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1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02DCDC5-B373-4122-81B4-6AE617196C69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A9BA469-C6D9-4268-AB56-0CFFDB007C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vNUsW1CIt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lissaprice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STM Reads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Thanks to our Sponsors!</a:t>
            </a:r>
            <a:endParaRPr lang="en-US" dirty="0"/>
          </a:p>
        </p:txBody>
      </p:sp>
      <p:pic>
        <p:nvPicPr>
          <p:cNvPr id="1026" name="Picture 2" descr="C:\Users\Christina.Barrington\Documents\Admin\Stepping Out\STM Reads\Stantec Standar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34000"/>
            <a:ext cx="1477962" cy="14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ristina.Barrington\Documents\Admin\Stepping Out\STM Reads\UNBSJRED+BLACK log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13099"/>
            <a:ext cx="1441635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LS logotransparent png posters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4868862"/>
            <a:ext cx="1918855" cy="187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8" b="32576"/>
          <a:stretch/>
        </p:blipFill>
        <p:spPr>
          <a:xfrm>
            <a:off x="3352800" y="5914140"/>
            <a:ext cx="2537004" cy="826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1714462" cy="15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ristina.Barrington\Documents\Admin\Stepping Out\STM Reads\v2.1.28.13[2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081992" cy="61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5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291840"/>
          </a:xfrm>
        </p:spPr>
        <p:txBody>
          <a:bodyPr/>
          <a:lstStyle/>
          <a:p>
            <a:pPr algn="ctr"/>
            <a:r>
              <a:rPr lang="en-US" sz="5400" dirty="0" smtClean="0"/>
              <a:t>Click </a:t>
            </a:r>
            <a:r>
              <a:rPr lang="en-US" sz="5400" dirty="0" smtClean="0"/>
              <a:t>TO VIEW THE </a:t>
            </a:r>
            <a:r>
              <a:rPr lang="en-US" sz="5400" dirty="0" smtClean="0">
                <a:hlinkClick r:id="rId2"/>
              </a:rPr>
              <a:t>BOOK Trailer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552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Tweet from </a:t>
            </a:r>
            <a:r>
              <a:rPr lang="en-US" dirty="0" err="1" smtClean="0"/>
              <a:t>Lissa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Hi, St. </a:t>
            </a:r>
            <a:r>
              <a:rPr lang="en-US" sz="2400" dirty="0" err="1"/>
              <a:t>Malachy's</a:t>
            </a:r>
            <a:r>
              <a:rPr lang="en-US" sz="2400" dirty="0"/>
              <a:t> Memorial High School</a:t>
            </a:r>
            <a:r>
              <a:rPr lang="en-US" sz="2400" dirty="0" smtClean="0"/>
              <a:t>!</a:t>
            </a:r>
            <a:endParaRPr lang="en-US" sz="2400" dirty="0"/>
          </a:p>
          <a:p>
            <a:r>
              <a:rPr lang="en-US" sz="2400" dirty="0" smtClean="0"/>
              <a:t>STARTERS </a:t>
            </a:r>
            <a:r>
              <a:rPr lang="en-US" sz="2400" dirty="0"/>
              <a:t>is a futuristic thriller where desperate teens rent out their bodies to seniors, so they can enjoy being young again temporarily. </a:t>
            </a:r>
          </a:p>
          <a:p>
            <a:r>
              <a:rPr lang="en-US" sz="2400" dirty="0" smtClean="0"/>
              <a:t>See </a:t>
            </a:r>
            <a:r>
              <a:rPr lang="en-US" sz="2400" dirty="0"/>
              <a:t>you April </a:t>
            </a:r>
            <a:r>
              <a:rPr lang="en-US" sz="2400" dirty="0" smtClean="0"/>
              <a:t>29</a:t>
            </a:r>
            <a:r>
              <a:rPr lang="en-US" sz="2400" baseline="30000" dirty="0" smtClean="0"/>
              <a:t>th</a:t>
            </a:r>
            <a:r>
              <a:rPr lang="en-US" sz="2400" dirty="0"/>
              <a:t>!</a:t>
            </a:r>
          </a:p>
          <a:p>
            <a:r>
              <a:rPr lang="en-US" sz="2400" dirty="0" smtClean="0"/>
              <a:t>Follow </a:t>
            </a:r>
            <a:r>
              <a:rPr lang="en-US" sz="2400" dirty="0"/>
              <a:t>me at @</a:t>
            </a:r>
            <a:r>
              <a:rPr lang="en-US" sz="2400" dirty="0" err="1"/>
              <a:t>Lissa_Price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and </a:t>
            </a:r>
            <a:r>
              <a:rPr lang="en-US" sz="2400" dirty="0"/>
              <a:t>send questions with #</a:t>
            </a:r>
            <a:r>
              <a:rPr lang="en-US" sz="2400" dirty="0" err="1"/>
              <a:t>STMReads</a:t>
            </a:r>
            <a:r>
              <a:rPr lang="en-US" sz="2400" dirty="0"/>
              <a:t> </a:t>
            </a:r>
          </a:p>
          <a:p>
            <a:r>
              <a:rPr lang="en-US" sz="2400" dirty="0"/>
              <a:t>                     </a:t>
            </a:r>
            <a:r>
              <a:rPr lang="en-US" sz="2400" u="sng" dirty="0">
                <a:hlinkClick r:id="rId2"/>
              </a:rPr>
              <a:t>www.LissaPrice.com</a:t>
            </a:r>
            <a:r>
              <a:rPr lang="en-US" sz="2400" dirty="0"/>
              <a:t> </a:t>
            </a:r>
          </a:p>
          <a:p>
            <a:endParaRPr lang="en-US" dirty="0"/>
          </a:p>
        </p:txBody>
      </p:sp>
      <p:pic>
        <p:nvPicPr>
          <p:cNvPr id="2050" name="Picture 2" descr="C:\Users\Christina.Barrington\Documents\Admin\Stepping Out\STM Reads\LissaPriceAuthorPhoto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 bwMode="auto">
          <a:xfrm>
            <a:off x="6477000" y="2743200"/>
            <a:ext cx="2159000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0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7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" y="901521"/>
            <a:ext cx="9006840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Author’s Visit – April 29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  Highlights of </a:t>
            </a:r>
            <a:r>
              <a:rPr lang="en-US" sz="2000" dirty="0" err="1" smtClean="0"/>
              <a:t>Lissa’s</a:t>
            </a:r>
            <a:r>
              <a:rPr lang="en-US" sz="2000" dirty="0" smtClean="0"/>
              <a:t> visit will include;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ASSEMBLY:  </a:t>
            </a:r>
            <a:r>
              <a:rPr lang="en-US" sz="2000" b="0" dirty="0" err="1" smtClean="0"/>
              <a:t>Lissa</a:t>
            </a:r>
            <a:r>
              <a:rPr lang="en-US" sz="2000" b="0" dirty="0" smtClean="0"/>
              <a:t> will answer some of her favorite questions about the book and will also speak about her sequel novel -ENDERS.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WORKSHOPS:  </a:t>
            </a:r>
            <a:r>
              <a:rPr lang="en-US" sz="2000" b="0" dirty="0" smtClean="0"/>
              <a:t>Submit your questions to the author on Twitter using #</a:t>
            </a:r>
            <a:r>
              <a:rPr lang="en-US" sz="2000" b="0" dirty="0" err="1" smtClean="0"/>
              <a:t>STMReads</a:t>
            </a:r>
            <a:r>
              <a:rPr lang="en-US" sz="2000" b="0" dirty="0" smtClean="0"/>
              <a:t> </a:t>
            </a:r>
            <a:r>
              <a:rPr lang="en-US" sz="2000" dirty="0" smtClean="0"/>
              <a:t>OR</a:t>
            </a:r>
            <a:r>
              <a:rPr lang="en-US" sz="2000" b="0" dirty="0" smtClean="0"/>
              <a:t> submit them in writing to the prize box in the Learning Commons and you could win a spot in a workshop with the author.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PRIZES:</a:t>
            </a:r>
            <a:r>
              <a:rPr lang="en-US" sz="2000" b="0" dirty="0" smtClean="0"/>
              <a:t>  Submit pictures of you and your friends reading STARTERS to @</a:t>
            </a:r>
            <a:r>
              <a:rPr lang="en-US" sz="2000" b="0" dirty="0" err="1" smtClean="0"/>
              <a:t>STM_Super_Saint</a:t>
            </a:r>
            <a:r>
              <a:rPr lang="en-US" sz="2000" b="0" dirty="0" smtClean="0"/>
              <a:t> , #</a:t>
            </a:r>
            <a:r>
              <a:rPr lang="en-US" sz="2000" b="0" dirty="0" err="1" smtClean="0"/>
              <a:t>STMReads</a:t>
            </a:r>
            <a:r>
              <a:rPr lang="en-US" sz="2000" b="0" dirty="0" smtClean="0"/>
              <a:t> for random prize draws!</a:t>
            </a:r>
            <a:endParaRPr lang="en-US" sz="2000" dirty="0" smtClean="0"/>
          </a:p>
          <a:p>
            <a:pPr>
              <a:buFont typeface="+mj-lt"/>
              <a:buAutoNum type="arabicPeriod"/>
            </a:pPr>
            <a:r>
              <a:rPr lang="en-US" sz="2000" dirty="0" smtClean="0"/>
              <a:t>BOOK SIGNING:  </a:t>
            </a:r>
            <a:r>
              <a:rPr lang="en-US" sz="2000" b="0" dirty="0" smtClean="0"/>
              <a:t>Visit the Learning Commons at lunch to get your copy of STARTERS signed by the author.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31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83C959138FF3E34EB186B8FF8C7A945F" ma:contentTypeVersion="0" ma:contentTypeDescription="Upload an image or a photograph." ma:contentTypeScope="" ma:versionID="c8749940d6edd0a941ca00a7b3e9d78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d02e9bfc2e383001fec009ffd034e3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28455E-4418-4980-A6BE-73F7DB54A45F}"/>
</file>

<file path=customXml/itemProps2.xml><?xml version="1.0" encoding="utf-8"?>
<ds:datastoreItem xmlns:ds="http://schemas.openxmlformats.org/officeDocument/2006/customXml" ds:itemID="{18C02910-1147-427F-8383-55495544563F}"/>
</file>

<file path=customXml/itemProps3.xml><?xml version="1.0" encoding="utf-8"?>
<ds:datastoreItem xmlns:ds="http://schemas.openxmlformats.org/officeDocument/2006/customXml" ds:itemID="{09890445-CB21-4ADD-A826-A5367B196443}"/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1804</TotalTime>
  <Words>168</Words>
  <Application>Microsoft Office PowerPoint</Application>
  <PresentationFormat>On-screen Show (4:3)</PresentationFormat>
  <Paragraphs>16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Angles</vt:lpstr>
      <vt:lpstr>STM Reads 2014</vt:lpstr>
      <vt:lpstr>PowerPoint Presentation</vt:lpstr>
      <vt:lpstr>Click TO VIEW THE BOOK Trailer</vt:lpstr>
      <vt:lpstr>Tweet from Lissa</vt:lpstr>
      <vt:lpstr>PowerPoint Presentation</vt:lpstr>
      <vt:lpstr>Author’s Visit – April 29</vt:lpstr>
    </vt:vector>
  </TitlesOfParts>
  <Company>NBED School District 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STM Reads 2014</dc:title>
  <dc:creator>Christina.Barrington</dc:creator>
  <cp:keywords/>
  <cp:lastModifiedBy>Christina.Barrington</cp:lastModifiedBy>
  <cp:revision>16</cp:revision>
  <dcterms:created xsi:type="dcterms:W3CDTF">2014-04-09T10:45:44Z</dcterms:created>
  <dcterms:modified xsi:type="dcterms:W3CDTF">2014-04-10T21:44:47Z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0x0101020083C959138FF3E34EB186B8FF8C7A945F</vt:lpwstr>
  </property>
  <property fmtid="{D5CDD505-2E9C-101B-9397-08002B2CF9AE}" pid="3" name="vti_description">
    <vt:lpwstr/>
  </property>
</Properties>
</file>