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9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10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11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12.xml" ContentType="application/vnd.openxmlformats-officedocument.theme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13.xml" ContentType="application/vnd.openxmlformats-officedocument.theme+xml"/>
  <Override PartName="/ppt/slideLayouts/slideLayout150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  <p:sldMasterId id="2147483672" r:id="rId6"/>
    <p:sldMasterId id="2147483684" r:id="rId7"/>
    <p:sldMasterId id="2147483696" r:id="rId8"/>
    <p:sldMasterId id="2147483708" r:id="rId9"/>
    <p:sldMasterId id="2147483726" r:id="rId10"/>
    <p:sldMasterId id="2147483738" r:id="rId11"/>
    <p:sldMasterId id="2147483750" r:id="rId12"/>
    <p:sldMasterId id="2147483762" r:id="rId13"/>
    <p:sldMasterId id="2147483774" r:id="rId14"/>
    <p:sldMasterId id="2147483786" r:id="rId15"/>
    <p:sldMasterId id="2147483798" r:id="rId16"/>
    <p:sldMasterId id="2147483810" r:id="rId17"/>
  </p:sldMasterIdLst>
  <p:notesMasterIdLst>
    <p:notesMasterId r:id="rId33"/>
  </p:notesMasterIdLst>
  <p:sldIdLst>
    <p:sldId id="256" r:id="rId18"/>
    <p:sldId id="257" r:id="rId19"/>
    <p:sldId id="258" r:id="rId20"/>
    <p:sldId id="259" r:id="rId21"/>
    <p:sldId id="260" r:id="rId22"/>
    <p:sldId id="261" r:id="rId23"/>
    <p:sldId id="262" r:id="rId24"/>
    <p:sldId id="263" r:id="rId25"/>
    <p:sldId id="264" r:id="rId26"/>
    <p:sldId id="265" r:id="rId27"/>
    <p:sldId id="266" r:id="rId28"/>
    <p:sldId id="267" r:id="rId29"/>
    <p:sldId id="268" r:id="rId30"/>
    <p:sldId id="270" r:id="rId31"/>
    <p:sldId id="269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lliams, Tyler" initials="WT" lastIdx="1" clrIdx="0">
    <p:extLst>
      <p:ext uri="{19B8F6BF-5375-455C-9EA6-DF929625EA0E}">
        <p15:presenceInfo xmlns:p15="http://schemas.microsoft.com/office/powerpoint/2012/main" userId="Williams, Tyl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14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1.xml"/><Relationship Id="rId26" Type="http://schemas.openxmlformats.org/officeDocument/2006/relationships/slide" Target="slides/slide9.xml"/><Relationship Id="rId21" Type="http://schemas.openxmlformats.org/officeDocument/2006/relationships/slide" Target="slides/slide4.xml"/><Relationship Id="rId34" Type="http://schemas.openxmlformats.org/officeDocument/2006/relationships/commentAuthors" Target="commentAuthors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8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0" Type="http://schemas.openxmlformats.org/officeDocument/2006/relationships/slide" Target="slides/slide3.xml"/><Relationship Id="rId29" Type="http://schemas.openxmlformats.org/officeDocument/2006/relationships/slide" Target="slides/slide1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viewProps" Target="view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2.xml"/><Relationship Id="rId31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12-01T11:35:24.186" idx="1">
    <p:pos x="10" y="10"/>
    <p:text/>
    <p:extLst>
      <p:ext uri="{C676402C-5697-4E1C-873F-D02D1690AC5C}">
        <p15:threadingInfo xmlns:p15="http://schemas.microsoft.com/office/powerpoint/2012/main" timeZoneBias="24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915996-0D62-4379-AF3E-4F585FA51D5D}" type="datetimeFigureOut">
              <a:rPr lang="en-US" smtClean="0"/>
              <a:t>12/4/2020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C72784-9CD8-4BEC-961C-FDDFAA1CFB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615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9" name="Google Shape;619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F367C-E161-4769-8266-9AF8350523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C5E78A-27D0-4D7C-8E67-9F0E4FD4C7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45D30B-F482-46B4-8909-943D28A46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D8C11-FBD6-47F1-A3C7-45CE275CCF6A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0DEC16-6A86-4637-97DD-99651A002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1321B4-CC84-4048-B723-AF2573E55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25B91-7B71-4751-8291-8F8CEED32B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176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DD8F3-D2E7-4C6C-856D-BD937517A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72AB6B-CA9E-4D29-8D03-D9460CBC8C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07EB1-D695-4101-BF61-B4B5A5BC7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D8C11-FBD6-47F1-A3C7-45CE275CCF6A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71AF12-6FE8-46BF-A09D-80447DCFF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84F1D7-EDA6-4A9E-915B-02738041F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25B91-7B71-4751-8291-8F8CEED32B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67367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53218"/>
            <a:ext cx="109728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BA234-1660-4789-B6AE-964C83490D61}" type="datetimeFigureOut">
              <a:rPr lang="en-US" smtClean="0"/>
              <a:t>12/3/2020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FD5CE-D28B-4B31-B006-0DDDF9D18A63}" type="slidenum">
              <a:rPr lang="en-CA" smtClean="0"/>
              <a:t>‹#›</a:t>
            </a:fld>
            <a:endParaRPr lang="en-CA"/>
          </a:p>
        </p:txBody>
      </p:sp>
      <p:sp>
        <p:nvSpPr>
          <p:cNvPr id="7" name="Rectangle 6"/>
          <p:cNvSpPr/>
          <p:nvPr/>
        </p:nvSpPr>
        <p:spPr>
          <a:xfrm>
            <a:off x="784523" y="1424588"/>
            <a:ext cx="10668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</p:spTree>
    <p:extLst>
      <p:ext uri="{BB962C8B-B14F-4D97-AF65-F5344CB8AC3E}">
        <p14:creationId xmlns:p14="http://schemas.microsoft.com/office/powerpoint/2010/main" val="422408702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BA234-1660-4789-B6AE-964C83490D61}" type="datetimeFigureOut">
              <a:rPr lang="en-US" smtClean="0"/>
              <a:t>12/3/2020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FD5CE-D28B-4B31-B006-0DDDF9D18A6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7897879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743403" y="1057656"/>
            <a:ext cx="499872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7515" y="304800"/>
            <a:ext cx="524256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617515" y="1107560"/>
            <a:ext cx="524256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04800" y="2209800"/>
            <a:ext cx="11555275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7416800" y="6513670"/>
            <a:ext cx="4003040" cy="274320"/>
          </a:xfrm>
        </p:spPr>
        <p:txBody>
          <a:bodyPr vert="horz" rtlCol="0"/>
          <a:lstStyle/>
          <a:p>
            <a:fld id="{01FBA234-1660-4789-B6AE-964C83490D61}" type="datetimeFigureOut">
              <a:rPr lang="en-US" smtClean="0"/>
              <a:t>12/3/2020</a:t>
            </a:fld>
            <a:endParaRPr lang="en-CA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11518603" y="6513670"/>
            <a:ext cx="619051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0C3FD5CE-D28B-4B31-B006-0DDDF9D18A63}" type="slidenum">
              <a:rPr lang="en-CA" smtClean="0"/>
              <a:t>‹#›</a:t>
            </a:fld>
            <a:endParaRPr lang="en-CA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2133600" y="6513670"/>
            <a:ext cx="5209952" cy="274320"/>
          </a:xfrm>
        </p:spPr>
        <p:txBody>
          <a:bodyPr vert="horz" rtlCol="0"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893156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53924" y="4724400"/>
            <a:ext cx="73152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53924" y="5388937"/>
            <a:ext cx="73152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06400" y="249864"/>
            <a:ext cx="113792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marL="0" indent="0" algn="l" rtl="0" eaLnBrk="1" latinLnBrk="0" hangingPunct="1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en-US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7416800" y="6509004"/>
            <a:ext cx="4003040" cy="274320"/>
          </a:xfrm>
        </p:spPr>
        <p:txBody>
          <a:bodyPr vert="horz" rtlCol="0"/>
          <a:lstStyle/>
          <a:p>
            <a:fld id="{01FBA234-1660-4789-B6AE-964C83490D61}" type="datetimeFigureOut">
              <a:rPr lang="en-US" smtClean="0"/>
              <a:t>12/3/2020</a:t>
            </a:fld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11518603" y="6509004"/>
            <a:ext cx="619051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0C3FD5CE-D28B-4B31-B006-0DDDF9D18A63}" type="slidenum">
              <a:rPr lang="en-CA" smtClean="0"/>
              <a:t>‹#›</a:t>
            </a:fld>
            <a:endParaRPr lang="en-CA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2133600" y="6509004"/>
            <a:ext cx="5209952" cy="274320"/>
          </a:xfrm>
        </p:spPr>
        <p:txBody>
          <a:bodyPr vert="horz" rtlCol="0"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5432497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BA234-1660-4789-B6AE-964C83490D61}" type="datetimeFigureOut">
              <a:rPr lang="en-US" smtClean="0"/>
              <a:t>12/3/2020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FD5CE-D28B-4B31-B006-0DDDF9D18A6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2319344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BA234-1660-4789-B6AE-964C83490D61}" type="datetimeFigureOut">
              <a:rPr lang="en-US" smtClean="0"/>
              <a:t>12/3/2020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FD5CE-D28B-4B31-B006-0DDDF9D18A6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3748026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255FA-E4D4-4099-8714-C5C96B1159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180ED6-A1B4-494F-BFF6-E6EFFF9546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639C36-D38D-48F8-B181-C16AF9E07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12/3/2020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E044EF-8139-4642-A20F-C8F11E3EC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B0D0F4-BD65-44E7-99EF-34B7CB836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57780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DEE58B-9A51-427B-A183-08284A9F2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517212-77C9-4051-A3F3-88A199218E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14FD-3A54-4487-B775-F1223F10C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12/3/2020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86CD63-E76C-4FBD-9B2A-EB601AB87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109DB0-F5D0-4B7E-A747-489DABFF4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8831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11C52-6F60-4C26-98CB-3508A8636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715988-F2C5-467E-984F-5F5A00F97F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CCE8CA-B90A-46B1-80F6-FEB1188DC6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0E36DF-8659-485B-9185-F586A69BF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E21339-E30E-42C3-83EB-BD22E3FB8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94228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F8811-78F5-4C2C-92A1-058E8F1E5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C1EADB-4C30-4D77-BEF3-1DA70634F6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ED9E1D-C249-4C16-A541-528279EEB8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5732EF-2961-4C37-A1DA-016DE384DD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A6BB4B-551F-4C69-8E33-062B7F766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76C86E-3D2D-4B35-B0E6-31DD66D1D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7012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7061DA-A892-4E7E-8299-BF773F117F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EFF458-CE28-4567-A676-BE2B353227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6ACCE8-4602-4264-99FD-8256A8784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D8C11-FBD6-47F1-A3C7-45CE275CCF6A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FF0729-A7FC-40BB-9B2E-FD1D2027D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223D39-C996-4783-BEAD-D50EFA29B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25B91-7B71-4751-8291-8F8CEED32B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87277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49B94-B022-423F-9DF9-01FAB4919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7F800E-0435-4911-8F27-D3B69DB32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493F38-D9C8-4FC9-B989-119E9DF61C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15CEBA-A847-4ADF-96B7-DE6E946CD4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FEBA0C1-94E5-4495-8300-09884DA1BF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3692131-E1E8-4FE4-8A94-035678262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FBF649-E2C5-44A9-96D7-14F07F2B7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4B3A1D-D89B-4A14-B088-2B0C7B1B0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0780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4DEC0-6D3A-47DB-BF1F-DA8617332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A6EDFD-3A56-4832-B77D-DB3115DE7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826DC5-DBEA-4431-AD34-B7F2308E4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E61489-4E0E-476E-ABFA-CCBBE4436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13830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108200-978E-403E-AE91-B94F6476A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2878D7-A39B-4B1B-ABB2-D92BD00EF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6EB742-A257-421E-9C02-2489D331D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98773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872EDD-9599-46B4-8E86-42DD33282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907CDA-B6D9-43E1-B73E-84353D55F4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BCC6AA-EBF4-4A7B-BD02-1F1B9757AF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4AA841-B2F7-4285-A320-56A209088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F6535D-DDE0-45AC-B5A2-037C478B9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BBC383-22F4-4017-855D-A4212E36F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58928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C14AD-0807-4EE1-B8B8-F3BDC7837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68B8AC-71E1-40AA-9442-DDB3DE3648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D34D0A-495F-473F-8EEE-67FA219806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510402-9BF6-471B-87AA-DC274FC78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7C069D-96F1-4DC4-86C7-520DF266B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0ADC-0A12-4A73-AE96-71FB34E73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00728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B89BF-189B-4D35-B3D3-83442436A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8F78FF-3EF2-4CA2-AC8F-A108D86172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6F085F-4DFD-4BD0-8A91-89EF459F8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87ADC-1D05-40DE-A2B0-E6FC3AEF3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A8FC18-AFBE-4FF0-AFDB-D81E8AE41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29491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36B3D0-BEC4-4EEB-BC1B-3A2931D273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BE61DC-021F-4030-8B5F-8041A1CEF5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36FCD2-5FA4-43AC-8D34-9779B88D7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C19471-E31A-4C0F-96A3-294D26D1B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3C6EFC-154A-464C-982E-A790E5444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95919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7018C-F4E4-4E15-9963-ED1A244B44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81D1B4-266B-4110-A71C-CC3BEFCC3A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AFC617-7BB7-4C6B-A065-35321EEEB4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EADB2-8D12-44F4-8B12-CD4D1F784F86}" type="datetimeFigureOut">
              <a:rPr lang="en-CA" smtClean="0"/>
              <a:t>2020-12-03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F68B40-C2B9-4623-971B-F3AC4DA34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7CA5FC-ECB0-4A3B-8CD5-ED60818D8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0C198-FA18-4159-BB71-17C7E8F4523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6211799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F14271-E414-48B5-91E9-6F0111A17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D4FD7D-9F17-4A03-B033-58C278CDDC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84096A-D9A4-42CF-BD4A-7C0725F235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EADB2-8D12-44F4-8B12-CD4D1F784F86}" type="datetimeFigureOut">
              <a:rPr lang="en-CA" smtClean="0"/>
              <a:t>2020-12-03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D5B422-3FCC-4E59-BCED-FB350C325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D77964-1D5B-476B-996B-DDF7AC8BD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0C198-FA18-4159-BB71-17C7E8F4523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7486251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59DB6-F93B-4D79-9AB2-6BDE2C8A7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D58367-4A8E-4022-85E5-5F1C4D4247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963F9C-C29E-4A6C-9AB2-1C82B26BE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EADB2-8D12-44F4-8B12-CD4D1F784F86}" type="datetimeFigureOut">
              <a:rPr lang="en-CA" smtClean="0"/>
              <a:t>2020-12-03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353444-E9D6-4094-9BBE-6091612A7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60AD3D-14A2-4353-8722-FDE857A03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0C198-FA18-4159-BB71-17C7E8F4523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120245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F0B64-8F8C-4B79-811C-271F486A28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573AB7-061D-40BA-9398-5EED2D959F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5BEBAD-AA3D-432D-93CF-C49363753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54232-E312-4974-97EC-0A7C4E78C4EB}" type="datetimeFigureOut">
              <a:rPr lang="en-CA" smtClean="0"/>
              <a:t>2020-12-03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90ACAC-05AA-4328-9465-C9DB5B857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FC6722-37BD-4F0B-BF21-E75A2A48B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66E78-7500-4C65-A9AD-480EB44A96E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2463746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0FD47-0542-4379-8CAF-A73FB4CB4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FDF155-89DF-4961-BB9B-0F9954D271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23B421-62E0-4B12-AA19-1D26D5FC72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719A0D-A3E3-4B02-A529-3E8B249D8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EADB2-8D12-44F4-8B12-CD4D1F784F86}" type="datetimeFigureOut">
              <a:rPr lang="en-CA" smtClean="0"/>
              <a:t>2020-12-03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E4D8FF-817A-4948-B4AC-A579A5504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5E78F9-EBFE-48D8-877F-A77D03609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0C198-FA18-4159-BB71-17C7E8F4523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9573491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0349C-E7EF-4BFE-9B3D-FF3610F88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546115-ED61-4A23-9BCA-C2083F4988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009B39-144D-4EF5-889F-25C29BF9B5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530B4A-E489-450F-B154-795E8601B4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02F58C-AD06-4C6A-B0F1-8407C33AFA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FC2615-42BB-4823-B21E-259269B8C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EADB2-8D12-44F4-8B12-CD4D1F784F86}" type="datetimeFigureOut">
              <a:rPr lang="en-CA" smtClean="0"/>
              <a:t>2020-12-03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C859AF-B999-4BDF-86FD-DD1D3DA4A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2FBABA-569B-4DAA-8B58-5D545922C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0C198-FA18-4159-BB71-17C7E8F4523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5837343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A852A-A174-4F67-BC65-4AF8A3FA4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CEC04E-3737-4C99-8226-94120AF4AD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EADB2-8D12-44F4-8B12-CD4D1F784F86}" type="datetimeFigureOut">
              <a:rPr lang="en-CA" smtClean="0"/>
              <a:t>2020-12-03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B14A78-3089-48E7-92B4-564499DBD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16D8F7-1174-49A9-BBFF-D818BF8C2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0C198-FA18-4159-BB71-17C7E8F4523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1311162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7C8037-86AB-46CA-A64C-C73D4BE6E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EADB2-8D12-44F4-8B12-CD4D1F784F86}" type="datetimeFigureOut">
              <a:rPr lang="en-CA" smtClean="0"/>
              <a:t>2020-12-03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9DAE35-8A94-4E52-B6DC-776C641C4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FFAD34-FC61-47B3-B901-8D4FC640C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0C198-FA18-4159-BB71-17C7E8F4523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583050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E99EE0-FC02-4566-A508-7ECA0918E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30971F-275E-4980-8934-22825CD5E6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3CFF90-3054-49D2-9FEC-7272EF2821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2A78B3-1510-45DB-A7F0-A26F5A952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EADB2-8D12-44F4-8B12-CD4D1F784F86}" type="datetimeFigureOut">
              <a:rPr lang="en-CA" smtClean="0"/>
              <a:t>2020-12-03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FE6A63-4EBE-4CA2-882C-11FEE1D5B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5059E4-B50D-4116-8039-F992757FE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0C198-FA18-4159-BB71-17C7E8F4523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0362966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A8B6E-FC86-4E9E-A199-18B27BA2F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F71C10-D1C2-4C0A-A667-60DC7D3295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6779CD-277C-4BA8-9F0E-EDF0D4387B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D97F73-133F-4E47-9312-90FD8A4E2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EADB2-8D12-44F4-8B12-CD4D1F784F86}" type="datetimeFigureOut">
              <a:rPr lang="en-CA" smtClean="0"/>
              <a:t>2020-12-03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B34F34-5007-4323-98C4-320F7EC17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FC70B0-3953-42A4-8D31-573D97D5D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0C198-FA18-4159-BB71-17C7E8F4523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1961779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E1DDA-24B0-480F-AFD2-E5BFDFCC8E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9F4677-5A17-4842-AE95-453ED6743E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E54DFF-9B6D-4315-A8C5-F37D5AFCF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EADB2-8D12-44F4-8B12-CD4D1F784F86}" type="datetimeFigureOut">
              <a:rPr lang="en-CA" smtClean="0"/>
              <a:t>2020-12-03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6DAB1F-B88D-45A9-B184-71BC9C603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9574D1-7038-42C7-944D-5EBBCF18B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0C198-FA18-4159-BB71-17C7E8F4523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6198498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56B55B-287D-485D-A62A-6AE1C2457D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4CB7D4-59B5-44BD-8BC9-4466AAF38D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5B9CEC-FDBB-4016-B16F-BF0847A66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EADB2-8D12-44F4-8B12-CD4D1F784F86}" type="datetimeFigureOut">
              <a:rPr lang="en-CA" smtClean="0"/>
              <a:t>2020-12-03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B87C51-EA9F-42B1-B79D-81B98B0FC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6248E8-E814-4150-B774-FD41F197A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0C198-FA18-4159-BB71-17C7E8F4523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4972835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12/3/2020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966363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12/3/2020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65259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75024-3E8E-4386-A351-551B800CE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D2A51A-5094-466D-A5E6-2E97BA6F90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7C6042-3C90-4314-A67F-13CBAA3A8F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54232-E312-4974-97EC-0A7C4E78C4EB}" type="datetimeFigureOut">
              <a:rPr lang="en-CA" smtClean="0"/>
              <a:t>2020-12-03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D0308B-3A33-4875-8AC3-7DC52BEED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516CE2-7118-4C2D-98BD-9C0BFD959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66E78-7500-4C65-A9AD-480EB44A96E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2370452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12/3/2020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878432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12/3/2020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278687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12/3/2020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523447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12/3/2020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93061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12/3/2020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670712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12/3/2020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916421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12/3/2020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7632888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40B7-36AB-4376-BE14-EF7004D79BB9}" type="datetime1">
              <a:rPr lang="en-US" smtClean="0"/>
              <a:t>12/3/2020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463264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CAB8-DCAE-46A5-AADA-B3FAD11A54E0}" type="datetime1">
              <a:rPr lang="en-US" smtClean="0"/>
              <a:t>12/3/2020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306053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7A777-C514-4E3E-B47B-E808BAE1E8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952F39-A758-46AE-8250-805B159842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5E30B2-A802-45F2-9500-0B6A0FDE8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77ABF-AA4F-4169-BB2A-B49147684788}" type="datetimeFigureOut">
              <a:rPr lang="en-CA" smtClean="0"/>
              <a:t>2020-12-03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DB9345-8A9D-4103-9A32-1E6283C15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310D55-1A88-46B0-A46D-10E46DA3A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99AE0-535D-4215-B4DE-76C725D7245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921786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4FE21-926F-4C29-B700-E1CBD2F38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D6D2D6-CB0D-473B-91C5-EF4D34BF53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A33117-0F28-47A9-9E6F-79D74046F2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54232-E312-4974-97EC-0A7C4E78C4EB}" type="datetimeFigureOut">
              <a:rPr lang="en-CA" smtClean="0"/>
              <a:t>2020-12-03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34EC48-01C0-4B8C-9AE3-17BC0410F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3AF0B4-82AC-4E33-8DBE-7D6469A5C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66E78-7500-4C65-A9AD-480EB44A96E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5820527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B7413-458B-4057-9EFF-3E547BC47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5C4F2F-253F-4A82-8112-14629A7BEB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3944F5-BAB8-4D38-B97B-FFD192A36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77ABF-AA4F-4169-BB2A-B49147684788}" type="datetimeFigureOut">
              <a:rPr lang="en-CA" smtClean="0"/>
              <a:t>2020-12-03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C5C764-E61C-4498-9638-A9084226E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49572C-C675-4E30-BB2B-2F0A53D94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99AE0-535D-4215-B4DE-76C725D7245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7856062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76D5B-FEDA-4662-8403-4C3343CD7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F93379-B3FC-4E7D-9C30-4CDF340C5E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069F0F-1993-4CAD-BE2E-155DC5E9E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77ABF-AA4F-4169-BB2A-B49147684788}" type="datetimeFigureOut">
              <a:rPr lang="en-CA" smtClean="0"/>
              <a:t>2020-12-03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2ED722-B129-431A-8524-2EC8B995B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5FE9F5-4225-4E12-A066-B568C9B5F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99AE0-535D-4215-B4DE-76C725D7245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8614009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F0B7FA-0E61-47CA-B989-ED7A877E3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53E5F3-B36B-414D-B924-19EED58854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EF8AEF-D6F1-417A-A61C-0C7F3B7A5A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1DE130-37BA-4505-873B-496199194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77ABF-AA4F-4169-BB2A-B49147684788}" type="datetimeFigureOut">
              <a:rPr lang="en-CA" smtClean="0"/>
              <a:t>2020-12-03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DE718A-A661-4FAF-9C5D-C3BA85963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C47656-4A89-4695-A67E-3E708318E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99AE0-535D-4215-B4DE-76C725D7245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8477773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0BDFB9-1E31-41C6-A7A1-581F46339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678B93-3C02-4530-86CA-9745708E59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2511CF-4FB1-448B-A267-4C8D02312C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C0BF66-27E7-4764-B320-38F4862386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9342C7-56B9-451D-83CC-60C19DD0AF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CC8437F-7BAF-4C60-8C7B-BC701377A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77ABF-AA4F-4169-BB2A-B49147684788}" type="datetimeFigureOut">
              <a:rPr lang="en-CA" smtClean="0"/>
              <a:t>2020-12-03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FA7148-FAC8-4986-8BB5-462CB639E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E4923C-9D9E-4840-9117-3CEEC7319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99AE0-535D-4215-B4DE-76C725D7245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1865144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D69A43-B4DB-4BE2-895A-DCD33A793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ECC8EC-E9F3-478D-854C-5259B3C22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77ABF-AA4F-4169-BB2A-B49147684788}" type="datetimeFigureOut">
              <a:rPr lang="en-CA" smtClean="0"/>
              <a:t>2020-12-03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65C759-3219-470C-94A7-01A33B7B9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E2415D-6E01-48E2-A052-F05B2ABF5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99AE0-535D-4215-B4DE-76C725D7245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8640513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12C0A8-FB33-465C-9D25-48F98B7DF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77ABF-AA4F-4169-BB2A-B49147684788}" type="datetimeFigureOut">
              <a:rPr lang="en-CA" smtClean="0"/>
              <a:t>2020-12-03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BA0DB8-B76E-452F-A2C9-F52195D39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BD0F5B-6955-49E6-ADAC-94F993002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99AE0-535D-4215-B4DE-76C725D7245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1888802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E77CA-7F87-432A-BDE2-A14ECCCD7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CC4DFE-3D1C-4970-8F35-48658A9556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83202E-7F21-453B-9729-DD3E5FE82B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F9DBB6-984E-4E7C-AF29-EDD74EFF3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77ABF-AA4F-4169-BB2A-B49147684788}" type="datetimeFigureOut">
              <a:rPr lang="en-CA" smtClean="0"/>
              <a:t>2020-12-03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2AF6BB-4D88-4A74-B006-1012E4338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2DD396-5FD2-4FC2-8CFB-D4AF93C96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99AE0-535D-4215-B4DE-76C725D7245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2876121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75CC5-7C1D-4129-90E8-89FE502F4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C5A155-1B90-4C1F-9ABE-AFA869BAD8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83E72C-485B-4863-BA45-25B7E83762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8B7046-5683-43F1-B334-8A04B0F7B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77ABF-AA4F-4169-BB2A-B49147684788}" type="datetimeFigureOut">
              <a:rPr lang="en-CA" smtClean="0"/>
              <a:t>2020-12-03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AC0165-926F-46B1-A18A-19C1AC4E7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8DE16F-636E-46D4-AD66-98301435A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99AE0-535D-4215-B4DE-76C725D7245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5709065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363AE-95B2-488E-AAA8-D4E7A9CC5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0F9510-128A-41F1-BC30-52BBC5B243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A481FE-5D36-461E-8172-AE551D5D0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77ABF-AA4F-4169-BB2A-B49147684788}" type="datetimeFigureOut">
              <a:rPr lang="en-CA" smtClean="0"/>
              <a:t>2020-12-03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549FA4-A8C3-4D73-BFD5-2096831E9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08370B-B26B-40B0-8689-7169018BC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99AE0-535D-4215-B4DE-76C725D7245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7578532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18BD9D-E983-491C-8514-3026129C1E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58313D-1E02-4D84-8C17-66C29C962F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CB41FD-1878-4843-AA51-16E6052AA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77ABF-AA4F-4169-BB2A-B49147684788}" type="datetimeFigureOut">
              <a:rPr lang="en-CA" smtClean="0"/>
              <a:t>2020-12-03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D489B0-4A0E-4885-89F9-2C1EA336A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0FE176-2415-4315-8793-55DA40E20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99AE0-535D-4215-B4DE-76C725D7245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81629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E26FB-58A0-4D4F-AA1C-4EC9D2D71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678AF-C9E7-46B1-8314-25ABF23349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EF3967-2F2B-4142-9C3D-171BF9DA43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1FBF5A-6E94-4CD7-B13C-6FF7766ADA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54232-E312-4974-97EC-0A7C4E78C4EB}" type="datetimeFigureOut">
              <a:rPr lang="en-CA" smtClean="0"/>
              <a:t>2020-12-03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63B6F4-0571-472B-86A4-A2CA7FD51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85B678-4712-4582-A070-9F24A7167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66E78-7500-4C65-A9AD-480EB44A96E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1936621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1"/>
            <a:ext cx="12192000" cy="685797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2725367" y="2523200"/>
            <a:ext cx="6741200" cy="1811600"/>
          </a:xfrm>
          <a:prstGeom prst="rect">
            <a:avLst/>
          </a:prstGeom>
          <a:noFill/>
          <a:ln>
            <a:noFill/>
          </a:ln>
          <a:effectLst>
            <a:outerShdw blurRad="85725" dist="19050" dir="5400000" algn="bl" rotWithShape="0">
              <a:srgbClr val="20124D">
                <a:alpha val="30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Abril Fatface"/>
              <a:buNone/>
              <a:defRPr sz="4800" b="0" i="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Font typeface="Abril Fatface"/>
              <a:buNone/>
              <a:defRPr sz="4800" b="0" i="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Font typeface="Abril Fatface"/>
              <a:buNone/>
              <a:defRPr sz="4800" b="0" i="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Font typeface="Abril Fatface"/>
              <a:buNone/>
              <a:defRPr sz="4800" b="0" i="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Font typeface="Abril Fatface"/>
              <a:buNone/>
              <a:defRPr sz="4800" b="0" i="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Font typeface="Abril Fatface"/>
              <a:buNone/>
              <a:defRPr sz="4800" b="0" i="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Font typeface="Abril Fatface"/>
              <a:buNone/>
              <a:defRPr sz="4800" b="0" i="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Font typeface="Abril Fatface"/>
              <a:buNone/>
              <a:defRPr sz="4800" b="0" i="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Font typeface="Abril Fatface"/>
              <a:buNone/>
              <a:defRPr sz="4800" b="0" i="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524016" y="739316"/>
            <a:ext cx="11212400" cy="5827600"/>
            <a:chOff x="393012" y="554487"/>
            <a:chExt cx="8409300" cy="4370700"/>
          </a:xfrm>
        </p:grpSpPr>
        <p:sp>
          <p:nvSpPr>
            <p:cNvPr id="13" name="Google Shape;13;p2"/>
            <p:cNvSpPr/>
            <p:nvPr/>
          </p:nvSpPr>
          <p:spPr>
            <a:xfrm>
              <a:off x="3745812" y="1110652"/>
              <a:ext cx="27300" cy="27300"/>
            </a:xfrm>
            <a:prstGeom prst="ellipse">
              <a:avLst/>
            </a:prstGeom>
            <a:solidFill>
              <a:srgbClr val="E5C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526612" y="1026863"/>
              <a:ext cx="27300" cy="27300"/>
            </a:xfrm>
            <a:prstGeom prst="ellipse">
              <a:avLst/>
            </a:prstGeom>
            <a:solidFill>
              <a:srgbClr val="E5C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145612" y="1484063"/>
              <a:ext cx="27300" cy="27300"/>
            </a:xfrm>
            <a:prstGeom prst="ellipse">
              <a:avLst/>
            </a:prstGeom>
            <a:solidFill>
              <a:srgbClr val="E5C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993212" y="1407863"/>
              <a:ext cx="27300" cy="27300"/>
            </a:xfrm>
            <a:prstGeom prst="ellipse">
              <a:avLst/>
            </a:prstGeom>
            <a:solidFill>
              <a:srgbClr val="E5C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772200" y="1011687"/>
              <a:ext cx="27300" cy="27300"/>
            </a:xfrm>
            <a:prstGeom prst="ellipse">
              <a:avLst/>
            </a:prstGeom>
            <a:solidFill>
              <a:srgbClr val="E5C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467400" y="554487"/>
              <a:ext cx="27300" cy="27300"/>
            </a:xfrm>
            <a:prstGeom prst="ellipse">
              <a:avLst/>
            </a:prstGeom>
            <a:solidFill>
              <a:srgbClr val="E5C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238800" y="1545087"/>
              <a:ext cx="27300" cy="27300"/>
            </a:xfrm>
            <a:prstGeom prst="ellipse">
              <a:avLst/>
            </a:prstGeom>
            <a:solidFill>
              <a:srgbClr val="E5C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696000" y="1849887"/>
              <a:ext cx="27300" cy="27300"/>
            </a:xfrm>
            <a:prstGeom prst="ellipse">
              <a:avLst/>
            </a:prstGeom>
            <a:solidFill>
              <a:srgbClr val="E5C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619800" y="1892412"/>
              <a:ext cx="27300" cy="27300"/>
            </a:xfrm>
            <a:prstGeom prst="ellipse">
              <a:avLst/>
            </a:prstGeom>
            <a:solidFill>
              <a:srgbClr val="E5C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010200" y="2002287"/>
              <a:ext cx="27300" cy="27300"/>
            </a:xfrm>
            <a:prstGeom prst="ellipse">
              <a:avLst/>
            </a:prstGeom>
            <a:solidFill>
              <a:srgbClr val="E5C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086400" y="2459487"/>
              <a:ext cx="27300" cy="27300"/>
            </a:xfrm>
            <a:prstGeom prst="ellipse">
              <a:avLst/>
            </a:prstGeom>
            <a:solidFill>
              <a:srgbClr val="E5C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315000" y="2992887"/>
              <a:ext cx="27300" cy="27300"/>
            </a:xfrm>
            <a:prstGeom prst="ellipse">
              <a:avLst/>
            </a:prstGeom>
            <a:solidFill>
              <a:srgbClr val="E5C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1619800" y="3373887"/>
              <a:ext cx="27300" cy="27300"/>
            </a:xfrm>
            <a:prstGeom prst="ellipse">
              <a:avLst/>
            </a:prstGeom>
            <a:solidFill>
              <a:srgbClr val="E5C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772200" y="3754887"/>
              <a:ext cx="27300" cy="27300"/>
            </a:xfrm>
            <a:prstGeom prst="ellipse">
              <a:avLst/>
            </a:prstGeom>
            <a:solidFill>
              <a:srgbClr val="E5C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665646" y="3945229"/>
              <a:ext cx="27300" cy="27300"/>
            </a:xfrm>
            <a:prstGeom prst="ellipse">
              <a:avLst/>
            </a:prstGeom>
            <a:solidFill>
              <a:srgbClr val="E5C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612212" y="3907287"/>
              <a:ext cx="27300" cy="27300"/>
            </a:xfrm>
            <a:prstGeom prst="ellipse">
              <a:avLst/>
            </a:prstGeom>
            <a:solidFill>
              <a:srgbClr val="E5C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1696000" y="4135887"/>
              <a:ext cx="27300" cy="27300"/>
            </a:xfrm>
            <a:prstGeom prst="ellipse">
              <a:avLst/>
            </a:prstGeom>
            <a:solidFill>
              <a:srgbClr val="E5C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629200" y="4897887"/>
              <a:ext cx="27300" cy="27300"/>
            </a:xfrm>
            <a:prstGeom prst="ellipse">
              <a:avLst/>
            </a:prstGeom>
            <a:solidFill>
              <a:srgbClr val="E5C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1840812" y="4593087"/>
              <a:ext cx="27300" cy="27300"/>
            </a:xfrm>
            <a:prstGeom prst="ellipse">
              <a:avLst/>
            </a:prstGeom>
            <a:solidFill>
              <a:srgbClr val="E5C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221812" y="3907287"/>
              <a:ext cx="27300" cy="27300"/>
            </a:xfrm>
            <a:prstGeom prst="ellipse">
              <a:avLst/>
            </a:prstGeom>
            <a:solidFill>
              <a:srgbClr val="E5C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136212" y="4288287"/>
              <a:ext cx="27300" cy="27300"/>
            </a:xfrm>
            <a:prstGeom prst="ellipse">
              <a:avLst/>
            </a:prstGeom>
            <a:solidFill>
              <a:srgbClr val="E5C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288612" y="4212087"/>
              <a:ext cx="27300" cy="27300"/>
            </a:xfrm>
            <a:prstGeom prst="ellipse">
              <a:avLst/>
            </a:prstGeom>
            <a:solidFill>
              <a:srgbClr val="E5C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822012" y="4212087"/>
              <a:ext cx="27300" cy="27300"/>
            </a:xfrm>
            <a:prstGeom prst="ellipse">
              <a:avLst/>
            </a:prstGeom>
            <a:solidFill>
              <a:srgbClr val="E5C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593412" y="3983487"/>
              <a:ext cx="27300" cy="27300"/>
            </a:xfrm>
            <a:prstGeom prst="ellipse">
              <a:avLst/>
            </a:prstGeom>
            <a:solidFill>
              <a:srgbClr val="E5C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736412" y="4288287"/>
              <a:ext cx="27300" cy="27300"/>
            </a:xfrm>
            <a:prstGeom prst="ellipse">
              <a:avLst/>
            </a:prstGeom>
            <a:solidFill>
              <a:srgbClr val="E5C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5117412" y="4440687"/>
              <a:ext cx="27300" cy="27300"/>
            </a:xfrm>
            <a:prstGeom prst="ellipse">
              <a:avLst/>
            </a:prstGeom>
            <a:solidFill>
              <a:srgbClr val="E5C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5193612" y="4364487"/>
              <a:ext cx="27300" cy="27300"/>
            </a:xfrm>
            <a:prstGeom prst="ellipse">
              <a:avLst/>
            </a:prstGeom>
            <a:solidFill>
              <a:srgbClr val="E5C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5879412" y="4288287"/>
              <a:ext cx="27300" cy="27300"/>
            </a:xfrm>
            <a:prstGeom prst="ellipse">
              <a:avLst/>
            </a:prstGeom>
            <a:solidFill>
              <a:srgbClr val="E5C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6031812" y="3831087"/>
              <a:ext cx="27300" cy="27300"/>
            </a:xfrm>
            <a:prstGeom prst="ellipse">
              <a:avLst/>
            </a:prstGeom>
            <a:solidFill>
              <a:srgbClr val="E5C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6412812" y="3983487"/>
              <a:ext cx="27300" cy="27300"/>
            </a:xfrm>
            <a:prstGeom prst="ellipse">
              <a:avLst/>
            </a:prstGeom>
            <a:solidFill>
              <a:srgbClr val="E5C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6793812" y="3831087"/>
              <a:ext cx="27300" cy="27300"/>
            </a:xfrm>
            <a:prstGeom prst="ellipse">
              <a:avLst/>
            </a:prstGeom>
            <a:solidFill>
              <a:srgbClr val="E5C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7251012" y="3907287"/>
              <a:ext cx="27300" cy="27300"/>
            </a:xfrm>
            <a:prstGeom prst="ellipse">
              <a:avLst/>
            </a:prstGeom>
            <a:solidFill>
              <a:srgbClr val="E5C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7418588" y="3663510"/>
              <a:ext cx="27300" cy="27300"/>
            </a:xfrm>
            <a:prstGeom prst="ellipse">
              <a:avLst/>
            </a:prstGeom>
            <a:solidFill>
              <a:srgbClr val="E5C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7251012" y="4440687"/>
              <a:ext cx="27300" cy="27300"/>
            </a:xfrm>
            <a:prstGeom prst="ellipse">
              <a:avLst/>
            </a:prstGeom>
            <a:solidFill>
              <a:srgbClr val="E5C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7936812" y="3983487"/>
              <a:ext cx="27300" cy="27300"/>
            </a:xfrm>
            <a:prstGeom prst="ellipse">
              <a:avLst/>
            </a:prstGeom>
            <a:solidFill>
              <a:srgbClr val="E5C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7174812" y="3145287"/>
              <a:ext cx="27300" cy="27300"/>
            </a:xfrm>
            <a:prstGeom prst="ellipse">
              <a:avLst/>
            </a:prstGeom>
            <a:solidFill>
              <a:srgbClr val="E5C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7479612" y="3602487"/>
              <a:ext cx="27300" cy="27300"/>
            </a:xfrm>
            <a:prstGeom prst="ellipse">
              <a:avLst/>
            </a:prstGeom>
            <a:solidFill>
              <a:srgbClr val="E5C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7708212" y="3373887"/>
              <a:ext cx="27300" cy="27300"/>
            </a:xfrm>
            <a:prstGeom prst="ellipse">
              <a:avLst/>
            </a:prstGeom>
            <a:solidFill>
              <a:srgbClr val="E5C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8089212" y="3145287"/>
              <a:ext cx="27300" cy="27300"/>
            </a:xfrm>
            <a:prstGeom prst="ellipse">
              <a:avLst/>
            </a:prstGeom>
            <a:solidFill>
              <a:srgbClr val="E5C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8165412" y="2992887"/>
              <a:ext cx="27300" cy="27300"/>
            </a:xfrm>
            <a:prstGeom prst="ellipse">
              <a:avLst/>
            </a:prstGeom>
            <a:solidFill>
              <a:srgbClr val="E5C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8013012" y="2002287"/>
              <a:ext cx="27300" cy="27300"/>
            </a:xfrm>
            <a:prstGeom prst="ellipse">
              <a:avLst/>
            </a:prstGeom>
            <a:solidFill>
              <a:srgbClr val="E5C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8546412" y="1849887"/>
              <a:ext cx="27300" cy="27300"/>
            </a:xfrm>
            <a:prstGeom prst="ellipse">
              <a:avLst/>
            </a:prstGeom>
            <a:solidFill>
              <a:srgbClr val="E5C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8089212" y="1392687"/>
              <a:ext cx="27300" cy="27300"/>
            </a:xfrm>
            <a:prstGeom prst="ellipse">
              <a:avLst/>
            </a:prstGeom>
            <a:solidFill>
              <a:srgbClr val="E5C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7632012" y="2611887"/>
              <a:ext cx="27300" cy="27300"/>
            </a:xfrm>
            <a:prstGeom prst="ellipse">
              <a:avLst/>
            </a:prstGeom>
            <a:solidFill>
              <a:srgbClr val="E5C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7784412" y="1621287"/>
              <a:ext cx="27300" cy="27300"/>
            </a:xfrm>
            <a:prstGeom prst="ellipse">
              <a:avLst/>
            </a:prstGeom>
            <a:solidFill>
              <a:srgbClr val="E5C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8089212" y="935487"/>
              <a:ext cx="27300" cy="27300"/>
            </a:xfrm>
            <a:prstGeom prst="ellipse">
              <a:avLst/>
            </a:prstGeom>
            <a:solidFill>
              <a:srgbClr val="E5C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7098612" y="706887"/>
              <a:ext cx="27300" cy="27300"/>
            </a:xfrm>
            <a:prstGeom prst="ellipse">
              <a:avLst/>
            </a:prstGeom>
            <a:solidFill>
              <a:srgbClr val="E5C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7327212" y="1087887"/>
              <a:ext cx="27300" cy="27300"/>
            </a:xfrm>
            <a:prstGeom prst="ellipse">
              <a:avLst/>
            </a:prstGeom>
            <a:solidFill>
              <a:srgbClr val="E5C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7251012" y="1240287"/>
              <a:ext cx="27300" cy="27300"/>
            </a:xfrm>
            <a:prstGeom prst="ellipse">
              <a:avLst/>
            </a:prstGeom>
            <a:solidFill>
              <a:srgbClr val="E5C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7022412" y="630687"/>
              <a:ext cx="27300" cy="27300"/>
            </a:xfrm>
            <a:prstGeom prst="ellipse">
              <a:avLst/>
            </a:prstGeom>
            <a:solidFill>
              <a:srgbClr val="E5C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6489012" y="706887"/>
              <a:ext cx="27300" cy="27300"/>
            </a:xfrm>
            <a:prstGeom prst="ellipse">
              <a:avLst/>
            </a:prstGeom>
            <a:solidFill>
              <a:srgbClr val="E5C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6184212" y="1164087"/>
              <a:ext cx="27300" cy="27300"/>
            </a:xfrm>
            <a:prstGeom prst="ellipse">
              <a:avLst/>
            </a:prstGeom>
            <a:solidFill>
              <a:srgbClr val="E5C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5955612" y="935487"/>
              <a:ext cx="27300" cy="27300"/>
            </a:xfrm>
            <a:prstGeom prst="ellipse">
              <a:avLst/>
            </a:prstGeom>
            <a:solidFill>
              <a:srgbClr val="E5C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6031812" y="1011687"/>
              <a:ext cx="27300" cy="27300"/>
            </a:xfrm>
            <a:prstGeom prst="ellipse">
              <a:avLst/>
            </a:prstGeom>
            <a:solidFill>
              <a:srgbClr val="E5C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5117412" y="859287"/>
              <a:ext cx="27300" cy="27300"/>
            </a:xfrm>
            <a:prstGeom prst="ellipse">
              <a:avLst/>
            </a:prstGeom>
            <a:solidFill>
              <a:srgbClr val="E5C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3898212" y="1179263"/>
              <a:ext cx="27300" cy="27300"/>
            </a:xfrm>
            <a:prstGeom prst="ellipse">
              <a:avLst/>
            </a:prstGeom>
            <a:solidFill>
              <a:srgbClr val="E5C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3212412" y="874463"/>
              <a:ext cx="27300" cy="27300"/>
            </a:xfrm>
            <a:prstGeom prst="ellipse">
              <a:avLst/>
            </a:prstGeom>
            <a:solidFill>
              <a:srgbClr val="E5C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422212" y="706887"/>
              <a:ext cx="27300" cy="27300"/>
            </a:xfrm>
            <a:prstGeom prst="ellipse">
              <a:avLst/>
            </a:prstGeom>
            <a:solidFill>
              <a:srgbClr val="E5C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5041212" y="1316487"/>
              <a:ext cx="27300" cy="27300"/>
            </a:xfrm>
            <a:prstGeom prst="ellipse">
              <a:avLst/>
            </a:prstGeom>
            <a:solidFill>
              <a:srgbClr val="E5C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6717612" y="1240287"/>
              <a:ext cx="27300" cy="27300"/>
            </a:xfrm>
            <a:prstGeom prst="ellipse">
              <a:avLst/>
            </a:prstGeom>
            <a:solidFill>
              <a:srgbClr val="E5C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8622612" y="2611887"/>
              <a:ext cx="27300" cy="27300"/>
            </a:xfrm>
            <a:prstGeom prst="ellipse">
              <a:avLst/>
            </a:prstGeom>
            <a:solidFill>
              <a:srgbClr val="E5C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8775012" y="3297687"/>
              <a:ext cx="27300" cy="27300"/>
            </a:xfrm>
            <a:prstGeom prst="ellipse">
              <a:avLst/>
            </a:prstGeom>
            <a:solidFill>
              <a:srgbClr val="E5C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8317812" y="4135887"/>
              <a:ext cx="27300" cy="27300"/>
            </a:xfrm>
            <a:prstGeom prst="ellipse">
              <a:avLst/>
            </a:prstGeom>
            <a:solidFill>
              <a:srgbClr val="E5C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7708212" y="4593087"/>
              <a:ext cx="27300" cy="27300"/>
            </a:xfrm>
            <a:prstGeom prst="ellipse">
              <a:avLst/>
            </a:prstGeom>
            <a:solidFill>
              <a:srgbClr val="E5C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2526612" y="4364487"/>
              <a:ext cx="27300" cy="27300"/>
            </a:xfrm>
            <a:prstGeom prst="ellipse">
              <a:avLst/>
            </a:prstGeom>
            <a:solidFill>
              <a:srgbClr val="E5C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517212" y="4516887"/>
              <a:ext cx="27300" cy="27300"/>
            </a:xfrm>
            <a:prstGeom prst="ellipse">
              <a:avLst/>
            </a:prstGeom>
            <a:solidFill>
              <a:srgbClr val="E5C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4355412" y="3831087"/>
              <a:ext cx="27300" cy="27300"/>
            </a:xfrm>
            <a:prstGeom prst="ellipse">
              <a:avLst/>
            </a:prstGeom>
            <a:solidFill>
              <a:srgbClr val="E5C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4279212" y="3907287"/>
              <a:ext cx="27300" cy="27300"/>
            </a:xfrm>
            <a:prstGeom prst="ellipse">
              <a:avLst/>
            </a:prstGeom>
            <a:solidFill>
              <a:srgbClr val="E5C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2679012" y="3754887"/>
              <a:ext cx="27300" cy="27300"/>
            </a:xfrm>
            <a:prstGeom prst="ellipse">
              <a:avLst/>
            </a:prstGeom>
            <a:solidFill>
              <a:srgbClr val="E5C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1078812" y="3983487"/>
              <a:ext cx="27300" cy="27300"/>
            </a:xfrm>
            <a:prstGeom prst="ellipse">
              <a:avLst/>
            </a:prstGeom>
            <a:solidFill>
              <a:srgbClr val="E5C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850212" y="4440687"/>
              <a:ext cx="27300" cy="27300"/>
            </a:xfrm>
            <a:prstGeom prst="ellipse">
              <a:avLst/>
            </a:prstGeom>
            <a:solidFill>
              <a:srgbClr val="E5C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1078812" y="3526287"/>
              <a:ext cx="27300" cy="27300"/>
            </a:xfrm>
            <a:prstGeom prst="ellipse">
              <a:avLst/>
            </a:prstGeom>
            <a:solidFill>
              <a:srgbClr val="E5C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697812" y="2764287"/>
              <a:ext cx="27300" cy="27300"/>
            </a:xfrm>
            <a:prstGeom prst="ellipse">
              <a:avLst/>
            </a:prstGeom>
            <a:solidFill>
              <a:srgbClr val="E5C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93012" y="2535687"/>
              <a:ext cx="27300" cy="27300"/>
            </a:xfrm>
            <a:prstGeom prst="ellipse">
              <a:avLst/>
            </a:prstGeom>
            <a:solidFill>
              <a:srgbClr val="E5C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1993212" y="2688087"/>
              <a:ext cx="27300" cy="27300"/>
            </a:xfrm>
            <a:prstGeom prst="ellipse">
              <a:avLst/>
            </a:prstGeom>
            <a:solidFill>
              <a:srgbClr val="E5C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1010200" y="859287"/>
              <a:ext cx="27300" cy="27300"/>
            </a:xfrm>
            <a:prstGeom prst="ellipse">
              <a:avLst/>
            </a:prstGeom>
            <a:solidFill>
              <a:srgbClr val="E5C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293402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8D6D2F-B4F0-4483-9CCA-7B29EE29D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5887F8-6B04-4D8E-BA32-A8277C455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6546E7-58C8-4547-B284-37890291B1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BD724C-247B-491E-A4D6-39937C5483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704F9B-254F-4152-93D6-DC6ED5CF2C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72602F-DF05-4E11-88B7-CB7801317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54232-E312-4974-97EC-0A7C4E78C4EB}" type="datetimeFigureOut">
              <a:rPr lang="en-CA" smtClean="0"/>
              <a:t>2020-12-03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554243-85AA-4B79-AE51-EFCFFD51D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9E2366-AF7A-4907-B3C7-0E3113032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66E78-7500-4C65-A9AD-480EB44A96E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421577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D9CE72-473C-4C4D-AF6F-8904587A7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FBF23B3-2EF4-4C64-A801-FA0503C3C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54232-E312-4974-97EC-0A7C4E78C4EB}" type="datetimeFigureOut">
              <a:rPr lang="en-CA" smtClean="0"/>
              <a:t>2020-12-03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EF095C-A9E1-4DE1-9820-64E86E9EA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41DEC5-E5F0-4319-9379-CE69A76CB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66E78-7500-4C65-A9AD-480EB44A96E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363426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DF5DB8-CF67-43AB-8251-4E1D5D23F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54232-E312-4974-97EC-0A7C4E78C4EB}" type="datetimeFigureOut">
              <a:rPr lang="en-CA" smtClean="0"/>
              <a:t>2020-12-03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ADA2D5-6DC8-42B3-AC3B-9CEA60B13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3D0DC0-1A5C-4A1D-939B-CDCFF9D30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66E78-7500-4C65-A9AD-480EB44A96E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325405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4C6B1-EB02-43E1-918C-96733B100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67D850-DA96-4320-A5C9-D0B07E1272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A6E417-C9AE-4E4A-9B64-93B4C72694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96203E-2051-4455-8317-87BFC00D6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54232-E312-4974-97EC-0A7C4E78C4EB}" type="datetimeFigureOut">
              <a:rPr lang="en-CA" smtClean="0"/>
              <a:t>2020-12-03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53108F-3394-4DCB-AAAC-EAA8C8B009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5E9692-BA56-4621-AA08-B8B0070A7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66E78-7500-4C65-A9AD-480EB44A96E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05271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74B79-E06D-4549-9A30-FD82AB126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652F20-223D-439C-9343-C19D5454A4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460BE6-A577-43E4-B3DF-5A8AD70E2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D8C11-FBD6-47F1-A3C7-45CE275CCF6A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ADA6FA-635B-42E1-B778-7C0E390CA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B8A056-5F94-49B1-A24A-22987152F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25B91-7B71-4751-8291-8F8CEED32B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5193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CBC7A-262E-4421-855C-315787434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BCF5AE-80C8-4792-B9A9-DCD4955238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1349D4-FDDE-41F7-BE0C-050E0869CD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6747D8-6ED5-4B25-87CA-9C70CF143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54232-E312-4974-97EC-0A7C4E78C4EB}" type="datetimeFigureOut">
              <a:rPr lang="en-CA" smtClean="0"/>
              <a:t>2020-12-03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5091E4-5BDF-4E65-AF0A-1FD22BCD2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E4BD11-2686-4E83-8E60-E0EB39F12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66E78-7500-4C65-A9AD-480EB44A96E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630310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A26D0-B54C-434C-A490-2CD067623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4F1015-FCE0-42F2-A67E-114ED94E8B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859C68-102E-4D7A-8C65-55B65E0121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54232-E312-4974-97EC-0A7C4E78C4EB}" type="datetimeFigureOut">
              <a:rPr lang="en-CA" smtClean="0"/>
              <a:t>2020-12-03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55739-E235-4FF4-80A8-2C7A5B67B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0605EC-F43E-4401-B7E5-8D946A1A7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66E78-7500-4C65-A9AD-480EB44A96E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66666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5931870-625B-492E-9EFD-A6843902A6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AA6C53-B508-4D9F-8CD4-3209E51136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71C893-7EA0-48C8-8F73-F46FEB435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54232-E312-4974-97EC-0A7C4E78C4EB}" type="datetimeFigureOut">
              <a:rPr lang="en-CA" smtClean="0"/>
              <a:t>2020-12-03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0A1E4C-7D25-439E-925B-FEB797E2D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23F139-5279-4E0C-9090-CE4F5FB52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66E78-7500-4C65-A9AD-480EB44A96E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487450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3B052-A59B-4AE3-A89A-E7748630C1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DA9EC4-FEA9-41D2-BE8D-F709F01D37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E155CF-52F5-4879-B7F3-D05812AC4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D053AC-61ED-4C2F-90BF-D4A916545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8B2ED7-A198-4613-B8C9-EE02BAE24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3999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98991-AEF1-4F19-AAB8-436EAD58C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5B44F-E7DA-40C6-8B44-71EAB6BDFC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Wingdings" panose="05000000000000000000" pitchFamily="2" charset="2"/>
              <a:buChar char="§"/>
              <a:defRPr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F71817-A045-48C0-975B-CBEF88E95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1C39F0-32D4-407C-8BCA-97F2D9E50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CF4459-37B2-4F87-B508-DB04D4332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4390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BBD03-9D57-48E9-8B43-688B72997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3F376C-8A2F-4BE5-9669-4A6DA21B7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654893-212E-4450-8F7A-27256B31F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0E881A-3958-44A9-9EDB-D86F4E414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EDBC4F-D9B8-4BFA-BE4F-D4B9B739D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7082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C8777-C460-4649-8822-CA943386D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F69E6-1094-437B-AA7E-0E21B7136C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57399"/>
            <a:ext cx="5181600" cy="41195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0BC963-4591-4BE3-AE63-4999A13C50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057399"/>
            <a:ext cx="5181600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04D5BB-DB84-4266-9B4F-E65CCFE5B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1A99B5-D493-4AB1-AF24-6660540D5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E178D0-5F1E-43FA-B447-53501EDD1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9248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C85CC-8D2B-4219-A2A4-1625A02DF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68338"/>
            <a:ext cx="10515600" cy="108426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6143C8-1CF7-440E-99A3-0527314598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828800"/>
            <a:ext cx="5157787" cy="82391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EFF5CA-4662-4430-80C7-99CD7D66C9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43199"/>
            <a:ext cx="5157787" cy="34464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6CB5B7-DC23-41CE-872B-E25BD64F84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828800"/>
            <a:ext cx="5183188" cy="82391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F7633C-C24D-4947-979C-132B3AC40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43199"/>
            <a:ext cx="5183188" cy="34464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8A46E1-3934-4807-900F-CA7A4D8D6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C9C6EA-1549-4601-8226-E5C43469C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658246-003D-4024-9F4B-BA3BD3FBF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5006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2DD4C-BFBC-4087-B94C-4DD0690E8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B9D434-8228-4C7F-B520-14121EBC9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7B89BD-A70A-48D2-A3D9-DB2C0DB12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ACF4EF-5A2A-4A47-81DF-80CB51306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1035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663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72E21-5B56-433E-B6C3-CE9D2F28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7E8DA0-7875-4171-8906-BBF7482DA9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448C69-F818-468F-8EB3-82E819068D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D8C11-FBD6-47F1-A3C7-45CE275CCF6A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301A45-7F7C-4476-AA0A-6994BAC44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51D4B6-E595-4212-B9FF-E9EAB9883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25B91-7B71-4751-8291-8F8CEED32B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4671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10DAA-DDE3-4C9C-8171-385A3DAC8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3932237" cy="13716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73DB2-BD72-4F5E-9CA2-197343A09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685801"/>
            <a:ext cx="6172200" cy="51752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F01536-2B0A-42A2-827E-2EB2C324A5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09800"/>
            <a:ext cx="3932237" cy="3659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22CD09-61EF-4733-831C-5B133DAE1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109FCF-96E4-4EBF-AAFB-5E9AD22A6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E381A6-E580-49A4-989C-EF4A54F83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3537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CFA6E-F719-4613-8815-591471E72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3932237" cy="13716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4384F3-CDE0-4329-B76D-45AAC94B04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685801"/>
            <a:ext cx="6172200" cy="5175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A9D7EB-40DA-460F-A48A-3E6D5E5612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09800"/>
            <a:ext cx="3932237" cy="3659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56944C-E229-457E-868E-C48FF47DA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7115FE-359F-46EA-A3C8-0D18544E3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165D17-3010-4FF5-9071-5CCD3E699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7511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B47DD-81F8-4128-9E50-04A9F2D3D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6564D1-2B83-4C0F-ACBA-E91472C50A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FA1D7D-D2EC-4ADB-9C65-191DEC82D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4CB571-86F9-474A-826A-75CC21C88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384F5F-50E6-4BB9-B848-EE2302C02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7333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3F08DF-1C0D-4F53-A3AB-95D7B55FA0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761999"/>
            <a:ext cx="2628900" cy="54149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0D3BBD-C494-4E94-B189-319802A93E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761999"/>
            <a:ext cx="7734300" cy="5414963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C0BD9-4BED-43D3-852F-B74B949A2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7811DC-C725-4462-B622-DB96A8987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C42D06-438F-4150-9238-E2FAEE5E2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5530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8C8FFA-6347-435C-8E73-38FFAC8DBE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EFBEE6-3236-44CF-8AC2-93615AC470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577D9B-EF4E-4740-A4D5-500966144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E0A5F-33C2-4795-AECB-304A65D0D54F}" type="datetimeFigureOut">
              <a:rPr lang="en-CA" smtClean="0"/>
              <a:t>2020-12-03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BFF285-38DC-4C53-ADC7-286408261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D0A868-42FC-41E9-BD2F-064A27F58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5E021-14AB-4749-AC52-87EE6074290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469191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4A3FF-366A-4E5D-A506-122C153F3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82DEDD-A16B-42E1-8311-33FE41C185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2AAF45-3C0A-4068-9748-668A39762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E0A5F-33C2-4795-AECB-304A65D0D54F}" type="datetimeFigureOut">
              <a:rPr lang="en-CA" smtClean="0"/>
              <a:t>2020-12-03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24E37E-B911-44F0-AA57-8F1CE64A0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F7886A-742A-429A-BA3B-F3F9695E1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5E021-14AB-4749-AC52-87EE6074290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9424377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75E0D-D76E-4024-9B78-2210A1898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082A2F-B3ED-4519-80F3-4CDD086AA2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99BAA6-A030-4508-BE70-ACAE4AF63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E0A5F-33C2-4795-AECB-304A65D0D54F}" type="datetimeFigureOut">
              <a:rPr lang="en-CA" smtClean="0"/>
              <a:t>2020-12-03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AD8DD1-EE7D-40AE-B7E2-948BC48A2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0DA0B5-E8A4-4EA2-9897-E917B2F16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5E021-14AB-4749-AC52-87EE6074290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335135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BD808-04C5-4596-9C8E-758082E21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F0F1EE-01D7-4F68-8E82-BF3A4FB489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8B3143-B45A-4BDE-9BE7-975CDD3AF6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9440F2-9D86-44E7-B29C-B59062A83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E0A5F-33C2-4795-AECB-304A65D0D54F}" type="datetimeFigureOut">
              <a:rPr lang="en-CA" smtClean="0"/>
              <a:t>2020-12-03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82A7A3-91FA-4C7E-9657-BA56EE43B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4709C1-A803-4400-8932-15776B4DB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5E021-14AB-4749-AC52-87EE6074290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4281283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545931-8C0D-4DF6-8765-E311953A7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580305-55E4-4669-B6B1-4D86B8EAF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0E14A8-6A9A-4F46-BC05-99D8ED03E4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11D33C-995A-4E9B-8624-F3C21FE2A1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29297A2-D6AA-4FD4-80DD-CB13C5051A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52213EC-B9BA-4CEE-88FF-FBF683867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E0A5F-33C2-4795-AECB-304A65D0D54F}" type="datetimeFigureOut">
              <a:rPr lang="en-CA" smtClean="0"/>
              <a:t>2020-12-03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D9E509-A2FB-4C15-BC98-BF9906547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17645A-39C4-4CDC-8E2A-347FC82D5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5E021-14AB-4749-AC52-87EE6074290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887266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72C83-0DA5-4F8A-877A-91789BEC8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3355CA-D57C-4205-9D0F-AFE739E65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E0A5F-33C2-4795-AECB-304A65D0D54F}" type="datetimeFigureOut">
              <a:rPr lang="en-CA" smtClean="0"/>
              <a:t>2020-12-03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39E91D-FBCF-4374-83A8-0539EF3DB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73D895-6CD0-46CA-9F03-4D2C168E9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5E021-14AB-4749-AC52-87EE6074290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345421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9CEA3-E41A-4719-ABF8-DABBCCF9F7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4D6B5C-5214-47E3-BE0D-349FF7B654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227137-8171-4D95-A5B7-CCDE87D71D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91AD01-B718-4E6D-A81A-3CB60DA26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D8C11-FBD6-47F1-A3C7-45CE275CCF6A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910900-CBF1-40B1-956D-FA14F42DC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CB69EF-0C75-4D24-B532-4C310F212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25B91-7B71-4751-8291-8F8CEED32B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20757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56AA91-0DA6-4065-872F-3EBCC0016C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E0A5F-33C2-4795-AECB-304A65D0D54F}" type="datetimeFigureOut">
              <a:rPr lang="en-CA" smtClean="0"/>
              <a:t>2020-12-03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A3BF8F-C63F-4D3E-A3EB-A1D4F81A4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4301A0-E6C7-4C92-9672-5902A708C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5E021-14AB-4749-AC52-87EE6074290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090773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1FA6F-CB6F-434B-8751-13CF345E0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7F2A24-3C64-4DF9-B054-3E7AEEB871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93E4CB-BD92-4D2D-8086-9BCEF80572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7D253E-C324-49B7-A128-22A9CD845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E0A5F-33C2-4795-AECB-304A65D0D54F}" type="datetimeFigureOut">
              <a:rPr lang="en-CA" smtClean="0"/>
              <a:t>2020-12-03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3A22C4-F355-4C59-B82A-30FEB5BAA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0F4062-84D2-46E5-B8C7-4171482BC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5E021-14AB-4749-AC52-87EE6074290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375293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92E06-D14B-4917-9E12-D1CDCC4EC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BA09EF-3D0B-4644-8C5F-E56B308586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887602-7DB2-4123-9FF9-8F1AFE84EB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7D7243-FFE0-4663-96F0-83D9BB494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E0A5F-33C2-4795-AECB-304A65D0D54F}" type="datetimeFigureOut">
              <a:rPr lang="en-CA" smtClean="0"/>
              <a:t>2020-12-03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CC8217-4995-4B0A-9FE5-A3B4465C9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442B06-FC62-4FD7-A459-4BAE8A248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5E021-14AB-4749-AC52-87EE6074290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698016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902E2-E082-4B38-84D6-15435DB1F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1F0C20-8C1B-442D-BDC5-CE8B60FEA3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0E268D-0C60-4DFB-8682-0851FE6C3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E0A5F-33C2-4795-AECB-304A65D0D54F}" type="datetimeFigureOut">
              <a:rPr lang="en-CA" smtClean="0"/>
              <a:t>2020-12-03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591DCB-DE66-4780-B041-5A44DB9CC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83D700-3E97-4D66-BF96-22900D64F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5E021-14AB-4749-AC52-87EE6074290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6108511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FEB5C0A-FB61-4F79-8B9C-BE93D84B5F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410C59-FE0E-4878-92BA-73256F8930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1EF0CF-1DB1-47D8-8C33-6A304B9D5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E0A5F-33C2-4795-AECB-304A65D0D54F}" type="datetimeFigureOut">
              <a:rPr lang="en-CA" smtClean="0"/>
              <a:t>2020-12-03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D5B302-80F1-422A-8E31-464BEC71C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4B18C7-2C6A-4587-A2C6-63A325228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5E021-14AB-4749-AC52-87EE6074290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973411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4B11F-42FE-4145-B0E3-0E618011EF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92EBC5-13D2-1B47-8436-5F8AB75123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36786D-13E7-3047-94AC-84A991D7AE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C2BC3-1AA3-1341-9F0A-EAFFA18C75A7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4F93D6-AD96-A04B-95B7-0F8E935D5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1B6637-9E8F-2444-93E1-E8B78E805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0680C-B16B-3248-9E82-0AA1DF24D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8292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714FF-DBD4-C34E-BAEC-8F3FFF2E8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DE8C3-26F0-4843-ABAB-3E90604183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D9E490-6932-AE49-8632-000209455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C2BC3-1AA3-1341-9F0A-EAFFA18C75A7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8D41BF-1231-744C-B41B-6433E57DE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BE0702-A723-F24E-8FB2-B637BDCC6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0680C-B16B-3248-9E82-0AA1DF24D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7187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A4971-68FF-F94D-9CB3-92819A136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4E7E9C-42B3-B148-B13F-2D52F7A7CF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912E8F-05C1-F34E-A5B3-029CB88E7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C2BC3-1AA3-1341-9F0A-EAFFA18C75A7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D80C6C-56E6-4E4D-A03C-155D00190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C67182-3119-6C4F-9030-5B702299C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0680C-B16B-3248-9E82-0AA1DF24D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7685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190B2-EC78-7C42-9DED-C3AAED96D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1E18F7-1EC5-F64E-B2D6-02E8FADB65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1AE0E5-454D-D449-B2FD-D80B39B731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5F24A9-2326-D64A-BF2B-F7A8CE254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C2BC3-1AA3-1341-9F0A-EAFFA18C75A7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39810C-9752-7047-B12C-4F761D8AC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B864E2-2DAE-FC44-98A4-C5E61D537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0680C-B16B-3248-9E82-0AA1DF24D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9735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5B2553-F733-8048-ADFE-9C704012A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253C90-4E2F-6043-BE69-7E72779D79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2A593A-195A-5143-B838-E6EE20209E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689C25-A975-F249-B92A-E1A89C261C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6A7CCF-E8DC-9D41-846A-E7AAB5B1FB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908D2F-2D60-284E-AAF0-0536919CD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C2BC3-1AA3-1341-9F0A-EAFFA18C75A7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50CB8B-9C78-D64B-93CE-E4F9FC04F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95D1D9-EC1D-7642-B1F5-6E3D286D2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0680C-B16B-3248-9E82-0AA1DF24D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413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DE7DB-56E3-4E59-A5A5-0E2F5F981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798E95-CFAE-468A-AE5D-CC4777A834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AA7D32-8005-4D97-86A4-6B2EDBAD35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77767B-470D-4175-942C-06ADD273CF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14040C5-0889-40ED-8099-94EAAC3D6E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08DDDB-B689-4C01-8831-BB072D1A6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D8C11-FBD6-47F1-A3C7-45CE275CCF6A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A92F6A-5493-47D6-A0F2-800002920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099FF7F-3CBA-42D0-92AB-11E5B1E91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25B91-7B71-4751-8291-8F8CEED32B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6177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FD5304-D69C-D74F-A61A-A438ADDC60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A37A8A-C05E-AB40-BF9E-0558B0A3B0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C2BC3-1AA3-1341-9F0A-EAFFA18C75A7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6B4919-D12F-724D-BAF0-F69F8151D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F3F60F-D3E3-4145-A5D4-5A84C5FF5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0680C-B16B-3248-9E82-0AA1DF24D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0853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1DF8EA-52C5-1C48-8CDC-C82074F2F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C2BC3-1AA3-1341-9F0A-EAFFA18C75A7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BAD531-B428-764D-A502-1E4B3F56C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81E438-B557-8D4E-840D-EC62A0D7D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0680C-B16B-3248-9E82-0AA1DF24D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1911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C53C0-C065-1349-A89E-FD42B9D01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B45C7C-BD10-384A-AE2F-225606B980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6BFDAD-C68A-8E4B-A790-FD015F4AC8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20F6D5-2729-3D40-AECE-141D4072F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C2BC3-1AA3-1341-9F0A-EAFFA18C75A7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DD4A81-9A64-E440-B15F-86EA52BB2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2F032D-7175-8C41-87B5-21DA6ADEB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0680C-B16B-3248-9E82-0AA1DF24D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1423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3D098C-8C31-F74A-966B-9E62D0556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564721-CFF8-F241-AE6F-B9EA71F77A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EFADE3-4F7F-E84B-931B-C6810F448A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EE247B-81B6-564C-AB90-AF3BD9405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C2BC3-1AA3-1341-9F0A-EAFFA18C75A7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5A9C29-FF66-2045-A66A-297C28BCB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BE5591-874D-624C-B635-B464DE822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0680C-B16B-3248-9E82-0AA1DF24D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5755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6D05B-7349-2942-95AB-EA2FEA184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6E950B-FF3F-B54D-B6E7-EA1999B5C7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64454D-9E84-4E4A-891D-918A5C33A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C2BC3-1AA3-1341-9F0A-EAFFA18C75A7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EDB893-CA47-8047-9713-0DCF517E9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31CA9C-93C7-284A-96B6-8C6294F3F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0680C-B16B-3248-9E82-0AA1DF24D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625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CC1743-806C-9D47-BA57-6FD29BB158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920E8C-8ED9-B74E-A310-D6104D8B77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1FAA0E-7831-C242-833D-045AF0B2F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C2BC3-1AA3-1341-9F0A-EAFFA18C75A7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4B4B6D-84EF-2C4F-AB88-27BB70C44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D63D6-3760-E645-A6F2-32BAC9A49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0680C-B16B-3248-9E82-0AA1DF24D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5949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12/3/2020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76101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739443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1395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18577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005A4-2A37-4AD2-BE38-1410738E8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6CF14C-8C16-4320-9F99-D7BA8C943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D8C11-FBD6-47F1-A3C7-45CE275CCF6A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B15BF6-7B24-46AF-B459-CE8353C7C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95B445-F919-4CFC-9B8D-29DB22EE2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25B91-7B71-4751-8291-8F8CEED32B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67304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618776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89648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402152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45435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464623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23171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489824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327874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845502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67978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5367FA-484B-44FB-8200-BB0D4EBC5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D8C11-FBD6-47F1-A3C7-45CE275CCF6A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9191A2-C93A-4011-B2C4-A7894C6D4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BC6E5-E740-4AA5-B8F2-1E84727C9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25B91-7B71-4751-8291-8F8CEED32B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3682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853154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440994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127415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08EB7F-0D68-473F-B665-9E3F7E3162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D47594-FA46-414E-89F4-78EA0F9D4F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D6FD14-5426-4509-A67D-9AB3E0CBBC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6C0B0-08D1-4B78-8BA4-6F5CFE3EF7E2}" type="datetimeFigureOut">
              <a:rPr lang="en-CA" smtClean="0"/>
              <a:t>2020-12-03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48C11E-942C-4DD0-9B8C-AF22660E3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912ACE-5713-4AAC-A36C-972894D25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294E6-B77F-4884-AB9E-5F8C49805DE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20341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65716D-1759-43EF-9BC3-A5D922AA6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38FDCC-45F3-429C-94B6-6F1837FC9F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302C7B-55B6-40F8-B8E3-85B3F7D041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6C0B0-08D1-4B78-8BA4-6F5CFE3EF7E2}" type="datetimeFigureOut">
              <a:rPr lang="en-CA" smtClean="0"/>
              <a:t>2020-12-03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8B167B-88CC-4456-A72F-0B6C54160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E72B82-7016-4C03-A609-760C380DD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294E6-B77F-4884-AB9E-5F8C49805DE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12847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05D7C8-84C8-4C62-ABAE-F84C70F6D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AE3952-D2EB-4FA9-B37C-F9F2335C87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86E819-0243-4AF0-9DD4-857121D85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6C0B0-08D1-4B78-8BA4-6F5CFE3EF7E2}" type="datetimeFigureOut">
              <a:rPr lang="en-CA" smtClean="0"/>
              <a:t>2020-12-03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373A8-A69F-482C-80A2-8D2CBB39F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6AE40E-BD1C-47DE-86BE-49CED62AC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294E6-B77F-4884-AB9E-5F8C49805DE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144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A3A7F-5091-4210-B31A-13C34F5F4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6859BA-3293-4700-BB22-FCF336AAFF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223AE0-3286-4D35-9CE6-0413FE8694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73DC4A-22C9-49CB-9D62-8E69E4E7B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6C0B0-08D1-4B78-8BA4-6F5CFE3EF7E2}" type="datetimeFigureOut">
              <a:rPr lang="en-CA" smtClean="0"/>
              <a:t>2020-12-03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B8DA95-95F3-4B67-8C6E-6A1B94C66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16EF6B-E21B-4244-86A9-D4AB36E63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294E6-B77F-4884-AB9E-5F8C49805DE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4138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CE312-C608-49D1-88BF-6FAF11C15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07E562-ED43-40EB-9A60-621FEB034A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BE8D40-41B5-4BAC-88F3-5010D524C5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1527CD-CF44-4B6B-B3BE-E1A3167631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203BBFA-06CD-402A-A6A9-DBBC929273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59C1804-4FE4-4FC4-BEC4-8371F8383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6C0B0-08D1-4B78-8BA4-6F5CFE3EF7E2}" type="datetimeFigureOut">
              <a:rPr lang="en-CA" smtClean="0"/>
              <a:t>2020-12-03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F6D013-2A19-4BF0-AE5E-65D484735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0C103C-28D7-47DC-A422-3B551FA1E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294E6-B77F-4884-AB9E-5F8C49805DE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12679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D5DA2-C3AE-42D6-A1C9-A06341F68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47AA82-9C33-46D0-9159-E45638B95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6C0B0-08D1-4B78-8BA4-6F5CFE3EF7E2}" type="datetimeFigureOut">
              <a:rPr lang="en-CA" smtClean="0"/>
              <a:t>2020-12-03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E41169-5A0F-4A91-9CFA-B5A10995F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6BD9D5-9D80-46E1-AFC0-C6F71D568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294E6-B77F-4884-AB9E-5F8C49805DE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17932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D8C2A3-49EF-4D4C-A9DF-06680A5D5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6C0B0-08D1-4B78-8BA4-6F5CFE3EF7E2}" type="datetimeFigureOut">
              <a:rPr lang="en-CA" smtClean="0"/>
              <a:t>2020-12-03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AB85AB-12B7-4F06-A9B4-CA3E137AA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B1BBAA-D849-4F61-8EBE-5668E2D90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294E6-B77F-4884-AB9E-5F8C49805DE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88377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ECB22-7A4F-4CBC-8BDC-07D0F3D10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90AF95-A67A-47AD-B117-79C95B84A0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34A8A9-B4CA-41A4-B488-53028E271C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7892FE-9DCA-42CF-BB73-5436A4CB9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D8C11-FBD6-47F1-A3C7-45CE275CCF6A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4BCC87-D636-4F32-BE8B-89AE1E168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50FD17-C55D-4D85-AFC6-043F28D91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25B91-7B71-4751-8291-8F8CEED32B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67479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E6FDF2-ADFD-468C-9FA8-EA6F34025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B09FBC-F1C3-435C-A93F-D3AE2FAF5E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039877-DC55-45CA-8057-61DBC202DC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DF9A1A-C773-48CC-ABCC-97503DAAD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6C0B0-08D1-4B78-8BA4-6F5CFE3EF7E2}" type="datetimeFigureOut">
              <a:rPr lang="en-CA" smtClean="0"/>
              <a:t>2020-12-03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E4E728-FE42-4324-B397-77E196599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44FB4B-F5AA-41F3-ABD1-8A0CA1EA9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294E6-B77F-4884-AB9E-5F8C49805DE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64319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56DEA-6AB5-4497-87AC-A4C9EBE47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E4DB18B-E16F-4135-82E0-62683CB515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E29C0C-7774-49A1-9005-CD925B33AB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D85399-CC14-47A4-8631-8A46BF820C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6C0B0-08D1-4B78-8BA4-6F5CFE3EF7E2}" type="datetimeFigureOut">
              <a:rPr lang="en-CA" smtClean="0"/>
              <a:t>2020-12-03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89C72D-AC08-4A9A-A443-3480920A7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FA7040-1039-4AE9-BA62-30EE8733B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294E6-B77F-4884-AB9E-5F8C49805DE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4725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A9E15-CBDC-43E9-ACA6-BC6FBB2D0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9B3C90-6541-4126-BA5C-8B88F778F2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6B9645-0151-4546-B5BA-17E2287E3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6C0B0-08D1-4B78-8BA4-6F5CFE3EF7E2}" type="datetimeFigureOut">
              <a:rPr lang="en-CA" smtClean="0"/>
              <a:t>2020-12-03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C2305-68F0-4ADE-96B2-152BFC020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993936-C668-462C-B910-65ACA6BEE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294E6-B77F-4884-AB9E-5F8C49805DE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55077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4D26AE1-B130-47E2-8FDC-E612137E2B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F16E5C-D0DE-490D-81AF-0E66FDBD7F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EF1E0B-EE4F-4150-8B20-9CCB6DA58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6C0B0-08D1-4B78-8BA4-6F5CFE3EF7E2}" type="datetimeFigureOut">
              <a:rPr lang="en-CA" smtClean="0"/>
              <a:t>2020-12-03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71F09-28B3-4EB8-B1B3-8730F67FD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B31F91-5371-4D7D-B8CD-EB9847DE9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294E6-B77F-4884-AB9E-5F8C49805DE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63396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36CBC-67A0-489F-A27D-B08E21E391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F04832-BCEE-4EF8-A439-6E110F8FFC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D9524C-AF0A-4426-AC41-4D68F16D57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4B409-D528-4559-A583-E6C42B635593}" type="datetimeFigureOut">
              <a:rPr lang="en-CA" smtClean="0"/>
              <a:t>2020-12-03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350614-74E7-4F3C-8C43-0A8FF7C62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519A6A-C8EC-4CB0-911D-1C04E07DD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11FBC-05A7-4DB0-9D1E-8D9AB075334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6560916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7202E-31B8-4800-8249-AC2085B7F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9D31DF-6C26-4CD7-8121-8F0F10252C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ACA58A-E549-4BA5-A0F4-C677675C5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4B409-D528-4559-A583-E6C42B635593}" type="datetimeFigureOut">
              <a:rPr lang="en-CA" smtClean="0"/>
              <a:t>2020-12-03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8FD0D0-CFEA-4A5A-B6BA-12FF913A6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1386A8-3784-4509-A171-D1478BB5B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11FBC-05A7-4DB0-9D1E-8D9AB075334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7434978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B0202-FD18-4993-93D2-F307CE5DC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A55F76-BBBE-425F-9542-170E56879E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C764CE-2AB9-41BA-8005-BFC4D0030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4B409-D528-4559-A583-E6C42B635593}" type="datetimeFigureOut">
              <a:rPr lang="en-CA" smtClean="0"/>
              <a:t>2020-12-03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A81CCA-AC96-4DC4-AE92-845B71678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F793CB-E03A-412E-B1AD-E40C6E19C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11FBC-05A7-4DB0-9D1E-8D9AB075334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8044248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A287D-CC77-4F20-9F7D-AF5B07A1F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7B774D-2B85-47AC-B1BB-EE04ACD6B4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0F44C7-47FE-4470-BB98-89158687EC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395DB3-1580-4AF6-BA19-350D9C964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4B409-D528-4559-A583-E6C42B635593}" type="datetimeFigureOut">
              <a:rPr lang="en-CA" smtClean="0"/>
              <a:t>2020-12-03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C085D3-DB28-4D38-96F3-EE53F479D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925512-AEF7-4D1E-9442-AD1A7C720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11FBC-05A7-4DB0-9D1E-8D9AB075334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1110889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B0F3C-0827-4786-BD6B-FF0570697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683F22-88BE-428B-AE5F-B98762A8AE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B5D976-9121-4291-9140-7ADDAC8347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5B9FF0-AB48-4A3E-A4F2-9E784A2468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7CE50E-B5AF-44DE-84D6-5A2D74EE09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DA32320-6010-48DB-B96B-75F27BC87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4B409-D528-4559-A583-E6C42B635593}" type="datetimeFigureOut">
              <a:rPr lang="en-CA" smtClean="0"/>
              <a:t>2020-12-03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AD6D98E-2DD8-40A2-A195-6D57F01D3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B886D7B-BFAF-4995-8A09-1F7211775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11FBC-05A7-4DB0-9D1E-8D9AB075334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8089846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82180-F7A1-4562-959E-71142685C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578282-589D-4B6D-A01E-B74E7A946B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4B409-D528-4559-A583-E6C42B635593}" type="datetimeFigureOut">
              <a:rPr lang="en-CA" smtClean="0"/>
              <a:t>2020-12-03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66675D-349A-40FE-B0A8-2778D780F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2BDF81-C495-4C39-9D35-9C2A0775E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11FBC-05A7-4DB0-9D1E-8D9AB075334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751274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F1FCA-7E29-40E0-8FE6-0E0D24D6B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FAF5A5-938C-43BB-8BD1-CCC88EB85C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817BED-DBD9-4350-A67B-CDF87A212E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CE4824-C080-44A5-AB8A-FB2332F4C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D8C11-FBD6-47F1-A3C7-45CE275CCF6A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6F702C-A470-41D2-9AA4-299EFAC68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D61914-CC72-4FE6-8819-5EC501E89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25B91-7B71-4751-8291-8F8CEED32B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9307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51843B-2F07-4537-A5B6-F0D51DAB6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4B409-D528-4559-A583-E6C42B635593}" type="datetimeFigureOut">
              <a:rPr lang="en-CA" smtClean="0"/>
              <a:t>2020-12-03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014AEB-FB53-4228-A2FB-EAF940B09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DD054B-D9BD-46DF-81BE-BC3E9CC3F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11FBC-05A7-4DB0-9D1E-8D9AB075334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8564041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3285E-FEB7-458A-ADBD-169EB65BA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500330-6391-42DC-9DBA-DDCE3044E6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D5A5B8-DEAD-4066-893A-56697A6E78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E81F2F-EAD9-41A0-BD6C-DCDD9FBC9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4B409-D528-4559-A583-E6C42B635593}" type="datetimeFigureOut">
              <a:rPr lang="en-CA" smtClean="0"/>
              <a:t>2020-12-03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639869-0968-4BAD-A6F6-43833C2E6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E37AAE-E6CC-40C3-AEFB-EC5375484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11FBC-05A7-4DB0-9D1E-8D9AB075334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3543554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3AE52-E96D-4262-BF8B-99A35E941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D173400-DF74-4DDE-93DF-F1743E1B0D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2277BC-F5C8-487F-B1F3-42AEC8B4DB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8A33E0-5734-4EF4-BBB2-351B652FB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4B409-D528-4559-A583-E6C42B635593}" type="datetimeFigureOut">
              <a:rPr lang="en-CA" smtClean="0"/>
              <a:t>2020-12-03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47BD16-76CB-48D5-893C-5EAF2E3A9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FC927E-A692-4310-B72D-00F7D2BF9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11FBC-05A7-4DB0-9D1E-8D9AB075334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701012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B84DB-ACA5-4F0D-8C77-94034C7CF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0037BE-B4F6-4559-AC47-45D7445BEF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08B5AE-0F8D-4C54-A81F-A8DC47E88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4B409-D528-4559-A583-E6C42B635593}" type="datetimeFigureOut">
              <a:rPr lang="en-CA" smtClean="0"/>
              <a:t>2020-12-03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63F480-BD2D-4414-9F4F-295579C93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93018-E186-4AF1-A4A9-489B15E45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11FBC-05A7-4DB0-9D1E-8D9AB075334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0475021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13F099A-5D64-420F-A79A-5CB77F9895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B649A0-577C-4C21-8FF3-40E5F23C35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3B2005-4897-4D75-A9CE-5A0BA3D6A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4B409-D528-4559-A583-E6C42B635593}" type="datetimeFigureOut">
              <a:rPr lang="en-CA" smtClean="0"/>
              <a:t>2020-12-03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B03CE1-50DD-49FE-8035-3273C6A87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660F90-D625-4CE0-9B39-8AB6ED0B4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11FBC-05A7-4DB0-9D1E-8D9AB075334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7843011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219456" y="146304"/>
            <a:ext cx="11753088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18979" y="381001"/>
            <a:ext cx="109728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844800" y="2819400"/>
            <a:ext cx="8746979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7416800" y="6509004"/>
            <a:ext cx="4003040" cy="274320"/>
          </a:xfrm>
        </p:spPr>
        <p:txBody>
          <a:bodyPr vert="horz" rtlCol="0"/>
          <a:lstStyle/>
          <a:p>
            <a:fld id="{01FBA234-1660-4789-B6AE-964C83490D61}" type="datetimeFigureOut">
              <a:rPr lang="en-US" smtClean="0"/>
              <a:t>12/3/2020</a:t>
            </a:fld>
            <a:endParaRPr lang="en-CA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11518603" y="6509004"/>
            <a:ext cx="619051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0C3FD5CE-D28B-4B31-B006-0DDDF9D18A63}" type="slidenum">
              <a:rPr lang="en-CA" smtClean="0"/>
              <a:t>‹#›</a:t>
            </a:fld>
            <a:endParaRPr lang="en-CA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2133600" y="6509004"/>
            <a:ext cx="5209952" cy="274320"/>
          </a:xfrm>
        </p:spPr>
        <p:txBody>
          <a:bodyPr vert="horz" rtlCol="0"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2020663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84523" y="1424588"/>
            <a:ext cx="10668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BA234-1660-4789-B6AE-964C83490D61}" type="datetimeFigureOut">
              <a:rPr lang="en-US" smtClean="0"/>
              <a:t>12/3/2020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FD5CE-D28B-4B31-B006-0DDDF9D18A6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1924019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33504" y="3267456"/>
            <a:ext cx="987552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168" y="498230"/>
            <a:ext cx="103632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3287713"/>
            <a:ext cx="103632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7416800" y="6513670"/>
            <a:ext cx="4003040" cy="274320"/>
          </a:xfrm>
        </p:spPr>
        <p:txBody>
          <a:bodyPr vert="horz" rtlCol="0"/>
          <a:lstStyle/>
          <a:p>
            <a:fld id="{01FBA234-1660-4789-B6AE-964C83490D61}" type="datetimeFigureOut">
              <a:rPr lang="en-US" smtClean="0"/>
              <a:t>12/3/2020</a:t>
            </a:fld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11518603" y="6513670"/>
            <a:ext cx="619051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0C3FD5CE-D28B-4B31-B006-0DDDF9D18A63}" type="slidenum">
              <a:rPr lang="en-CA" smtClean="0"/>
              <a:t>‹#›</a:t>
            </a:fld>
            <a:endParaRPr lang="en-CA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2133600" y="6513670"/>
            <a:ext cx="5209952" cy="274320"/>
          </a:xfrm>
        </p:spPr>
        <p:txBody>
          <a:bodyPr vert="horz" rtlCol="0"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047914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45920"/>
            <a:ext cx="53848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45920"/>
            <a:ext cx="53848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BA234-1660-4789-B6AE-964C83490D61}" type="datetimeFigureOut">
              <a:rPr lang="en-US" smtClean="0"/>
              <a:t>12/3/2020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521440" y="6514568"/>
            <a:ext cx="619051" cy="274320"/>
          </a:xfrm>
        </p:spPr>
        <p:txBody>
          <a:bodyPr/>
          <a:lstStyle/>
          <a:p>
            <a:fld id="{0C3FD5CE-D28B-4B31-B006-0DDDF9D18A63}" type="slidenum">
              <a:rPr lang="en-CA" smtClean="0"/>
              <a:t>‹#›</a:t>
            </a:fld>
            <a:endParaRPr lang="en-CA"/>
          </a:p>
        </p:txBody>
      </p:sp>
      <p:sp>
        <p:nvSpPr>
          <p:cNvPr id="10" name="Rectangle 9"/>
          <p:cNvSpPr/>
          <p:nvPr/>
        </p:nvSpPr>
        <p:spPr>
          <a:xfrm>
            <a:off x="784523" y="1424588"/>
            <a:ext cx="10668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</p:spTree>
    <p:extLst>
      <p:ext uri="{BB962C8B-B14F-4D97-AF65-F5344CB8AC3E}">
        <p14:creationId xmlns:p14="http://schemas.microsoft.com/office/powerpoint/2010/main" val="232326229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22325" y="2165216"/>
            <a:ext cx="499872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1" name="Rectangle 10"/>
          <p:cNvSpPr/>
          <p:nvPr/>
        </p:nvSpPr>
        <p:spPr>
          <a:xfrm>
            <a:off x="6400800" y="2165216"/>
            <a:ext cx="499872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51948"/>
            <a:ext cx="109728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535113"/>
            <a:ext cx="5389033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362201"/>
            <a:ext cx="5386917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362201"/>
            <a:ext cx="5389033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BA234-1660-4789-B6AE-964C83490D61}" type="datetimeFigureOut">
              <a:rPr lang="en-US" smtClean="0"/>
              <a:t>12/3/2020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521440" y="6514568"/>
            <a:ext cx="619051" cy="274320"/>
          </a:xfrm>
        </p:spPr>
        <p:txBody>
          <a:bodyPr/>
          <a:lstStyle/>
          <a:p>
            <a:fld id="{0C3FD5CE-D28B-4B31-B006-0DDDF9D18A6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758906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3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4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6.xml"/><Relationship Id="rId3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145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40.xml"/><Relationship Id="rId1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4.xml"/><Relationship Id="rId11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143.xml"/><Relationship Id="rId10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142.xml"/><Relationship Id="rId9" Type="http://schemas.openxmlformats.org/officeDocument/2006/relationships/slideLayout" Target="../slideLayouts/slideLayout147.xml"/></Relationships>
</file>

<file path=ppt/slideMasters/_rels/slideMaster14.xml.rels><?xml version="1.0" encoding="UTF-8" standalone="yes"?>
<Relationships xmlns="http://schemas.openxmlformats.org/package/2006/relationships"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15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slideLayout" Target="../slideLayouts/slideLayout72.xml"/><Relationship Id="rId2" Type="http://schemas.openxmlformats.org/officeDocument/2006/relationships/slideLayout" Target="../slideLayouts/slideLayout57.xml"/><Relationship Id="rId16" Type="http://schemas.openxmlformats.org/officeDocument/2006/relationships/slideLayout" Target="../slideLayouts/slideLayout71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90D56B-3077-465D-BB49-44B2CEC53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5AD82C-102A-404B-98C1-628BBE4045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C809AE-982E-4423-BC8F-D5F4AF16E5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8D8C11-FBD6-47F1-A3C7-45CE275CCF6A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A98CCB-A715-48FC-B6CA-AA55FD9137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1077CA-1DE9-437D-A563-1E7A643A53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325B91-7B71-4751-8291-8F8CEED32B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692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830806-557B-4781-9A95-C69339950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97E1F9-F476-4A96-95A6-576F404632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EE26BE-285A-4762-877D-1A58377468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EDB8D0-98ED-4B86-9D5F-E61ADC70144D}" type="datetimeFigureOut">
              <a:rPr lang="en-US" smtClean="0"/>
              <a:pPr/>
              <a:t>12/3/2020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8456C1-C792-47D7-B8C3-D973B1384F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A83D83-F267-4A01-952B-B5A1E70CCC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54181D-6920-4594-9A5D-6CE56DC9F8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80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8188FA-7AF0-4743-AF1C-59233166E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B7523E-90B0-4BF8-B4AE-BA9C7C9985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79B018-1C0A-4C3C-AF5C-B6D4F639F2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2EADB2-8D12-44F4-8B12-CD4D1F784F86}" type="datetimeFigureOut">
              <a:rPr lang="en-CA" smtClean="0"/>
              <a:t>2020-12-03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C739EE-8F58-4AC4-949B-D04DD71829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5C355A-584F-4D5D-8326-AD2FDE9E69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C0C198-FA18-4159-BB71-17C7E8F4523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69703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12/3/2020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8267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DD1679-4040-4BD4-A950-39097855B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E0B393-969D-42CD-934C-9625762F90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7FB5D5-B87C-4EE9-8332-FB612047FF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E77ABF-AA4F-4169-BB2A-B49147684788}" type="datetimeFigureOut">
              <a:rPr lang="en-CA" smtClean="0"/>
              <a:t>2020-12-03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EFD88C-7894-44AB-A2EB-D1B3DD7EDA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9EFE6A-6B99-4B05-8825-C167FDB7C4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699AE0-535D-4215-B4DE-76C725D7245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7065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/>
            </a:gs>
            <a:gs pos="100000">
              <a:schemeClr val="accent4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134867" y="1165667"/>
            <a:ext cx="7922000" cy="604000"/>
          </a:xfrm>
          <a:prstGeom prst="rect">
            <a:avLst/>
          </a:prstGeom>
          <a:noFill/>
          <a:ln>
            <a:noFill/>
          </a:ln>
          <a:effectLst>
            <a:outerShdw blurRad="71438" dist="19050" dir="5400000" algn="bl" rotWithShape="0">
              <a:schemeClr val="lt1">
                <a:alpha val="30000"/>
              </a:scheme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bril Fatface"/>
              <a:buNone/>
              <a:defRPr sz="1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bril Fatface"/>
              <a:buNone/>
              <a:defRPr sz="1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bril Fatface"/>
              <a:buNone/>
              <a:defRPr sz="1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bril Fatface"/>
              <a:buNone/>
              <a:defRPr sz="1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bril Fatface"/>
              <a:buNone/>
              <a:defRPr sz="1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bril Fatface"/>
              <a:buNone/>
              <a:defRPr sz="1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bril Fatface"/>
              <a:buNone/>
              <a:defRPr sz="1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bril Fatface"/>
              <a:buNone/>
              <a:defRPr sz="1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bril Fatface"/>
              <a:buNone/>
              <a:defRPr sz="1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134980" y="2045300"/>
            <a:ext cx="7922000" cy="3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E5C575"/>
              </a:buClr>
              <a:buSzPts val="1800"/>
              <a:buFont typeface="Montserrat Light"/>
              <a:buChar char="⋆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BD9239"/>
              </a:buClr>
              <a:buSzPts val="1800"/>
              <a:buFont typeface="Montserrat Light"/>
              <a:buChar char="⋆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BD9239"/>
              </a:buClr>
              <a:buSzPts val="1800"/>
              <a:buFont typeface="Montserrat Light"/>
              <a:buChar char="⋆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○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○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○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○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○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○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5730200" y="6056967"/>
            <a:ext cx="731600" cy="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buNone/>
              <a:defRPr sz="1467">
                <a:solidFill>
                  <a:srgbClr val="E5C575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>
              <a:buNone/>
              <a:defRPr sz="1467">
                <a:solidFill>
                  <a:srgbClr val="E5C575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>
              <a:buNone/>
              <a:defRPr sz="1467">
                <a:solidFill>
                  <a:srgbClr val="E5C575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>
              <a:buNone/>
              <a:defRPr sz="1467">
                <a:solidFill>
                  <a:srgbClr val="E5C575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>
              <a:buNone/>
              <a:defRPr sz="1467">
                <a:solidFill>
                  <a:srgbClr val="E5C575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>
              <a:buNone/>
              <a:defRPr sz="1467">
                <a:solidFill>
                  <a:srgbClr val="E5C575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>
              <a:buNone/>
              <a:defRPr sz="1467">
                <a:solidFill>
                  <a:srgbClr val="E5C575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>
              <a:buNone/>
              <a:defRPr sz="1467">
                <a:solidFill>
                  <a:srgbClr val="E5C575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>
              <a:buNone/>
              <a:defRPr sz="1467">
                <a:solidFill>
                  <a:srgbClr val="E5C575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24038203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11" r:id="rId1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86D32CA-2AA1-4660-960D-74F569739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E08AA5-9170-4E2E-866F-46C8587D79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B58959-F08A-49B9-A7F2-3E092DA771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154232-E312-4974-97EC-0A7C4E78C4EB}" type="datetimeFigureOut">
              <a:rPr lang="en-CA" smtClean="0"/>
              <a:t>2020-12-03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746325-072D-453E-995B-FBF58FB206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01096E-FDCA-48B8-90FE-A1E070FF34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F66E78-7500-4C65-A9AD-480EB44A96E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29831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DD7EAFE6-2BB9-41FB-9CF4-588CFC708774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447F1F-BFA8-4A56-894B-40120132E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58FB99-0FA3-49F4-99A1-61919F9427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178657"/>
            <a:ext cx="10515600" cy="39983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DCCAE5-4EB0-4174-BD15-4943899B0A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29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fld id="{AA70F276-1833-4A75-9C1D-A56E2295A68D}" type="datetimeFigureOut">
              <a:rPr lang="en-US" smtClean="0"/>
              <a:pPr/>
              <a:t>12/3/2020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A4189E-43B2-4CEE-B13E-61A1FBBBD2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293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A0530F-0BC8-46EF-A765-DD58B53675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29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fld id="{28844951-7827-47D4-8276-7DDE1FA7D8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238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marL="0" algn="l" defTabSz="914400" rtl="0" eaLnBrk="1" latinLnBrk="0" hangingPunct="1">
        <a:lnSpc>
          <a:spcPct val="90000"/>
        </a:lnSpc>
        <a:spcBef>
          <a:spcPct val="0"/>
        </a:spcBef>
        <a:buNone/>
        <a:defRPr lang="en-US" sz="5200" kern="1200" dirty="0">
          <a:gradFill flip="none" rotWithShape="1">
            <a:gsLst>
              <a:gs pos="0">
                <a:schemeClr val="accent5"/>
              </a:gs>
              <a:gs pos="100000">
                <a:schemeClr val="accent1">
                  <a:alpha val="70000"/>
                </a:schemeClr>
              </a:gs>
            </a:gsLst>
            <a:lin ang="0" scaled="1"/>
            <a:tileRect/>
          </a:gradFill>
          <a:latin typeface="+mj-lt"/>
          <a:ea typeface="+mn-ea"/>
          <a:cs typeface="Angsana New" panose="02020603050405020304" pitchFamily="18" charset="-34"/>
        </a:defRPr>
      </a:lvl1pPr>
    </p:titleStyle>
    <p:bodyStyle>
      <a:lvl1pPr marL="4572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8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1pPr>
      <a:lvl2pPr marL="8001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4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2pPr>
      <a:lvl3pPr marL="12573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0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3pPr>
      <a:lvl4pPr marL="165735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18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4pPr>
      <a:lvl5pPr marL="211455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18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8423043-D558-46B5-9FEB-63C94A702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6EC706-3275-47C6-AD1A-28BE3E8BA6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6924DC-4989-4AC8-9C1A-7EFAEDDE54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9E0A5F-33C2-4795-AECB-304A65D0D54F}" type="datetimeFigureOut">
              <a:rPr lang="en-CA" smtClean="0"/>
              <a:t>2020-12-03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46463E-B184-4C02-A09A-00306E2ABA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84DA6C-0B90-4460-BA37-44250FE052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75E021-14AB-4749-AC52-87EE6074290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65680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279C0F-23D5-1647-AF51-D8AE96283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0990DF-E03F-5847-B6B1-B8D6CA89E4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3870EB-9324-C943-8A34-1E3839E4D3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2C2BC3-1AA3-1341-9F0A-EAFFA18C75A7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0DDE7E-6318-B24B-BC71-4D5945FD75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2C314D-C0CC-2041-8DD6-713CB2E544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20680C-B16B-3248-9E82-0AA1DF24D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594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12/3/2020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477224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FA7E7D-3518-41BB-A00A-75DA7FD00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ED079E-CF60-4FF5-9A38-6AE29B3520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B0C7C1-3C4A-45C7-B0BD-D0D7E17105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26C0B0-08D1-4B78-8BA4-6F5CFE3EF7E2}" type="datetimeFigureOut">
              <a:rPr lang="en-CA" smtClean="0"/>
              <a:t>2020-12-03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97AD11-8125-410C-B805-4B7F469BD7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A01D38-2F2D-4794-B16C-42B0C83478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3294E6-B77F-4884-AB9E-5F8C49805DE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68645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6758C97-977B-47FC-B656-FEBB64D47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7C155F-109B-4EAE-BC8F-FAA73AD6A1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414B6B-F479-465C-94B4-06CB4AE637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64B409-D528-4559-A583-E6C42B635593}" type="datetimeFigureOut">
              <a:rPr lang="en-CA" smtClean="0"/>
              <a:t>2020-12-03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0D9EC9-DB1D-464C-BA2C-7AA1C15B40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730772-E15C-41DA-B7B3-8F7941333B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A11FBC-05A7-4DB0-9D1E-8D9AB075334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73242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219456" y="147085"/>
            <a:ext cx="11747795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727200" y="6400800"/>
            <a:ext cx="5616352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en-CA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7416800" y="6400800"/>
            <a:ext cx="400304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01FBA234-1660-4789-B6AE-964C83490D61}" type="datetimeFigureOut">
              <a:rPr lang="en-US" smtClean="0"/>
              <a:t>12/3/2020</a:t>
            </a:fld>
            <a:endParaRPr lang="en-CA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1518603" y="6514568"/>
            <a:ext cx="619051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0C3FD5CE-D28B-4B31-B006-0DDDF9D18A63}" type="slidenum">
              <a:rPr lang="en-CA" smtClean="0"/>
              <a:t>‹#›</a:t>
            </a:fld>
            <a:endParaRPr lang="en-CA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53536"/>
            <a:ext cx="109728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09600" y="1646237"/>
            <a:ext cx="10972800" cy="452628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952238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0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49.gif"/><Relationship Id="rId4" Type="http://schemas.openxmlformats.org/officeDocument/2006/relationships/image" Target="../media/image43.jpg"/><Relationship Id="rId9" Type="http://schemas.openxmlformats.org/officeDocument/2006/relationships/image" Target="../media/image48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8.xml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0.xml"/><Relationship Id="rId6" Type="http://schemas.openxmlformats.org/officeDocument/2006/relationships/image" Target="../media/image57.svg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.png"/><Relationship Id="rId4" Type="http://schemas.openxmlformats.org/officeDocument/2006/relationships/image" Target="../media/image58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hyperlink" Target="https://pixabay.com/illustrations/snowflake-background-snow-blue-3639667/" TargetMode="External"/><Relationship Id="rId7" Type="http://schemas.openxmlformats.org/officeDocument/2006/relationships/image" Target="../media/image13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jpg"/><Relationship Id="rId5" Type="http://schemas.openxmlformats.org/officeDocument/2006/relationships/image" Target="../media/image11.png"/><Relationship Id="rId4" Type="http://schemas.openxmlformats.org/officeDocument/2006/relationships/image" Target="../media/image10.jpe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3.xml"/><Relationship Id="rId6" Type="http://schemas.openxmlformats.org/officeDocument/2006/relationships/hyperlink" Target="https://m.facebook.com/thedipsticksfromsimonds/" TargetMode="External"/><Relationship Id="rId5" Type="http://schemas.openxmlformats.org/officeDocument/2006/relationships/image" Target="../media/image18.jpeg"/><Relationship Id="rId10" Type="http://schemas.openxmlformats.org/officeDocument/2006/relationships/comments" Target="../comments/comment1.xml"/><Relationship Id="rId4" Type="http://schemas.microsoft.com/office/2007/relationships/hdphoto" Target="../media/hdphoto1.wdp"/><Relationship Id="rId9" Type="http://schemas.openxmlformats.org/officeDocument/2006/relationships/image" Target="../media/image2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jpg"/><Relationship Id="rId7" Type="http://schemas.openxmlformats.org/officeDocument/2006/relationships/image" Target="../media/image34.sv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9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58930-C6C8-4192-B39B-822D02AB40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3551" y="0"/>
            <a:ext cx="9219028" cy="1655762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Britannic Bold" panose="020B0903060703020204" pitchFamily="34" charset="0"/>
              </a:rPr>
              <a:t>Entrepreneurship 110 Presents: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14BE47-D2EB-496B-B07C-DDCC4BD693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6169393"/>
            <a:ext cx="9144000" cy="583100"/>
          </a:xfrm>
        </p:spPr>
        <p:txBody>
          <a:bodyPr>
            <a:normAutofit fontScale="92500" lnSpcReduction="20000"/>
          </a:bodyPr>
          <a:lstStyle/>
          <a:p>
            <a:r>
              <a:rPr lang="en-US" sz="4400" dirty="0">
                <a:solidFill>
                  <a:schemeClr val="accent5">
                    <a:lumMod val="40000"/>
                    <a:lumOff val="60000"/>
                  </a:schemeClr>
                </a:solidFill>
                <a:latin typeface="Britannic Bold" panose="020B0903060703020204" pitchFamily="34" charset="0"/>
              </a:rPr>
              <a:t>Our 1</a:t>
            </a:r>
            <a:r>
              <a:rPr lang="en-US" sz="4400" baseline="30000" dirty="0">
                <a:solidFill>
                  <a:schemeClr val="accent5">
                    <a:lumMod val="40000"/>
                    <a:lumOff val="60000"/>
                  </a:schemeClr>
                </a:solidFill>
                <a:latin typeface="Britannic Bold" panose="020B0903060703020204" pitchFamily="34" charset="0"/>
              </a:rPr>
              <a:t>st</a:t>
            </a:r>
            <a:r>
              <a:rPr lang="en-US" sz="4400" dirty="0">
                <a:solidFill>
                  <a:schemeClr val="accent5">
                    <a:lumMod val="40000"/>
                    <a:lumOff val="60000"/>
                  </a:schemeClr>
                </a:solidFill>
                <a:latin typeface="Britannic Bold" panose="020B0903060703020204" pitchFamily="34" charset="0"/>
              </a:rPr>
              <a:t> Virtual Christmas Market</a:t>
            </a:r>
          </a:p>
        </p:txBody>
      </p:sp>
      <p:pic>
        <p:nvPicPr>
          <p:cNvPr id="4" name="Jingle Bell Rock- Lyrics (128 kbps)">
            <a:hlinkClick r:id="" action="ppaction://media"/>
            <a:extLst>
              <a:ext uri="{FF2B5EF4-FFF2-40B4-BE49-F238E27FC236}">
                <a16:creationId xmlns:a16="http://schemas.microsoft.com/office/drawing/2014/main" id="{5BA19130-A7EC-4529-8826-CCC525D2B8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221692"/>
      </p:ext>
    </p:extLst>
  </p:cSld>
  <p:clrMapOvr>
    <a:masterClrMapping/>
  </p:clrMapOvr>
  <p:transition spd="slow" advClick="0" advTm="3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75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0">
            <a:extLst>
              <a:ext uri="{FF2B5EF4-FFF2-40B4-BE49-F238E27FC236}">
                <a16:creationId xmlns:a16="http://schemas.microsoft.com/office/drawing/2014/main" id="{0DE6A193-4755-479A-BC6F-A7EBCA73B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5A55B759-31A7-423C-9BC2-A8BC09FE98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6754318" cy="6858478"/>
          </a:xfrm>
          <a:custGeom>
            <a:avLst/>
            <a:gdLst>
              <a:gd name="connsiteX0" fmla="*/ 0 w 6754318"/>
              <a:gd name="connsiteY0" fmla="*/ 6858478 h 6858478"/>
              <a:gd name="connsiteX1" fmla="*/ 6754318 w 6754318"/>
              <a:gd name="connsiteY1" fmla="*/ 6858478 h 6858478"/>
              <a:gd name="connsiteX2" fmla="*/ 3577943 w 6754318"/>
              <a:gd name="connsiteY2" fmla="*/ 0 h 6858478"/>
              <a:gd name="connsiteX3" fmla="*/ 3572366 w 6754318"/>
              <a:gd name="connsiteY3" fmla="*/ 0 h 6858478"/>
              <a:gd name="connsiteX4" fmla="*/ 2506138 w 6754318"/>
              <a:gd name="connsiteY4" fmla="*/ 0 h 6858478"/>
              <a:gd name="connsiteX5" fmla="*/ 0 w 6754318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54318" h="6858478">
                <a:moveTo>
                  <a:pt x="0" y="6858478"/>
                </a:moveTo>
                <a:lnTo>
                  <a:pt x="6754318" y="6858478"/>
                </a:lnTo>
                <a:lnTo>
                  <a:pt x="3577943" y="0"/>
                </a:lnTo>
                <a:lnTo>
                  <a:pt x="3572366" y="0"/>
                </a:lnTo>
                <a:lnTo>
                  <a:pt x="250613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F78796AF-79A0-47AC-BEFD-BFFC00F968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-478"/>
            <a:ext cx="5953780" cy="6858478"/>
          </a:xfrm>
          <a:custGeom>
            <a:avLst/>
            <a:gdLst>
              <a:gd name="connsiteX0" fmla="*/ 0 w 5953780"/>
              <a:gd name="connsiteY0" fmla="*/ 6858478 h 6858478"/>
              <a:gd name="connsiteX1" fmla="*/ 5953780 w 5953780"/>
              <a:gd name="connsiteY1" fmla="*/ 6858478 h 6858478"/>
              <a:gd name="connsiteX2" fmla="*/ 2777405 w 5953780"/>
              <a:gd name="connsiteY2" fmla="*/ 0 h 6858478"/>
              <a:gd name="connsiteX3" fmla="*/ 2771828 w 5953780"/>
              <a:gd name="connsiteY3" fmla="*/ 0 h 6858478"/>
              <a:gd name="connsiteX4" fmla="*/ 1705600 w 5953780"/>
              <a:gd name="connsiteY4" fmla="*/ 0 h 6858478"/>
              <a:gd name="connsiteX5" fmla="*/ 0 w 5953780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53780" h="6858478">
                <a:moveTo>
                  <a:pt x="0" y="6858478"/>
                </a:moveTo>
                <a:lnTo>
                  <a:pt x="5953780" y="6858478"/>
                </a:lnTo>
                <a:lnTo>
                  <a:pt x="2777405" y="0"/>
                </a:lnTo>
                <a:lnTo>
                  <a:pt x="2771828" y="0"/>
                </a:lnTo>
                <a:lnTo>
                  <a:pt x="1705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4672" y="338328"/>
            <a:ext cx="3877056" cy="2249424"/>
          </a:xfrm>
        </p:spPr>
        <p:txBody>
          <a:bodyPr anchor="b">
            <a:normAutofit/>
          </a:bodyPr>
          <a:lstStyle/>
          <a:p>
            <a:pPr algn="l"/>
            <a:r>
              <a:rPr lang="en-US" sz="5400" dirty="0"/>
              <a:t>Master</a:t>
            </a:r>
            <a:br>
              <a:rPr lang="en-US" sz="5400" dirty="0"/>
            </a:br>
            <a:r>
              <a:rPr lang="en-US" sz="5400" dirty="0"/>
              <a:t>Medallions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4672" y="2724912"/>
            <a:ext cx="3209544" cy="115552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2000"/>
              <a:t>Small: $7.50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546DBC67-ED0A-4101-A6D1-0E97B17388E4}"/>
              </a:ext>
            </a:extLst>
          </p:cNvPr>
          <p:cNvSpPr txBox="1">
            <a:spLocks/>
          </p:cNvSpPr>
          <p:nvPr/>
        </p:nvSpPr>
        <p:spPr>
          <a:xfrm>
            <a:off x="804672" y="3302674"/>
            <a:ext cx="4023359" cy="4070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Regular: $10.00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5385B8-4601-45ED-A52A-6E6D0C8B0315}"/>
              </a:ext>
            </a:extLst>
          </p:cNvPr>
          <p:cNvSpPr txBox="1"/>
          <p:nvPr/>
        </p:nvSpPr>
        <p:spPr>
          <a:xfrm>
            <a:off x="7852984" y="649047"/>
            <a:ext cx="32403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Everyone’s got one, why don’t you?!</a:t>
            </a:r>
            <a:endParaRPr kumimoji="0" lang="en-CA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lgerian" panose="04020705040A02060702" pitchFamily="82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A78B546-4CB1-4910-A3B3-F96B4324F4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328" y="2382067"/>
            <a:ext cx="4318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7000">
        <p:randomBar dir="vert"/>
      </p:transition>
    </mc:Choice>
    <mc:Fallback>
      <p:transition spd="slow" advClick="0" advTm="7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by FlamingText.com">
            <a:extLst>
              <a:ext uri="{FF2B5EF4-FFF2-40B4-BE49-F238E27FC236}">
                <a16:creationId xmlns:a16="http://schemas.microsoft.com/office/drawing/2014/main" id="{846635D8-61E5-4C41-972B-8CACEE4F2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450" y="-311881"/>
            <a:ext cx="8801100" cy="202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tyle Guide | Clker | Shirt clipart, Shirt template, Clip art">
            <a:extLst>
              <a:ext uri="{FF2B5EF4-FFF2-40B4-BE49-F238E27FC236}">
                <a16:creationId xmlns:a16="http://schemas.microsoft.com/office/drawing/2014/main" id="{9494ACD3-B62E-40D0-BA87-339A5C6D5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92059">
            <a:off x="1498561" y="2338080"/>
            <a:ext cx="3094525" cy="2506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A00F3977-7DFC-4F0E-AEF4-94E9820A3F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70135">
            <a:off x="-2808213" y="4230305"/>
            <a:ext cx="1272571" cy="1315794"/>
          </a:xfrm>
          <a:prstGeom prst="rect">
            <a:avLst/>
          </a:prstGeom>
        </p:spPr>
      </p:pic>
      <p:pic>
        <p:nvPicPr>
          <p:cNvPr id="9" name="Picture 6" descr="Style Guide | Clker | Shirt clipart, Shirt template, Clip art">
            <a:extLst>
              <a:ext uri="{FF2B5EF4-FFF2-40B4-BE49-F238E27FC236}">
                <a16:creationId xmlns:a16="http://schemas.microsoft.com/office/drawing/2014/main" id="{72DADE6C-DE84-414C-8D2F-8BACCE7789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2703">
            <a:off x="7969623" y="2340762"/>
            <a:ext cx="3106777" cy="2516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2EB9DBE4-7B26-43B1-B245-E50F17382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957156" y="3746383"/>
            <a:ext cx="823842" cy="1171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42E1845-A270-45D7-BEC1-C718355A0F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49061">
            <a:off x="-2431016" y="6050844"/>
            <a:ext cx="518176" cy="481563"/>
          </a:xfrm>
          <a:prstGeom prst="rect">
            <a:avLst/>
          </a:prstGeom>
        </p:spPr>
      </p:pic>
      <p:pic>
        <p:nvPicPr>
          <p:cNvPr id="3" name="Picture 2" descr="A picture containing cake, decorated, fruit, berry&#10;&#10;Description automatically generated">
            <a:extLst>
              <a:ext uri="{FF2B5EF4-FFF2-40B4-BE49-F238E27FC236}">
                <a16:creationId xmlns:a16="http://schemas.microsoft.com/office/drawing/2014/main" id="{F3861BF1-3674-47E8-9B03-715E17A9DF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1961">
            <a:off x="13354283" y="3463194"/>
            <a:ext cx="1005423" cy="993698"/>
          </a:xfrm>
          <a:prstGeom prst="rect">
            <a:avLst/>
          </a:prstGeom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E977F631-EBA5-4312-97BE-13A8B6274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12934" flipH="1">
            <a:off x="13704209" y="3013408"/>
            <a:ext cx="859324" cy="1171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320B974-1DA8-4456-814B-3671C65689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0451">
            <a:off x="12952026" y="4873594"/>
            <a:ext cx="518176" cy="481563"/>
          </a:xfrm>
          <a:prstGeom prst="rect">
            <a:avLst/>
          </a:prstGeom>
        </p:spPr>
      </p:pic>
      <p:pic>
        <p:nvPicPr>
          <p:cNvPr id="1034" name="Picture 10" descr="Free Christmas Tree Cliparts, Download Free Clip Art, Free Clip Art on  Clipart Library">
            <a:extLst>
              <a:ext uri="{FF2B5EF4-FFF2-40B4-BE49-F238E27FC236}">
                <a16:creationId xmlns:a16="http://schemas.microsoft.com/office/drawing/2014/main" id="{C8B9BD54-978D-4791-A437-3A0DCECE02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571" y="360713"/>
            <a:ext cx="683635" cy="683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Free Christmas Tree Cliparts, Download Free Clip Art, Free Clip Art on  Clipart Library">
            <a:extLst>
              <a:ext uri="{FF2B5EF4-FFF2-40B4-BE49-F238E27FC236}">
                <a16:creationId xmlns:a16="http://schemas.microsoft.com/office/drawing/2014/main" id="{32EED569-1D90-4D02-8CD1-1CC7D51C76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6550" y="360713"/>
            <a:ext cx="683635" cy="683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0931284-EC0C-48C8-B16C-EBD412F78455}"/>
              </a:ext>
            </a:extLst>
          </p:cNvPr>
          <p:cNvSpPr txBox="1"/>
          <p:nvPr/>
        </p:nvSpPr>
        <p:spPr>
          <a:xfrm>
            <a:off x="2720109" y="1405988"/>
            <a:ext cx="67517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Need a little help getting into the Christmas spirit?</a:t>
            </a:r>
            <a:endParaRPr kumimoji="0" lang="en-CA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5F26CA-8FD4-4A27-BD27-16B0408FFAD4}"/>
              </a:ext>
            </a:extLst>
          </p:cNvPr>
          <p:cNvSpPr txBox="1"/>
          <p:nvPr/>
        </p:nvSpPr>
        <p:spPr>
          <a:xfrm>
            <a:off x="2662382" y="5355886"/>
            <a:ext cx="68672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                         T-shirts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$13 for students             $15 for the rest</a:t>
            </a:r>
            <a:endParaRPr kumimoji="0" lang="en-CA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1036" name="Picture 12" descr="Elf GIFs | Tenor">
            <a:extLst>
              <a:ext uri="{FF2B5EF4-FFF2-40B4-BE49-F238E27FC236}">
                <a16:creationId xmlns:a16="http://schemas.microsoft.com/office/drawing/2014/main" id="{A04929E1-9282-41B0-ADA8-E0EC94D3C3E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25" y="4777214"/>
            <a:ext cx="1290584" cy="1560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Best Dancing Christmas GIFs | Gfycat">
            <a:extLst>
              <a:ext uri="{FF2B5EF4-FFF2-40B4-BE49-F238E27FC236}">
                <a16:creationId xmlns:a16="http://schemas.microsoft.com/office/drawing/2014/main" id="{5ED3B9E8-D0B9-4FA8-9176-55F8BBC409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9631" y="5220698"/>
            <a:ext cx="1969938" cy="1101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8ACF6D0-D401-4B2E-A6BA-E552BB3D991B}"/>
              </a:ext>
            </a:extLst>
          </p:cNvPr>
          <p:cNvSpPr txBox="1"/>
          <p:nvPr/>
        </p:nvSpPr>
        <p:spPr>
          <a:xfrm>
            <a:off x="4109186" y="2778967"/>
            <a:ext cx="51631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Get your Christmas cheer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for this Year!</a:t>
            </a:r>
            <a:endParaRPr kumimoji="0" lang="en-CA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4792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13000">
        <p:circle/>
      </p:transition>
    </mc:Choice>
    <mc:Fallback>
      <p:transition spd="slow" advClick="0" advTm="13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282 -0.17106 L 0.03282 -0.17083 C 0.0379 -0.17384 0.04349 -0.17755 0.04896 -0.1787 C 0.07474 -0.18495 0.04831 -0.17731 0.06615 -0.18264 C 0.06862 -0.18403 0.07084 -0.18565 0.07357 -0.18634 C 0.0879 -0.19074 0.10573 -0.18958 0.11862 -0.19028 C 0.12032 -0.19074 0.12214 -0.19167 0.12396 -0.19213 C 0.12644 -0.19282 0.12904 -0.19282 0.13139 -0.19398 C 0.13295 -0.19467 0.13425 -0.19699 0.13568 -0.19792 C 0.13777 -0.19884 0.13998 -0.19884 0.14219 -0.19977 C 0.14323 -0.20023 0.14428 -0.20116 0.14532 -0.20162 C 0.14714 -0.20231 0.14896 -0.20278 0.15066 -0.20347 C 0.15899 -0.21319 0.14766 -0.20092 0.15925 -0.20926 C 0.1612 -0.21065 0.16264 -0.21366 0.16459 -0.21505 C 0.16667 -0.2162 0.16862 -0.21643 0.1711 -0.2169 C 0.17605 -0.21782 0.18099 -0.21805 0.18581 -0.21875 C 0.19896 -0.2206 0.19662 -0.22014 0.20834 -0.22245 C 0.20977 -0.22315 0.2112 -0.22407 0.21264 -0.22454 C 0.22487 -0.22801 0.21758 -0.22407 0.22448 -0.22824 C 0.24688 -0.25949 0.22396 -0.23079 0.24011 -0.24537 C 0.24362 -0.24815 0.2461 -0.25231 0.24896 -0.25486 C 0.25326 -0.25856 0.25821 -0.26157 0.26277 -0.26435 C 0.26355 -0.26505 0.26459 -0.26597 0.26576 -0.2662 C 0.26915 -0.26713 0.27201 -0.26759 0.27487 -0.26829 C 0.27943 -0.2669 0.28477 -0.26643 0.28933 -0.26435 C 0.29441 -0.2625 0.29154 -0.25926 0.29506 -0.25486 C 0.29584 -0.25393 0.30235 -0.25116 0.30274 -0.25116 C 0.32032 -0.25555 0.30183 -0.24815 0.31433 -0.26065 C 0.31602 -0.26227 0.31758 -0.2618 0.31967 -0.2625 C 0.32214 -0.26366 0.32644 -0.2669 0.32826 -0.26829 C 0.3293 -0.26898 0.33021 -0.26921 0.33165 -0.27014 C 0.33308 -0.2713 0.33451 -0.27245 0.33594 -0.27384 C 0.33816 -0.27616 0.33985 -0.28032 0.34232 -0.28148 C 0.34883 -0.28449 0.34519 -0.28264 0.353 -0.28727 C 0.35404 -0.28796 0.35482 -0.28889 0.35586 -0.28912 L 0.36368 -0.29097 C 0.36589 -0.29167 0.36758 -0.29259 0.37006 -0.29282 C 0.38646 -0.2963 0.38633 -0.29444 0.39701 -0.29861 C 0.39844 -0.2993 0.39987 -0.29977 0.40105 -0.30046 C 0.40235 -0.30116 0.40339 -0.30208 0.40443 -0.30255 C 0.40782 -0.30393 0.41159 -0.30486 0.41511 -0.30625 C 0.41628 -0.30671 0.41732 -0.30764 0.41797 -0.3081 C 0.41941 -0.3088 0.42123 -0.30926 0.42266 -0.30995 C 0.4237 -0.31065 0.42474 -0.3118 0.42579 -0.31204 C 0.42865 -0.3125 0.43112 -0.31204 0.43438 -0.31204 L 0.43438 -0.3118 L 0.43438 -0.31204 " pathEditMode="relative" rAng="0" ptsTypes="AAAAAAAAAAAAAAAAAAAAAAAAAAAAAAAAAAAAAAAAAAAAAAA"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78" y="-706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2 -0.00046 L 0.0142 -0.00046 C 0.03386 0.00301 0.01615 0.00093 0.04102 -0.00046 C 0.05821 -0.00139 0.0754 -0.00162 0.09245 -0.00231 C 0.11264 -0.00671 0.09258 -0.00278 0.13099 -0.00602 C 0.13568 -0.00648 0.14037 -0.00741 0.14493 -0.0081 C 0.14636 -0.00856 0.14779 -0.00949 0.14922 -0.00995 C 0.1586 -0.01273 0.15534 -0.01042 0.16211 -0.01366 C 0.16954 -0.01759 0.16042 -0.01342 0.16967 -0.01944 C 0.17097 -0.02037 0.17253 -0.0206 0.17396 -0.02129 C 0.17605 -0.02245 0.17813 -0.02384 0.18021 -0.02523 C 0.18842 -0.0368 0.1823 -0.03009 0.19206 -0.03657 C 0.19454 -0.03842 0.19701 -0.04074 0.19948 -0.04236 C 0.20261 -0.04444 0.20612 -0.04537 0.20912 -0.04815 C 0.21055 -0.0493 0.21185 -0.05116 0.21342 -0.05185 C 0.21589 -0.05301 0.21849 -0.05324 0.22097 -0.0537 C 0.22787 -0.05787 0.22201 -0.05486 0.2349 -0.05764 C 0.26081 -0.06296 0.21094 -0.05787 0.28099 -0.06134 C 0.30131 -0.07037 0.28503 -0.06412 0.32487 -0.06898 C 0.33099 -0.06967 0.33894 -0.07129 0.34519 -0.07292 C 0.3474 -0.07338 0.34948 -0.07407 0.3517 -0.07477 C 0.35417 -0.07546 0.35665 -0.07592 0.35912 -0.07662 C 0.36133 -0.07801 0.36368 -0.07824 0.36563 -0.08032 C 0.36667 -0.08171 0.36758 -0.08333 0.36876 -0.08426 C 0.3698 -0.08518 0.37097 -0.08518 0.37201 -0.08611 C 0.37422 -0.08842 0.37631 -0.0912 0.37839 -0.09375 C 0.37956 -0.09514 0.38047 -0.09676 0.38165 -0.09768 L 0.39128 -0.10324 C 0.39232 -0.10393 0.39336 -0.10486 0.39454 -0.10532 C 0.40092 -0.10741 0.39818 -0.10602 0.40313 -0.10903 C 0.40456 -0.11088 0.40586 -0.11296 0.40743 -0.11481 C 0.41042 -0.11805 0.41172 -0.11852 0.41485 -0.12037 C 0.41589 -0.12176 0.41706 -0.12292 0.4181 -0.1243 C 0.41928 -0.12592 0.42006 -0.12847 0.42136 -0.13009 C 0.42396 -0.1331 0.42696 -0.13518 0.42982 -0.1375 C 0.43217 -0.13958 0.43412 -0.14259 0.43633 -0.14514 C 0.44141 -0.15116 0.43829 -0.14838 0.44597 -0.15278 L 0.44909 -0.15486 C 0.44753 -0.16342 0.44922 -0.16042 0.44271 -0.16042 L 0.44271 -0.16227 " pathEditMode="relative" ptsTypes="AAAAAAAAAAAAAAAAAAAAAAAAAAAAAAAAAAAAAAAA">
                                      <p:cBhvr>
                                        <p:cTn id="4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2.96296E-6 L 3.95833E-6 0.00093 C 0.02786 -0.02152 -0.00691 0.00463 0.03515 -0.02152 C 0.05377 -0.03287 0.01796 -0.01921 0.04635 -0.02824 C 0.04921 -0.03055 0.05286 -0.03287 0.05612 -0.03518 C 0.06419 -0.04213 0.05586 -0.03842 0.06406 -0.04236 C 0.06757 -0.04398 0.07161 -0.04537 0.07513 -0.04699 C 0.07591 -0.04745 0.07682 -0.04907 0.07786 -0.04907 C 0.08033 -0.05069 0.08255 -0.05069 0.08489 -0.05185 C 0.09218 -0.05532 0.09934 -0.05995 0.10664 -0.06365 C 0.1108 -0.06574 0.11471 -0.06574 0.11849 -0.06828 C 0.13502 -0.07893 0.15052 -0.09699 0.16731 -0.1037 C 0.16927 -0.1044 0.17122 -0.10555 0.17317 -0.10602 C 0.17643 -0.10717 0.18359 -0.10787 0.18711 -0.11088 C 0.19062 -0.11319 0.19427 -0.11666 0.19765 -0.1199 C 0.21158 -0.11736 0.22539 -0.1169 0.23958 -0.11296 C 0.24505 -0.11157 0.25533 -0.1037 0.25533 -0.10324 C 0.27747 -0.11504 0.25052 -0.10069 0.27552 -0.11527 C 0.27708 -0.1162 0.27877 -0.11666 0.28046 -0.11736 L 0.28932 -0.12245 C 0.29075 -0.12315 0.29218 -0.1243 0.29336 -0.12477 C 0.29544 -0.12569 0.29726 -0.12615 0.29935 -0.12685 C 0.30195 -0.12847 0.30846 -0.1331 0.31054 -0.13426 C 0.31601 -0.14375 0.31002 -0.13518 0.32018 -0.14166 C 0.32317 -0.14328 0.32916 -0.14953 0.3332 -0.15069 C 0.33593 -0.15162 0.33893 -0.15208 0.34218 -0.15301 C 0.3444 -0.1544 0.34687 -0.15602 0.34921 -0.15764 C 0.36588 -0.17037 0.35573 -0.16389 0.36484 -0.16944 C 0.36575 -0.17523 0.3651 -0.18287 0.36666 -0.18611 C 0.36823 -0.18889 0.37083 -0.18472 0.37291 -0.18379 C 0.37877 -0.18055 0.37304 -0.17963 0.38255 -0.17893 C 0.39453 -0.17847 0.40664 -0.17893 0.41875 -0.17893 L 0.41875 -0.1787 C 0.41875 -0.17893 0.4414 -0.17338 0.4414 -0.17315 " pathEditMode="relative" rAng="0" ptsTypes="AAAAAAAAAAAAAAAAAAAAAAAAAAAAAAAAAA">
                                      <p:cBhvr>
                                        <p:cTn id="42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70" y="-9306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607 0.03403 L -0.03607 0.03403 C -0.05912 0.03681 -0.07201 0.03473 -0.09076 0.04352 C -0.09297 0.04468 -0.09505 0.0463 -0.09714 0.04746 C -0.11862 0.05695 -0.08776 0.04306 -0.10469 0.05116 C -0.10755 0.05255 -0.11328 0.0551 -0.11328 0.0551 C -0.11537 0.0544 -0.11771 0.05463 -0.11966 0.05301 C -0.12214 0.05139 -0.12383 0.04746 -0.12617 0.04538 C -0.12761 0.04422 -0.12891 0.0426 -0.13047 0.04167 C -0.13255 0.04005 -0.13464 0.03913 -0.13685 0.03774 L -0.14011 0.03588 C -0.1474 0.02732 -0.14024 0.03403 -0.15612 0.03403 C -0.17188 0.03403 -0.1875 0.03264 -0.20326 0.03218 C -0.2112 0.02848 -0.20664 0.0301 -0.21927 0.02825 L -0.2332 0.02639 C -0.23438 0.025 -0.23529 0.02362 -0.23646 0.02246 C -0.2375 0.02153 -0.2388 0.022 -0.23972 0.02061 C -0.24076 0.01922 -0.24089 0.01644 -0.2418 0.01482 C -0.24518 0.00996 -0.24948 0.01019 -0.25365 0.00926 C -0.25508 0.00788 -0.25651 0.00695 -0.25794 0.00533 C -0.25938 0.00371 -0.26055 0.00093 -0.26224 -0.00046 C -0.26419 -0.00185 -0.26654 -0.00162 -0.26862 -0.00231 C -0.2707 -0.00347 -0.27292 -0.00509 -0.275 -0.00601 L -0.2836 -0.00995 C -0.28464 -0.01111 -0.28555 -0.01365 -0.28685 -0.01365 C -0.30352 -0.0155 -0.29597 -0.01342 -0.30404 -0.00995 C -0.30573 -0.00902 -0.30755 -0.00879 -0.30938 -0.0081 C -0.31146 -0.00694 -0.31576 -0.00416 -0.31576 -0.00416 C -0.32761 -0.00486 -0.33932 -0.00486 -0.35117 -0.00601 C -0.36016 -0.00694 -0.34597 -0.01203 -0.3586 -0.01944 C -0.36289 -0.02199 -0.36068 -0.02129 -0.36498 -0.02129 L -0.36498 -0.02129 L -0.36498 -0.02129 " pathEditMode="relative" ptsTypes="AAAAAAAAAAAAAAAAAAAAAAAAAAAAAAAAA">
                                      <p:cBhvr>
                                        <p:cTn id="4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0.00093 L -4.79167E-6 -0.00046 C -0.00338 -0.00232 -0.00703 -0.00394 -0.01015 -0.00509 C -0.01315 -0.00625 -0.01614 -0.00625 -0.01875 -0.00718 C -0.02148 -0.00787 -0.02721 -0.01088 -0.02721 -0.01065 C -0.02916 -0.0132 -0.03111 -0.01667 -0.03346 -0.01806 C -0.0358 -0.01921 -0.03789 -0.0206 -0.04023 -0.02199 C -0.04088 -0.02269 -0.04218 -0.02338 -0.04322 -0.02361 L -0.0552 -0.02593 C -0.06992 -0.0213 -0.05156 -0.02662 -0.07122 -0.02199 C -0.07356 -0.0213 -0.07526 -0.0206 -0.0776 -0.01991 C -0.08567 -0.01759 -0.08632 -0.01806 -0.09466 -0.01644 C -0.10299 -0.0169 -0.11132 -0.01667 -0.1194 -0.01806 C -0.1207 -0.01852 -0.12135 -0.02107 -0.12239 -0.02199 C -0.12343 -0.02292 -0.12473 -0.02315 -0.12578 -0.02361 C -0.12669 -0.02639 -0.12812 -0.02871 -0.12903 -0.03125 C -0.12968 -0.0331 -0.13007 -0.03519 -0.13138 -0.03681 C -0.13346 -0.03958 -0.13776 -0.04421 -0.13776 -0.04398 C -0.15546 -0.03796 -0.13606 -0.04421 -0.17955 -0.04051 C -0.18645 -0.03958 -0.18554 -0.03773 -0.19218 -0.03496 C -0.19856 -0.03195 -0.19518 -0.03357 -0.20182 -0.03125 L -0.21692 -0.0331 C -0.22031 -0.03519 -0.22421 -0.04607 -0.22421 -0.04583 C -0.2246 -0.04792 -0.22591 -0.05833 -0.22773 -0.05926 C -0.22968 -0.06019 -0.23203 -0.0581 -0.23398 -0.05741 C -0.24401 -0.05394 -0.23229 -0.05787 -0.24244 -0.05162 C -0.24635 -0.04954 -0.25065 -0.04792 -0.25442 -0.04607 C -0.25546 -0.04421 -0.25638 -0.04236 -0.25768 -0.04051 C -0.26132 -0.03611 -0.26171 -0.03773 -0.26536 -0.03496 C -0.27434 -0.02801 -0.26536 -0.03357 -0.27265 -0.02963 C -0.28072 -0.03033 -0.28841 -0.03033 -0.29622 -0.03125 C -0.29934 -0.03171 -0.30117 -0.03357 -0.30351 -0.03681 C -0.30481 -0.03843 -0.30585 -0.04074 -0.30703 -0.04236 C -0.30924 -0.0456 -0.31171 -0.04746 -0.31445 -0.04977 C -0.32903 -0.04838 -0.32994 -0.05139 -0.34023 -0.04421 L -0.35078 -0.03681 C -0.36536 -0.03843 -0.36614 -0.03472 -0.37656 -0.04607 C -0.37786 -0.04746 -0.37851 -0.05 -0.37968 -0.05162 C -0.38125 -0.05371 -0.36132 -0.02269 -0.36289 -0.02454 C -0.36523 -0.02708 -0.37369 -0.01898 -0.37526 -0.01759 C -0.37682 -0.01644 -0.37343 -0.01829 -0.37226 -0.01667 C -0.37109 -0.01574 -0.36458 -0.03056 -0.36289 -0.03287 C -0.36106 -0.03542 -0.36888 -0.03958 -0.36184 -0.03125 C -0.36015 -0.02755 -0.37148 -0.04005 -0.36901 -0.03843 C -0.36783 -0.03796 -0.36718 -0.0375 -0.36588 -0.03681 C -0.36666 -0.03796 -0.36731 -0.03935 -0.36783 -0.04051 " pathEditMode="relative" rAng="0" ptsTypes="AAAAAAAAAAAAAAAAAAAAAAAAAAAAAAAAAAAAAAAAAAAAAA">
                                      <p:cBhvr>
                                        <p:cTn id="4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84" y="-2917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71 0.03426 L -0.01471 0.03542 L -0.03541 0.0331 C -0.0388 0.03264 -0.0427 0.03218 -0.04596 0.03033 C -0.04713 0.03009 -0.0483 0.0294 -0.04921 0.0294 C -0.06093 0.02824 -0.07265 0.02801 -0.0845 0.02662 C -0.08828 0.0257 -0.09062 0.02546 -0.09414 0.02269 C -0.10481 0.01806 -0.08828 0.0257 -0.10169 0.01898 C -0.10312 0.01806 -0.10455 0.01736 -0.10612 0.01505 C -0.10703 0.01435 -0.10781 0.01296 -0.10924 0.01134 C -0.11132 0.01042 -0.11354 0.01042 -0.11575 0.01019 C -0.12838 0.00926 -0.14127 0.00903 -0.15416 0.00741 L -0.16054 0.00371 C -0.16185 0.00324 -0.16276 0.00278 -0.1638 0.00278 C -0.17994 -0.00787 -0.16575 -1.85185E-6 -0.20768 -0.00116 C -0.22057 -0.00579 -0.20338 -0.00092 -0.22721 -0.00486 C -0.22851 -0.00532 -0.22981 -0.00764 -0.23138 -0.00787 C -0.23724 -0.00856 -0.24336 -0.00856 -0.24948 -0.00879 C -0.25429 -0.00995 -0.26106 -0.0125 -0.26562 -0.0125 C -0.26979 -0.01342 -0.27421 -0.01389 -0.27851 -0.01551 C -0.28554 -0.02384 -0.28046 -0.01921 -0.29557 -0.02014 L -0.31158 -0.02315 C -0.31158 -0.02338 -0.31328 -0.03518 -0.31367 -0.03541 C -0.31484 -0.03889 -0.31653 -0.03981 -0.3181 -0.04213 C -0.32721 -0.05023 -0.32942 -0.05069 -0.33619 -0.05463 C -0.34648 -0.07338 -0.33007 -0.04629 -0.34583 -0.06504 C -0.34687 -0.06597 -0.34804 -0.0669 -0.34908 -0.06875 C -0.35039 -0.06967 -0.35195 -0.06967 -0.35351 -0.06967 C -0.35455 -0.07037 -0.35546 -0.07106 -0.35677 -0.07268 C -0.35768 -0.07361 -0.35872 -0.07454 -0.35976 -0.07639 C -0.36185 -0.07731 -0.3651 -0.07731 -0.3664 -0.08125 C -0.36679 -0.08287 -0.3664 -0.08495 -0.3664 -0.0868 C -0.3664 -0.08657 -0.34518 -0.09954 -0.34518 -0.09907 " pathEditMode="relative" rAng="0" ptsTypes="AAAAAAAAAAAAAAAAAAAAAAAAAAAAAAAAA"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04" y="-6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bstract image">
            <a:extLst>
              <a:ext uri="{FF2B5EF4-FFF2-40B4-BE49-F238E27FC236}">
                <a16:creationId xmlns:a16="http://schemas.microsoft.com/office/drawing/2014/main" id="{6D3BA21E-E6C8-4E14-8E53-C5DF567E9D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4860" y="0"/>
            <a:ext cx="12191979" cy="6857990"/>
          </a:xfrm>
          <a:prstGeom prst="rect">
            <a:avLst/>
          </a:prstGeom>
        </p:spPr>
      </p:pic>
      <p:sp>
        <p:nvSpPr>
          <p:cNvPr id="64" name="Rectangle 59">
            <a:extLst>
              <a:ext uri="{FF2B5EF4-FFF2-40B4-BE49-F238E27FC236}">
                <a16:creationId xmlns:a16="http://schemas.microsoft.com/office/drawing/2014/main" id="{2644B391-9BFE-445C-A9EC-F544BB85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7329" y="1808532"/>
            <a:ext cx="5452527" cy="3240936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65" name="Rectangle 61">
            <a:extLst>
              <a:ext uri="{FF2B5EF4-FFF2-40B4-BE49-F238E27FC236}">
                <a16:creationId xmlns:a16="http://schemas.microsoft.com/office/drawing/2014/main" id="{80F26E69-87D9-4655-AE7B-280A87AA3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3272" y="1975104"/>
            <a:ext cx="5120640" cy="290779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6055" y="2350017"/>
            <a:ext cx="4775075" cy="1630906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chemeClr val="tx1"/>
                </a:solidFill>
              </a:rPr>
              <a:t>Glossy Lip Co.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722DDC-8EEE-4A06-8DFE-B44871EAA2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76055" y="3990546"/>
            <a:ext cx="4775075" cy="55965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4$ Each or 2 for 7$!!!</a:t>
            </a:r>
          </a:p>
        </p:txBody>
      </p:sp>
      <p:pic>
        <p:nvPicPr>
          <p:cNvPr id="6" name="Picture 5" descr="A close up of a glass&#10;&#10;Description automatically generated">
            <a:extLst>
              <a:ext uri="{FF2B5EF4-FFF2-40B4-BE49-F238E27FC236}">
                <a16:creationId xmlns:a16="http://schemas.microsoft.com/office/drawing/2014/main" id="{780E4818-09DC-4F88-B693-C297E36924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778" b="88000" l="20889" r="44889">
                        <a14:foregroundMark x1="31111" y1="16444" x2="31111" y2="16444"/>
                        <a14:foregroundMark x1="36889" y1="14222" x2="36889" y2="14222"/>
                        <a14:foregroundMark x1="29778" y1="13778" x2="29778" y2="13778"/>
                        <a14:foregroundMark x1="33333" y1="77333" x2="33333" y2="77333"/>
                        <a14:foregroundMark x1="33778" y1="77333" x2="32000" y2="76889"/>
                        <a14:foregroundMark x1="33333" y1="81778" x2="31556" y2="68000"/>
                        <a14:foregroundMark x1="34222" y1="85333" x2="35556" y2="72000"/>
                        <a14:foregroundMark x1="31556" y1="86222" x2="39111" y2="86222"/>
                        <a14:foregroundMark x1="28889" y1="87111" x2="36889" y2="88000"/>
                        <a14:foregroundMark x1="30667" y1="86222" x2="28889" y2="69778"/>
                        <a14:foregroundMark x1="28000" y1="86222" x2="28889" y2="72000"/>
                      </a14:backgroundRemoval>
                    </a14:imgEffect>
                  </a14:imgLayer>
                </a14:imgProps>
              </a:ext>
            </a:extLst>
          </a:blip>
          <a:srcRect l="18773" t="9459" r="51711" b="8771"/>
          <a:stretch/>
        </p:blipFill>
        <p:spPr>
          <a:xfrm rot="806641">
            <a:off x="8738208" y="513119"/>
            <a:ext cx="1660599" cy="46443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D4513B4-103A-47F1-B8D4-EC049473FE20}"/>
              </a:ext>
            </a:extLst>
          </p:cNvPr>
          <p:cNvSpPr txBox="1"/>
          <p:nvPr/>
        </p:nvSpPr>
        <p:spPr>
          <a:xfrm>
            <a:off x="2912012" y="607403"/>
            <a:ext cx="60359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05046">
                    <a:lumMod val="20000"/>
                    <a:lumOff val="80000"/>
                  </a:srgbClr>
                </a:solidFill>
                <a:effectLst/>
                <a:uLnTx/>
                <a:uFillTx/>
                <a:latin typeface="Avenir Next LT Pro" panose="02020404030301010803"/>
                <a:ea typeface="+mn-ea"/>
                <a:cs typeface="+mn-cs"/>
              </a:rPr>
              <a:t>Miracle Moisturizer!!</a:t>
            </a:r>
            <a:endParaRPr kumimoji="0" lang="en-CA" sz="4000" b="1" i="0" u="none" strike="noStrike" kern="1200" cap="none" spc="0" normalizeH="0" baseline="0" noProof="0" dirty="0">
              <a:ln>
                <a:noFill/>
              </a:ln>
              <a:solidFill>
                <a:srgbClr val="505046">
                  <a:lumMod val="20000"/>
                  <a:lumOff val="80000"/>
                </a:srgbClr>
              </a:solidFill>
              <a:effectLst/>
              <a:uLnTx/>
              <a:uFillTx/>
              <a:latin typeface="Avenir Next LT Pro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66931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randomBar dir="vert"/>
      </p:transition>
    </mc:Choice>
    <mc:Fallback>
      <p:transition spd="slow" advClick="0" advTm="5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30 Best Looking White Gaming Setup - GPCD">
            <a:extLst>
              <a:ext uri="{FF2B5EF4-FFF2-40B4-BE49-F238E27FC236}">
                <a16:creationId xmlns:a16="http://schemas.microsoft.com/office/drawing/2014/main" id="{11199BB5-5F5A-4DC8-87BE-E809F155B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" y="-1"/>
            <a:ext cx="121904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75F6A5-8B7B-4C82-9252-3C2CE182E7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4898" y="1015664"/>
            <a:ext cx="5289453" cy="29936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73CE357-0141-4BCC-AF86-51C69F53A96D}"/>
              </a:ext>
            </a:extLst>
          </p:cNvPr>
          <p:cNvSpPr txBox="1"/>
          <p:nvPr/>
        </p:nvSpPr>
        <p:spPr>
          <a:xfrm>
            <a:off x="2080591" y="0"/>
            <a:ext cx="80308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Ultimate Gaming Guides</a:t>
            </a:r>
            <a:endParaRPr kumimoji="0" lang="en-CA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EFB616-867E-4311-86D8-5209F5CE4B69}"/>
              </a:ext>
            </a:extLst>
          </p:cNvPr>
          <p:cNvSpPr txBox="1"/>
          <p:nvPr/>
        </p:nvSpPr>
        <p:spPr>
          <a:xfrm>
            <a:off x="0" y="6488667"/>
            <a:ext cx="5289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https://www.facebook.com/ultimategaming.guides.1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AA2777-F1FF-441C-9565-8452FEACC9DE}"/>
              </a:ext>
            </a:extLst>
          </p:cNvPr>
          <p:cNvSpPr txBox="1"/>
          <p:nvPr/>
        </p:nvSpPr>
        <p:spPr>
          <a:xfrm>
            <a:off x="2644726" y="1121282"/>
            <a:ext cx="45817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You’re better than you think.</a:t>
            </a:r>
            <a:endParaRPr kumimoji="0" lang="en-CA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16488A-9E53-46AB-8E35-15134E8A39A3}"/>
              </a:ext>
            </a:extLst>
          </p:cNvPr>
          <p:cNvSpPr txBox="1"/>
          <p:nvPr/>
        </p:nvSpPr>
        <p:spPr>
          <a:xfrm>
            <a:off x="7226513" y="6483769"/>
            <a:ext cx="2372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 guiders are $5</a:t>
            </a: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26237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3000">
        <p15:prstTrans prst="fractur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12"/>
          <p:cNvSpPr txBox="1">
            <a:spLocks noGrp="1"/>
          </p:cNvSpPr>
          <p:nvPr>
            <p:ph type="ctrTitle"/>
          </p:nvPr>
        </p:nvSpPr>
        <p:spPr>
          <a:xfrm>
            <a:off x="2144507" y="983556"/>
            <a:ext cx="7913228" cy="3452693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-CA" sz="6400" dirty="0">
                <a:latin typeface="Algerian" panose="04020705040A02060702" pitchFamily="82" charset="0"/>
              </a:rPr>
              <a:t>Festive Fingernails</a:t>
            </a:r>
            <a:endParaRPr sz="6400" dirty="0">
              <a:latin typeface="Algerian" panose="04020705040A02060702" pitchFamily="82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DCB51D3-4C04-4616-8F77-A668DCA42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14" y="1878841"/>
            <a:ext cx="2239549" cy="3782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6F2C7053-CE33-4588-A424-C0C2C0B278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9278" y="1878842"/>
            <a:ext cx="2239551" cy="3808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F7EE0B9-FF79-4513-B19F-AFA273EB832D}"/>
              </a:ext>
            </a:extLst>
          </p:cNvPr>
          <p:cNvSpPr txBox="1"/>
          <p:nvPr/>
        </p:nvSpPr>
        <p:spPr>
          <a:xfrm>
            <a:off x="3687156" y="3933285"/>
            <a:ext cx="4817688" cy="1733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133" b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Buy now on our Simonds online market or our Facebook page @Festivefingernails. Pick up dates are the 17</a:t>
            </a:r>
            <a:r>
              <a:rPr lang="en-US" sz="2133" b="1" kern="0" baseline="3000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th</a:t>
            </a:r>
            <a:r>
              <a:rPr lang="en-US" sz="2133" b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  and 18</a:t>
            </a:r>
            <a:r>
              <a:rPr lang="en-US" sz="2133" b="1" kern="0" baseline="3000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th</a:t>
            </a:r>
            <a:r>
              <a:rPr lang="en-US" sz="2133" b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 in Ms. Hayes classroom!</a:t>
            </a:r>
            <a:endParaRPr lang="en-CA" sz="2133" b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837D15-88FF-4621-8815-E867583F7E94}"/>
              </a:ext>
            </a:extLst>
          </p:cNvPr>
          <p:cNvSpPr txBox="1"/>
          <p:nvPr/>
        </p:nvSpPr>
        <p:spPr>
          <a:xfrm>
            <a:off x="745598" y="770845"/>
            <a:ext cx="27978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10 custom nails!! </a:t>
            </a:r>
            <a:endParaRPr lang="en-CA" sz="3200" b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C8E6C2-7B31-45DA-9E1C-787E5D310C5A}"/>
              </a:ext>
            </a:extLst>
          </p:cNvPr>
          <p:cNvSpPr txBox="1"/>
          <p:nvPr/>
        </p:nvSpPr>
        <p:spPr>
          <a:xfrm>
            <a:off x="9099036" y="770845"/>
            <a:ext cx="20767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CA" sz="3200" b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For    only $12</a:t>
            </a:r>
          </a:p>
        </p:txBody>
      </p:sp>
      <p:pic>
        <p:nvPicPr>
          <p:cNvPr id="28" name="Graphic 27" descr="Stocking outline">
            <a:extLst>
              <a:ext uri="{FF2B5EF4-FFF2-40B4-BE49-F238E27FC236}">
                <a16:creationId xmlns:a16="http://schemas.microsoft.com/office/drawing/2014/main" id="{E853C4EF-4339-486A-8B31-501929DE20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64856" y="3233239"/>
            <a:ext cx="1219200" cy="1219200"/>
          </a:xfrm>
          <a:prstGeom prst="rect">
            <a:avLst/>
          </a:prstGeom>
        </p:spPr>
      </p:pic>
    </p:spTree>
  </p:cSld>
  <p:clrMapOvr>
    <a:masterClrMapping/>
  </p:clrMapOvr>
  <p:transition spd="slow" advClick="0" advTm="8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4F33978-993D-4FF5-888A-38C1E985664D}"/>
              </a:ext>
            </a:extLst>
          </p:cNvPr>
          <p:cNvSpPr txBox="1"/>
          <p:nvPr/>
        </p:nvSpPr>
        <p:spPr>
          <a:xfrm>
            <a:off x="3770142" y="0"/>
            <a:ext cx="842185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Baskerville Old Face" panose="02020602080505020303" pitchFamily="18" charset="0"/>
              </a:rPr>
              <a:t>Visit Happenings in the Hive from Monday December 7</a:t>
            </a:r>
            <a:r>
              <a:rPr lang="en-US" sz="4000" b="1" baseline="30000" dirty="0">
                <a:solidFill>
                  <a:srgbClr val="C00000"/>
                </a:solidFill>
                <a:latin typeface="Baskerville Old Face" panose="02020602080505020303" pitchFamily="18" charset="0"/>
              </a:rPr>
              <a:t>th</a:t>
            </a:r>
            <a:r>
              <a:rPr lang="en-US" sz="4000" b="1" dirty="0">
                <a:solidFill>
                  <a:srgbClr val="C00000"/>
                </a:solidFill>
                <a:latin typeface="Baskerville Old Face" panose="02020602080505020303" pitchFamily="18" charset="0"/>
              </a:rPr>
              <a:t> to Friday December 11</a:t>
            </a:r>
            <a:r>
              <a:rPr lang="en-US" sz="4000" b="1" baseline="30000" dirty="0">
                <a:solidFill>
                  <a:srgbClr val="C00000"/>
                </a:solidFill>
                <a:latin typeface="Baskerville Old Face" panose="02020602080505020303" pitchFamily="18" charset="0"/>
              </a:rPr>
              <a:t>th</a:t>
            </a:r>
            <a:r>
              <a:rPr lang="en-US" sz="4000" b="1" dirty="0">
                <a:solidFill>
                  <a:srgbClr val="C00000"/>
                </a:solidFill>
                <a:latin typeface="Baskerville Old Face" panose="02020602080505020303" pitchFamily="18" charset="0"/>
              </a:rPr>
              <a:t> for the Links to</a:t>
            </a:r>
          </a:p>
          <a:p>
            <a:pPr algn="ctr"/>
            <a:r>
              <a:rPr lang="en-US" sz="4000" b="1" dirty="0">
                <a:solidFill>
                  <a:srgbClr val="C00000"/>
                </a:solidFill>
                <a:latin typeface="Baskerville Old Face" panose="02020602080505020303" pitchFamily="18" charset="0"/>
              </a:rPr>
              <a:t> </a:t>
            </a:r>
            <a:r>
              <a:rPr lang="en-US" sz="4000" b="1" u="sng" dirty="0">
                <a:solidFill>
                  <a:srgbClr val="C00000"/>
                </a:solidFill>
                <a:latin typeface="Baskerville Old Face" panose="02020602080505020303" pitchFamily="18" charset="0"/>
              </a:rPr>
              <a:t>Each Student’s Business Page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CAADA8-224A-4BFF-A013-18CB5D55FF1F}"/>
              </a:ext>
            </a:extLst>
          </p:cNvPr>
          <p:cNvSpPr txBox="1"/>
          <p:nvPr/>
        </p:nvSpPr>
        <p:spPr>
          <a:xfrm>
            <a:off x="4501662" y="3016262"/>
            <a:ext cx="735271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Baskerville Old Face" panose="02020602080505020303" pitchFamily="18" charset="0"/>
              </a:rPr>
              <a:t>Order your product, make your payment (preferably E-Transfer) and pick up your products on: Wed. Dec. 16</a:t>
            </a:r>
            <a:r>
              <a:rPr lang="en-US" sz="3200" b="1" baseline="30000" dirty="0">
                <a:solidFill>
                  <a:srgbClr val="002060"/>
                </a:solidFill>
                <a:latin typeface="Baskerville Old Face" panose="02020602080505020303" pitchFamily="18" charset="0"/>
              </a:rPr>
              <a:t>th</a:t>
            </a:r>
            <a:r>
              <a:rPr lang="en-US" sz="3200" b="1" dirty="0">
                <a:solidFill>
                  <a:srgbClr val="002060"/>
                </a:solidFill>
                <a:latin typeface="Baskerville Old Face" panose="02020602080505020303" pitchFamily="18" charset="0"/>
              </a:rPr>
              <a:t> and Thurs. Dec. 17th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D0A420-A3B2-4CB2-83DA-B3A595ADB61B}"/>
              </a:ext>
            </a:extLst>
          </p:cNvPr>
          <p:cNvSpPr txBox="1"/>
          <p:nvPr/>
        </p:nvSpPr>
        <p:spPr>
          <a:xfrm flipH="1">
            <a:off x="0" y="5977508"/>
            <a:ext cx="123232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3300"/>
                </a:solidFill>
                <a:latin typeface="Baskerville Old Face" panose="02020602080505020303" pitchFamily="18" charset="0"/>
              </a:rPr>
              <a:t>Thank you so much for supporting our Entrepreneurs!</a:t>
            </a:r>
          </a:p>
        </p:txBody>
      </p:sp>
      <p:pic>
        <p:nvPicPr>
          <p:cNvPr id="5" name="Jingle Bell Rock- Lyrics (128 kbps)">
            <a:hlinkClick r:id="" action="ppaction://media"/>
            <a:extLst>
              <a:ext uri="{FF2B5EF4-FFF2-40B4-BE49-F238E27FC236}">
                <a16:creationId xmlns:a16="http://schemas.microsoft.com/office/drawing/2014/main" id="{D8A4D02C-A8B9-43C2-BB46-E8BCB5521E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6134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14000">
        <p15:prstTrans prst="crush"/>
      </p:transition>
    </mc:Choice>
    <mc:Fallback>
      <p:transition spd="slow" advClick="0" advTm="1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5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3E7D3F1B-C9A3-4266-8346-3348B29373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0653" b="984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2C6C9C9-83BF-4A6C-A1BF-C1735C61B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6524" y="1"/>
            <a:ext cx="7295477" cy="6853457"/>
          </a:xfrm>
          <a:custGeom>
            <a:avLst/>
            <a:gdLst>
              <a:gd name="connsiteX0" fmla="*/ 2113864 w 7295477"/>
              <a:gd name="connsiteY0" fmla="*/ 0 h 6853457"/>
              <a:gd name="connsiteX1" fmla="*/ 5731689 w 7295477"/>
              <a:gd name="connsiteY1" fmla="*/ 0 h 6853457"/>
              <a:gd name="connsiteX2" fmla="*/ 5792604 w 7295477"/>
              <a:gd name="connsiteY2" fmla="*/ 31199 h 6853457"/>
              <a:gd name="connsiteX3" fmla="*/ 7277638 w 7295477"/>
              <a:gd name="connsiteY3" fmla="*/ 1446415 h 6853457"/>
              <a:gd name="connsiteX4" fmla="*/ 7295477 w 7295477"/>
              <a:gd name="connsiteY4" fmla="*/ 1478103 h 6853457"/>
              <a:gd name="connsiteX5" fmla="*/ 7295477 w 7295477"/>
              <a:gd name="connsiteY5" fmla="*/ 5482224 h 6853457"/>
              <a:gd name="connsiteX6" fmla="*/ 7195301 w 7295477"/>
              <a:gd name="connsiteY6" fmla="*/ 5644337 h 6853457"/>
              <a:gd name="connsiteX7" fmla="*/ 5956878 w 7295477"/>
              <a:gd name="connsiteY7" fmla="*/ 6835380 h 6853457"/>
              <a:gd name="connsiteX8" fmla="*/ 5925438 w 7295477"/>
              <a:gd name="connsiteY8" fmla="*/ 6853457 h 6853457"/>
              <a:gd name="connsiteX9" fmla="*/ 1920114 w 7295477"/>
              <a:gd name="connsiteY9" fmla="*/ 6853457 h 6853457"/>
              <a:gd name="connsiteX10" fmla="*/ 1888674 w 7295477"/>
              <a:gd name="connsiteY10" fmla="*/ 6835380 h 6853457"/>
              <a:gd name="connsiteX11" fmla="*/ 0 w 7295477"/>
              <a:gd name="connsiteY11" fmla="*/ 3480517 h 6853457"/>
              <a:gd name="connsiteX12" fmla="*/ 2052949 w 7295477"/>
              <a:gd name="connsiteY12" fmla="*/ 31199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95477" h="6853457">
                <a:moveTo>
                  <a:pt x="2113864" y="0"/>
                </a:moveTo>
                <a:lnTo>
                  <a:pt x="5731689" y="0"/>
                </a:lnTo>
                <a:lnTo>
                  <a:pt x="5792604" y="31199"/>
                </a:lnTo>
                <a:cubicBezTo>
                  <a:pt x="6404018" y="363339"/>
                  <a:pt x="6917255" y="853303"/>
                  <a:pt x="7277638" y="1446415"/>
                </a:cubicBezTo>
                <a:lnTo>
                  <a:pt x="7295477" y="1478103"/>
                </a:lnTo>
                <a:lnTo>
                  <a:pt x="7295477" y="5482224"/>
                </a:lnTo>
                <a:lnTo>
                  <a:pt x="7195301" y="5644337"/>
                </a:lnTo>
                <a:cubicBezTo>
                  <a:pt x="6875688" y="6126745"/>
                  <a:pt x="6452261" y="6534378"/>
                  <a:pt x="5956878" y="6835380"/>
                </a:cubicBezTo>
                <a:lnTo>
                  <a:pt x="5925438" y="6853457"/>
                </a:lnTo>
                <a:lnTo>
                  <a:pt x="1920114" y="6853457"/>
                </a:lnTo>
                <a:lnTo>
                  <a:pt x="1888674" y="6835380"/>
                </a:lnTo>
                <a:cubicBezTo>
                  <a:pt x="756370" y="6147375"/>
                  <a:pt x="0" y="4902276"/>
                  <a:pt x="0" y="3480517"/>
                </a:cubicBezTo>
                <a:cubicBezTo>
                  <a:pt x="0" y="1991056"/>
                  <a:pt x="830121" y="695479"/>
                  <a:pt x="2052949" y="3119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253A98-FE93-4713-B0DC-8ADCCB905B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93" y="207451"/>
            <a:ext cx="1920390" cy="256074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0DDF54C-96BF-4C08-B2B5-A7A4CC9D7E29}"/>
              </a:ext>
            </a:extLst>
          </p:cNvPr>
          <p:cNvSpPr txBox="1"/>
          <p:nvPr/>
        </p:nvSpPr>
        <p:spPr>
          <a:xfrm>
            <a:off x="2866159" y="207451"/>
            <a:ext cx="250208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25307F"/>
                </a:solidFill>
                <a:effectLst/>
                <a:uLnTx/>
                <a:uFillTx/>
                <a:latin typeface="Modern Love Grunge" panose="04070805081005020601" pitchFamily="82" charset="0"/>
                <a:ea typeface="+mn-ea"/>
                <a:cs typeface="+mn-cs"/>
              </a:rPr>
              <a:t>FROSTY DROPS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798092-C6E2-4EA7-BA12-DD0F25B6D2EB}"/>
              </a:ext>
            </a:extLst>
          </p:cNvPr>
          <p:cNvSpPr txBox="1"/>
          <p:nvPr/>
        </p:nvSpPr>
        <p:spPr>
          <a:xfrm>
            <a:off x="2866157" y="1725903"/>
            <a:ext cx="18478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200" b="0" i="0" u="none" strike="noStrike" kern="1200" cap="none" spc="0" normalizeH="0" baseline="0" noProof="0" dirty="0">
                <a:ln>
                  <a:noFill/>
                </a:ln>
                <a:solidFill>
                  <a:srgbClr val="25307F"/>
                </a:solidFill>
                <a:effectLst/>
                <a:uLnTx/>
                <a:uFillTx/>
                <a:latin typeface="Modern Love Grunge" panose="020B0604020202020204" pitchFamily="82" charset="0"/>
                <a:ea typeface="+mn-ea"/>
                <a:cs typeface="Arial" panose="020B0604020202020204" pitchFamily="34" charset="0"/>
              </a:rPr>
              <a:t>Handmade Snowman Earrings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C5D5FD-7921-4A31-A84D-16990384C62F}"/>
              </a:ext>
            </a:extLst>
          </p:cNvPr>
          <p:cNvSpPr txBox="1"/>
          <p:nvPr/>
        </p:nvSpPr>
        <p:spPr>
          <a:xfrm>
            <a:off x="2866157" y="4817184"/>
            <a:ext cx="219693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25307F"/>
                </a:solidFill>
                <a:effectLst/>
                <a:uLnTx/>
                <a:uFillTx/>
                <a:latin typeface="Modern Love Grunge" panose="04070805081005020601" pitchFamily="82" charset="0"/>
                <a:ea typeface="+mn-ea"/>
                <a:cs typeface="+mn-cs"/>
              </a:rPr>
              <a:t>$5 A Pair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srgbClr val="25307F"/>
              </a:solidFill>
              <a:effectLst/>
              <a:uLnTx/>
              <a:uFillTx/>
              <a:latin typeface="Modern Love Grunge" panose="04070805081005020601" pitchFamily="8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25307F"/>
                </a:solidFill>
                <a:effectLst/>
                <a:uLnTx/>
                <a:uFillTx/>
                <a:latin typeface="Modern Love Grunge" panose="04070805081005020601" pitchFamily="82" charset="0"/>
                <a:ea typeface="+mn-ea"/>
                <a:cs typeface="+mn-cs"/>
              </a:rPr>
              <a:t>3 Colours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30000"/>
              <a:buFontTx/>
              <a:buBlip>
                <a:blip r:embed="rId5"/>
              </a:buBlip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25307F"/>
                </a:solidFill>
                <a:effectLst/>
                <a:uLnTx/>
                <a:uFillTx/>
                <a:latin typeface="Modern Love Grunge" panose="04070805081005020601" pitchFamily="82" charset="0"/>
                <a:ea typeface="+mn-ea"/>
                <a:cs typeface="+mn-cs"/>
              </a:rPr>
              <a:t>Clear Crystal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0000"/>
              <a:buFontTx/>
              <a:buBlip>
                <a:blip r:embed="rId5"/>
              </a:buBlip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25307F"/>
                </a:solidFill>
                <a:effectLst/>
                <a:uLnTx/>
                <a:uFillTx/>
                <a:latin typeface="Modern Love Grunge" panose="04070805081005020601" pitchFamily="82" charset="0"/>
                <a:ea typeface="+mn-ea"/>
                <a:cs typeface="+mn-cs"/>
              </a:rPr>
              <a:t>White Pearl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0000"/>
              <a:buFontTx/>
              <a:buBlip>
                <a:blip r:embed="rId5"/>
              </a:buBlip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25307F"/>
                </a:solidFill>
                <a:effectLst/>
                <a:uLnTx/>
                <a:uFillTx/>
                <a:latin typeface="Modern Love Grunge" panose="04070805081005020601" pitchFamily="82" charset="0"/>
                <a:ea typeface="+mn-ea"/>
                <a:cs typeface="+mn-cs"/>
              </a:rPr>
              <a:t>Rose Gold Pearl</a:t>
            </a:r>
          </a:p>
        </p:txBody>
      </p:sp>
      <p:pic>
        <p:nvPicPr>
          <p:cNvPr id="3" name="Picture 2" descr="Qr code&#10;&#10;Description automatically generated">
            <a:extLst>
              <a:ext uri="{FF2B5EF4-FFF2-40B4-BE49-F238E27FC236}">
                <a16:creationId xmlns:a16="http://schemas.microsoft.com/office/drawing/2014/main" id="{F16A68A1-9A98-4264-AA27-39D4FF5F67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93" y="4651121"/>
            <a:ext cx="1920389" cy="19203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57E7763-1652-4F39-8D3F-86D7206685CD}"/>
              </a:ext>
            </a:extLst>
          </p:cNvPr>
          <p:cNvSpPr txBox="1"/>
          <p:nvPr/>
        </p:nvSpPr>
        <p:spPr>
          <a:xfrm flipH="1">
            <a:off x="405695" y="2974368"/>
            <a:ext cx="2042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400" b="0" i="0" u="none" strike="noStrike" kern="1200" cap="none" spc="0" normalizeH="0" baseline="0" noProof="0" dirty="0">
                <a:ln>
                  <a:noFill/>
                </a:ln>
                <a:solidFill>
                  <a:srgbClr val="25307F"/>
                </a:solidFill>
                <a:effectLst/>
                <a:uLnTx/>
                <a:uFillTx/>
                <a:latin typeface="Modern Love Grunge" panose="04070805081005020601" pitchFamily="82" charset="0"/>
                <a:ea typeface="+mn-ea"/>
                <a:cs typeface="+mn-cs"/>
              </a:rPr>
              <a:t>ORDER NOW!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D58B3B-8C92-4DD2-973C-8FBD392EB464}"/>
              </a:ext>
            </a:extLst>
          </p:cNvPr>
          <p:cNvSpPr txBox="1"/>
          <p:nvPr/>
        </p:nvSpPr>
        <p:spPr>
          <a:xfrm>
            <a:off x="699014" y="3420342"/>
            <a:ext cx="1455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25307F"/>
                </a:solidFill>
                <a:effectLst/>
                <a:uLnTx/>
                <a:uFillTx/>
                <a:latin typeface="Modern Love Grunge" panose="04070805081005020601" pitchFamily="82" charset="0"/>
                <a:ea typeface="+mn-ea"/>
                <a:cs typeface="+mn-cs"/>
              </a:rPr>
              <a:t>Scan with your phone.</a:t>
            </a: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B1F201DF-6353-4396-B5CE-06D926703CE2}"/>
              </a:ext>
            </a:extLst>
          </p:cNvPr>
          <p:cNvSpPr/>
          <p:nvPr/>
        </p:nvSpPr>
        <p:spPr>
          <a:xfrm>
            <a:off x="1018610" y="4128064"/>
            <a:ext cx="816745" cy="461665"/>
          </a:xfrm>
          <a:prstGeom prst="downArrow">
            <a:avLst/>
          </a:prstGeom>
          <a:solidFill>
            <a:srgbClr val="25307F"/>
          </a:solidFill>
          <a:ln>
            <a:solidFill>
              <a:srgbClr val="232D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7A9580-9B08-4F41-AE65-36D22F9F699F}"/>
              </a:ext>
            </a:extLst>
          </p:cNvPr>
          <p:cNvSpPr txBox="1"/>
          <p:nvPr/>
        </p:nvSpPr>
        <p:spPr>
          <a:xfrm>
            <a:off x="2695189" y="3328008"/>
            <a:ext cx="19544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400" b="0" i="0" u="none" strike="noStrike" kern="1200" cap="none" spc="0" normalizeH="0" baseline="0" noProof="0" dirty="0">
                <a:ln>
                  <a:noFill/>
                </a:ln>
                <a:solidFill>
                  <a:srgbClr val="25307F"/>
                </a:solidFill>
                <a:effectLst/>
                <a:uLnTx/>
                <a:uFillTx/>
                <a:latin typeface="Modern Love Grunge" panose="04070805081005020601" pitchFamily="82" charset="0"/>
                <a:ea typeface="+mn-ea"/>
                <a:cs typeface="+mn-cs"/>
              </a:rPr>
              <a:t>Frosty Drops on Facebook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7BA9BDC-83D7-4A86-80AE-97214741CB4B}"/>
              </a:ext>
            </a:extLst>
          </p:cNvPr>
          <p:cNvGrpSpPr/>
          <p:nvPr/>
        </p:nvGrpSpPr>
        <p:grpSpPr>
          <a:xfrm>
            <a:off x="5063089" y="9304"/>
            <a:ext cx="7128913" cy="6853457"/>
            <a:chOff x="5063089" y="1"/>
            <a:chExt cx="7128913" cy="6853457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649F20F-012D-4B76-BEC1-1777DE0EE57F}"/>
                </a:ext>
              </a:extLst>
            </p:cNvPr>
            <p:cNvGrpSpPr/>
            <p:nvPr/>
          </p:nvGrpSpPr>
          <p:grpSpPr>
            <a:xfrm>
              <a:off x="5063089" y="1"/>
              <a:ext cx="7128913" cy="6853457"/>
              <a:chOff x="5063089" y="1"/>
              <a:chExt cx="7128913" cy="6853457"/>
            </a:xfrm>
          </p:grpSpPr>
          <p:pic>
            <p:nvPicPr>
              <p:cNvPr id="7" name="Picture 6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94C8CEF8-7AF1-4486-AE44-2EC2375A1C0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461" r="8525" b="1"/>
              <a:stretch/>
            </p:blipFill>
            <p:spPr>
              <a:xfrm>
                <a:off x="5063089" y="1"/>
                <a:ext cx="7128913" cy="6853457"/>
              </a:xfrm>
              <a:custGeom>
                <a:avLst/>
                <a:gdLst/>
                <a:ahLst/>
                <a:cxnLst/>
                <a:rect l="l" t="t" r="r" b="b"/>
                <a:pathLst>
                  <a:path w="7128913" h="6853457">
                    <a:moveTo>
                      <a:pt x="2343548" y="0"/>
                    </a:moveTo>
                    <a:lnTo>
                      <a:pt x="5168877" y="0"/>
                    </a:lnTo>
                    <a:lnTo>
                      <a:pt x="5218299" y="19487"/>
                    </a:lnTo>
                    <a:cubicBezTo>
                      <a:pt x="5976640" y="340238"/>
                      <a:pt x="6607722" y="902948"/>
                      <a:pt x="7014769" y="1610837"/>
                    </a:cubicBezTo>
                    <a:lnTo>
                      <a:pt x="7128913" y="1827198"/>
                    </a:lnTo>
                    <a:lnTo>
                      <a:pt x="7128913" y="5131581"/>
                    </a:lnTo>
                    <a:lnTo>
                      <a:pt x="7091067" y="5210750"/>
                    </a:lnTo>
                    <a:cubicBezTo>
                      <a:pt x="6744936" y="5876527"/>
                      <a:pt x="6205281" y="6425584"/>
                      <a:pt x="5546646" y="6783375"/>
                    </a:cubicBezTo>
                    <a:lnTo>
                      <a:pt x="5409811" y="6853457"/>
                    </a:lnTo>
                    <a:lnTo>
                      <a:pt x="2102613" y="6853457"/>
                    </a:lnTo>
                    <a:lnTo>
                      <a:pt x="1965779" y="6783375"/>
                    </a:lnTo>
                    <a:cubicBezTo>
                      <a:pt x="794873" y="6147301"/>
                      <a:pt x="0" y="4906735"/>
                      <a:pt x="0" y="3480517"/>
                    </a:cubicBezTo>
                    <a:cubicBezTo>
                      <a:pt x="0" y="1924643"/>
                      <a:pt x="945964" y="589711"/>
                      <a:pt x="2294125" y="19487"/>
                    </a:cubicBezTo>
                    <a:close/>
                  </a:path>
                </a:pathLst>
              </a:custGeom>
            </p:spPr>
          </p:pic>
          <p:pic>
            <p:nvPicPr>
              <p:cNvPr id="13" name="Picture 12" descr="A picture containing indoor, black, dark&#10;&#10;Description automatically generated">
                <a:extLst>
                  <a:ext uri="{FF2B5EF4-FFF2-40B4-BE49-F238E27FC236}">
                    <a16:creationId xmlns:a16="http://schemas.microsoft.com/office/drawing/2014/main" id="{665A2FB5-F5E0-4959-8C85-72D797AA92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957166">
                <a:off x="9874843" y="3089429"/>
                <a:ext cx="538664" cy="863573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E69CB7D2-1FB0-43C2-87FF-437CBCE267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732842">
                <a:off x="5862019" y="2493812"/>
                <a:ext cx="689594" cy="829668"/>
              </a:xfrm>
              <a:prstGeom prst="rect">
                <a:avLst/>
              </a:prstGeom>
            </p:spPr>
          </p:pic>
        </p:grpSp>
        <p:sp>
          <p:nvSpPr>
            <p:cNvPr id="17" name="Arrow: Down 16">
              <a:extLst>
                <a:ext uri="{FF2B5EF4-FFF2-40B4-BE49-F238E27FC236}">
                  <a16:creationId xmlns:a16="http://schemas.microsoft.com/office/drawing/2014/main" id="{AFC14F1B-EFEF-455C-BE03-A4DFFE16DD4E}"/>
                </a:ext>
              </a:extLst>
            </p:cNvPr>
            <p:cNvSpPr/>
            <p:nvPr/>
          </p:nvSpPr>
          <p:spPr>
            <a:xfrm rot="19484898">
              <a:off x="5500638" y="2044514"/>
              <a:ext cx="606138" cy="877706"/>
            </a:xfrm>
            <a:prstGeom prst="downArrow">
              <a:avLst/>
            </a:prstGeom>
            <a:solidFill>
              <a:srgbClr val="25307F"/>
            </a:solidFill>
            <a:ln>
              <a:solidFill>
                <a:srgbClr val="232D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Arrow: Down 17">
              <a:extLst>
                <a:ext uri="{FF2B5EF4-FFF2-40B4-BE49-F238E27FC236}">
                  <a16:creationId xmlns:a16="http://schemas.microsoft.com/office/drawing/2014/main" id="{196FD1B7-7925-479D-9563-A7AC5564D277}"/>
                </a:ext>
              </a:extLst>
            </p:cNvPr>
            <p:cNvSpPr/>
            <p:nvPr/>
          </p:nvSpPr>
          <p:spPr>
            <a:xfrm rot="3409417">
              <a:off x="10626292" y="2751958"/>
              <a:ext cx="664691" cy="899640"/>
            </a:xfrm>
            <a:prstGeom prst="downArrow">
              <a:avLst/>
            </a:prstGeom>
            <a:solidFill>
              <a:srgbClr val="25307F"/>
            </a:solidFill>
            <a:ln>
              <a:solidFill>
                <a:srgbClr val="232D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7466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10000">
        <p:circle/>
      </p:transition>
    </mc:Choice>
    <mc:Fallback>
      <p:transition spd="slow" advClick="0" advTm="10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4" grpId="0"/>
      <p:bldP spid="6" grpId="0"/>
      <p:bldP spid="8" grpId="0"/>
      <p:bldP spid="10" grpId="0"/>
      <p:bldP spid="11" grpId="0" animBg="1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6000" b="-4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C37C960-91F5-4F61-B2CD-8A0379207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8" name="Picture 7" descr="A picture containing logo&#10;&#10;Description automatically generated">
            <a:extLst>
              <a:ext uri="{FF2B5EF4-FFF2-40B4-BE49-F238E27FC236}">
                <a16:creationId xmlns:a16="http://schemas.microsoft.com/office/drawing/2014/main" id="{55414FBC-8C67-4CD9-B0D9-9350E6DFC8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140"/>
          <a:stretch/>
        </p:blipFill>
        <p:spPr>
          <a:xfrm>
            <a:off x="3782251" y="229977"/>
            <a:ext cx="4627497" cy="3429000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E3DC5A8-4F00-4481-B366-02C37CBB2C14}"/>
              </a:ext>
            </a:extLst>
          </p:cNvPr>
          <p:cNvSpPr txBox="1"/>
          <p:nvPr/>
        </p:nvSpPr>
        <p:spPr>
          <a:xfrm>
            <a:off x="3375224" y="3573771"/>
            <a:ext cx="578361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201449">
                    <a:lumMod val="50000"/>
                    <a:lumOff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enir Next LT Pro"/>
                <a:ea typeface="+mn-ea"/>
                <a:cs typeface="+mn-cs"/>
              </a:rPr>
              <a:t>3$ for 2 dipsticks and a pack of hot chocolate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4028BD-9CAF-460E-B208-F11E34C6AFB3}"/>
              </a:ext>
            </a:extLst>
          </p:cNvPr>
          <p:cNvSpPr txBox="1"/>
          <p:nvPr/>
        </p:nvSpPr>
        <p:spPr>
          <a:xfrm>
            <a:off x="3476417" y="6488668"/>
            <a:ext cx="3000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D4D31C-8615-4EDB-95AA-51C8AEA6EA65}"/>
              </a:ext>
            </a:extLst>
          </p:cNvPr>
          <p:cNvSpPr txBox="1"/>
          <p:nvPr/>
        </p:nvSpPr>
        <p:spPr>
          <a:xfrm>
            <a:off x="1914594" y="5499678"/>
            <a:ext cx="835976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400" b="0" i="0" u="none" strike="noStrike" kern="1200" cap="none" spc="0" normalizeH="0" baseline="0" noProof="0" dirty="0">
                <a:ln>
                  <a:noFill/>
                </a:ln>
                <a:solidFill>
                  <a:srgbClr val="7162FE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enir Next LT Pro"/>
                <a:ea typeface="+mn-ea"/>
                <a:cs typeface="+mn-cs"/>
              </a:rPr>
              <a:t>Order now at </a:t>
            </a:r>
            <a:r>
              <a:rPr kumimoji="0" lang="en-CA" sz="2400" b="0" i="0" u="sng" strike="noStrike" kern="1200" cap="none" spc="0" normalizeH="0" baseline="0" noProof="0" dirty="0">
                <a:ln>
                  <a:noFill/>
                </a:ln>
                <a:solidFill>
                  <a:srgbClr val="7162FE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enir Next LT Pro"/>
                <a:ea typeface="+mn-ea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https://m.facebook.com/thedipsticksfromsimonds/</a:t>
            </a:r>
            <a:endParaRPr kumimoji="0" lang="en-CA" sz="2400" b="0" i="0" u="none" strike="noStrike" kern="1200" cap="none" spc="0" normalizeH="0" baseline="0" noProof="0" dirty="0">
              <a:ln>
                <a:noFill/>
              </a:ln>
              <a:solidFill>
                <a:srgbClr val="7162FE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venir Next LT Pr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74D536-8323-4BA7-89A6-080FB8CAE1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46" b="90538" l="7077" r="91077">
                        <a14:foregroundMark x1="41385" y1="44231" x2="41385" y2="44231"/>
                        <a14:foregroundMark x1="41385" y1="44231" x2="48231" y2="41769"/>
                        <a14:foregroundMark x1="48231" y1="41769" x2="39692" y2="43077"/>
                        <a14:foregroundMark x1="39692" y1="43077" x2="41538" y2="42231"/>
                        <a14:foregroundMark x1="43000" y1="44154" x2="50538" y2="44000"/>
                        <a14:foregroundMark x1="50538" y1="44000" x2="40923" y2="45769"/>
                        <a14:foregroundMark x1="40923" y1="45769" x2="49462" y2="43769"/>
                        <a14:foregroundMark x1="49462" y1="43769" x2="40000" y2="46692"/>
                        <a14:foregroundMark x1="40000" y1="46692" x2="49077" y2="46000"/>
                        <a14:foregroundMark x1="49077" y1="46000" x2="41154" y2="48077"/>
                        <a14:foregroundMark x1="41154" y1="48077" x2="32308" y2="44154"/>
                        <a14:foregroundMark x1="32308" y1="44154" x2="39769" y2="41308"/>
                        <a14:foregroundMark x1="39769" y1="41308" x2="50615" y2="41077"/>
                        <a14:foregroundMark x1="50615" y1="41077" x2="39308" y2="40846"/>
                        <a14:foregroundMark x1="39308" y1="40846" x2="47000" y2="41308"/>
                        <a14:foregroundMark x1="47000" y1="41308" x2="36923" y2="39231"/>
                        <a14:foregroundMark x1="36923" y1="39231" x2="45077" y2="38846"/>
                        <a14:foregroundMark x1="45077" y1="38846" x2="36692" y2="37462"/>
                        <a14:foregroundMark x1="36692" y1="37462" x2="45000" y2="38923"/>
                        <a14:foregroundMark x1="45000" y1="38923" x2="52615" y2="38308"/>
                        <a14:foregroundMark x1="52615" y1="38308" x2="38846" y2="38462"/>
                        <a14:foregroundMark x1="38846" y1="38462" x2="48077" y2="42000"/>
                        <a14:foregroundMark x1="48077" y1="42000" x2="46462" y2="43615"/>
                        <a14:foregroundMark x1="89923" y1="62769" x2="91077" y2="58385"/>
                        <a14:foregroundMark x1="31000" y1="90385" x2="38462" y2="90769"/>
                        <a14:foregroundMark x1="38462" y1="90769" x2="45462" y2="90692"/>
                        <a14:foregroundMark x1="45462" y1="90692" x2="52077" y2="90692"/>
                        <a14:foregroundMark x1="8615" y1="60769" x2="7077" y2="52846"/>
                        <a14:foregroundMark x1="7077" y1="52846" x2="11385" y2="58923"/>
                        <a14:foregroundMark x1="11385" y1="58923" x2="6000" y2="54154"/>
                        <a14:foregroundMark x1="6000" y1="54154" x2="7154" y2="43615"/>
                        <a14:foregroundMark x1="7154" y1="43615" x2="7077" y2="59231"/>
                        <a14:foregroundMark x1="86615" y1="9846" x2="86615" y2="98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93034" y="552598"/>
            <a:ext cx="2505456" cy="2505456"/>
          </a:xfrm>
          <a:prstGeom prst="rect">
            <a:avLst/>
          </a:prstGeom>
        </p:spPr>
      </p:pic>
      <p:pic>
        <p:nvPicPr>
          <p:cNvPr id="12" name="Picture 11" descr="A picture containing text, gift wrapping&#10;&#10;Description automatically generated">
            <a:extLst>
              <a:ext uri="{FF2B5EF4-FFF2-40B4-BE49-F238E27FC236}">
                <a16:creationId xmlns:a16="http://schemas.microsoft.com/office/drawing/2014/main" id="{EF11E510-5207-41FE-A42D-3DB5BBFA310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37" y="184666"/>
            <a:ext cx="257175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787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5000">
        <p:randomBar dir="vert"/>
      </p:transition>
    </mc:Choice>
    <mc:Fallback>
      <p:transition spd="slow" advClick="0" advTm="5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4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26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7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2C3677-D8CD-403A-BDF5-E2541BC2BA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540" r="1" b="1066"/>
          <a:stretch/>
        </p:blipFill>
        <p:spPr>
          <a:xfrm>
            <a:off x="181872" y="83793"/>
            <a:ext cx="11825207" cy="6690414"/>
          </a:xfrm>
          <a:custGeom>
            <a:avLst/>
            <a:gdLst/>
            <a:ahLst/>
            <a:cxnLst/>
            <a:rect l="l" t="t" r="r" b="b"/>
            <a:pathLst>
              <a:path w="11827082" h="6534092">
                <a:moveTo>
                  <a:pt x="6610089" y="5"/>
                </a:moveTo>
                <a:cubicBezTo>
                  <a:pt x="6763993" y="-277"/>
                  <a:pt x="6862741" y="14300"/>
                  <a:pt x="6956523" y="21390"/>
                </a:cubicBezTo>
                <a:cubicBezTo>
                  <a:pt x="7271939" y="-12207"/>
                  <a:pt x="7581352" y="149"/>
                  <a:pt x="7768349" y="21390"/>
                </a:cubicBezTo>
                <a:lnTo>
                  <a:pt x="7831642" y="23688"/>
                </a:lnTo>
                <a:lnTo>
                  <a:pt x="7886307" y="21390"/>
                </a:lnTo>
                <a:cubicBezTo>
                  <a:pt x="7951978" y="17798"/>
                  <a:pt x="8007622" y="16567"/>
                  <a:pt x="8057445" y="16600"/>
                </a:cubicBezTo>
                <a:lnTo>
                  <a:pt x="8096254" y="17396"/>
                </a:lnTo>
                <a:lnTo>
                  <a:pt x="8199591" y="12947"/>
                </a:lnTo>
                <a:cubicBezTo>
                  <a:pt x="8247971" y="12558"/>
                  <a:pt x="8296272" y="14617"/>
                  <a:pt x="8344260" y="21390"/>
                </a:cubicBezTo>
                <a:lnTo>
                  <a:pt x="8355505" y="22738"/>
                </a:lnTo>
                <a:lnTo>
                  <a:pt x="8462217" y="21390"/>
                </a:lnTo>
                <a:cubicBezTo>
                  <a:pt x="8567700" y="16869"/>
                  <a:pt x="8666620" y="17239"/>
                  <a:pt x="8761697" y="18554"/>
                </a:cubicBezTo>
                <a:lnTo>
                  <a:pt x="8808871" y="19038"/>
                </a:lnTo>
                <a:lnTo>
                  <a:pt x="8941246" y="13930"/>
                </a:lnTo>
                <a:cubicBezTo>
                  <a:pt x="9040199" y="10800"/>
                  <a:pt x="9149474" y="10157"/>
                  <a:pt x="9260166" y="21390"/>
                </a:cubicBezTo>
                <a:lnTo>
                  <a:pt x="9339613" y="26448"/>
                </a:lnTo>
                <a:lnTo>
                  <a:pt x="9432845" y="28493"/>
                </a:lnTo>
                <a:cubicBezTo>
                  <a:pt x="9587011" y="31230"/>
                  <a:pt x="9744909" y="31599"/>
                  <a:pt x="9849954" y="21390"/>
                </a:cubicBezTo>
                <a:cubicBezTo>
                  <a:pt x="10060044" y="972"/>
                  <a:pt x="10204432" y="2657"/>
                  <a:pt x="10425865" y="21390"/>
                </a:cubicBezTo>
                <a:lnTo>
                  <a:pt x="10477895" y="25158"/>
                </a:lnTo>
                <a:lnTo>
                  <a:pt x="10566351" y="27751"/>
                </a:lnTo>
                <a:cubicBezTo>
                  <a:pt x="10727031" y="32755"/>
                  <a:pt x="10877889" y="35639"/>
                  <a:pt x="11001775" y="21390"/>
                </a:cubicBezTo>
                <a:cubicBezTo>
                  <a:pt x="11249546" y="-7108"/>
                  <a:pt x="11434553" y="12510"/>
                  <a:pt x="11813601" y="21390"/>
                </a:cubicBezTo>
                <a:cubicBezTo>
                  <a:pt x="11817928" y="208271"/>
                  <a:pt x="11818867" y="336567"/>
                  <a:pt x="11813601" y="475847"/>
                </a:cubicBezTo>
                <a:cubicBezTo>
                  <a:pt x="11808335" y="615127"/>
                  <a:pt x="11845853" y="1008651"/>
                  <a:pt x="11813601" y="1254916"/>
                </a:cubicBezTo>
                <a:cubicBezTo>
                  <a:pt x="11809570" y="1285699"/>
                  <a:pt x="11806768" y="1314174"/>
                  <a:pt x="11804923" y="1340777"/>
                </a:cubicBezTo>
                <a:lnTo>
                  <a:pt x="11803652" y="1373115"/>
                </a:lnTo>
                <a:lnTo>
                  <a:pt x="11804560" y="1395572"/>
                </a:lnTo>
                <a:cubicBezTo>
                  <a:pt x="11806656" y="1431340"/>
                  <a:pt x="11809600" y="1470662"/>
                  <a:pt x="11813601" y="1514605"/>
                </a:cubicBezTo>
                <a:cubicBezTo>
                  <a:pt x="11829606" y="1690380"/>
                  <a:pt x="11822955" y="1813845"/>
                  <a:pt x="11815628" y="1920902"/>
                </a:cubicBezTo>
                <a:lnTo>
                  <a:pt x="11811346" y="1995660"/>
                </a:lnTo>
                <a:lnTo>
                  <a:pt x="11813868" y="2104640"/>
                </a:lnTo>
                <a:lnTo>
                  <a:pt x="11817197" y="2264365"/>
                </a:lnTo>
                <a:lnTo>
                  <a:pt x="11821465" y="2306631"/>
                </a:lnTo>
                <a:cubicBezTo>
                  <a:pt x="11835170" y="2477814"/>
                  <a:pt x="11818400" y="2578773"/>
                  <a:pt x="11813601" y="2683208"/>
                </a:cubicBezTo>
                <a:cubicBezTo>
                  <a:pt x="11809487" y="2772725"/>
                  <a:pt x="11816027" y="2930030"/>
                  <a:pt x="11816192" y="3070653"/>
                </a:cubicBezTo>
                <a:lnTo>
                  <a:pt x="11813610" y="3202145"/>
                </a:lnTo>
                <a:lnTo>
                  <a:pt x="11813601" y="3267510"/>
                </a:lnTo>
                <a:cubicBezTo>
                  <a:pt x="11811419" y="3587194"/>
                  <a:pt x="11813535" y="3497122"/>
                  <a:pt x="11813601" y="3721967"/>
                </a:cubicBezTo>
                <a:cubicBezTo>
                  <a:pt x="11813617" y="3778178"/>
                  <a:pt x="11814293" y="3835214"/>
                  <a:pt x="11815131" y="3894088"/>
                </a:cubicBezTo>
                <a:lnTo>
                  <a:pt x="11816203" y="3972593"/>
                </a:lnTo>
                <a:lnTo>
                  <a:pt x="11816265" y="3973919"/>
                </a:lnTo>
                <a:cubicBezTo>
                  <a:pt x="11819902" y="4062998"/>
                  <a:pt x="11819694" y="4122248"/>
                  <a:pt x="11818174" y="4171327"/>
                </a:cubicBezTo>
                <a:lnTo>
                  <a:pt x="11817878" y="4178488"/>
                </a:lnTo>
                <a:lnTo>
                  <a:pt x="11818118" y="4277530"/>
                </a:lnTo>
                <a:cubicBezTo>
                  <a:pt x="11817612" y="4347824"/>
                  <a:pt x="11816272" y="4421987"/>
                  <a:pt x="11813601" y="4501036"/>
                </a:cubicBezTo>
                <a:cubicBezTo>
                  <a:pt x="11824398" y="4779554"/>
                  <a:pt x="11834923" y="4895505"/>
                  <a:pt x="11813601" y="5020415"/>
                </a:cubicBezTo>
                <a:cubicBezTo>
                  <a:pt x="11808270" y="5051643"/>
                  <a:pt x="11804885" y="5094410"/>
                  <a:pt x="11802984" y="5145366"/>
                </a:cubicBezTo>
                <a:lnTo>
                  <a:pt x="11802805" y="5153576"/>
                </a:lnTo>
                <a:lnTo>
                  <a:pt x="11813601" y="5280104"/>
                </a:lnTo>
                <a:cubicBezTo>
                  <a:pt x="11848339" y="5545832"/>
                  <a:pt x="11803810" y="5568088"/>
                  <a:pt x="11813601" y="5734561"/>
                </a:cubicBezTo>
                <a:cubicBezTo>
                  <a:pt x="11814825" y="5755370"/>
                  <a:pt x="11815354" y="5777180"/>
                  <a:pt x="11815391" y="5800160"/>
                </a:cubicBezTo>
                <a:lnTo>
                  <a:pt x="11814403" y="5861994"/>
                </a:lnTo>
                <a:lnTo>
                  <a:pt x="11814897" y="5940552"/>
                </a:lnTo>
                <a:cubicBezTo>
                  <a:pt x="11813455" y="6007961"/>
                  <a:pt x="11810716" y="6074118"/>
                  <a:pt x="11808410" y="6139030"/>
                </a:cubicBezTo>
                <a:lnTo>
                  <a:pt x="11805249" y="6294204"/>
                </a:lnTo>
                <a:lnTo>
                  <a:pt x="11806853" y="6377232"/>
                </a:lnTo>
                <a:lnTo>
                  <a:pt x="11813601" y="6513630"/>
                </a:lnTo>
                <a:cubicBezTo>
                  <a:pt x="11755932" y="6520071"/>
                  <a:pt x="11702085" y="6522123"/>
                  <a:pt x="11651008" y="6521869"/>
                </a:cubicBezTo>
                <a:lnTo>
                  <a:pt x="11606878" y="6520178"/>
                </a:lnTo>
                <a:lnTo>
                  <a:pt x="11480359" y="6526470"/>
                </a:lnTo>
                <a:cubicBezTo>
                  <a:pt x="11411497" y="6529079"/>
                  <a:pt x="11340067" y="6529281"/>
                  <a:pt x="11235913" y="6522672"/>
                </a:cubicBezTo>
                <a:lnTo>
                  <a:pt x="11167376" y="6517338"/>
                </a:lnTo>
                <a:lnTo>
                  <a:pt x="11118099" y="6519937"/>
                </a:lnTo>
                <a:cubicBezTo>
                  <a:pt x="11008080" y="6519923"/>
                  <a:pt x="10918905" y="6505169"/>
                  <a:pt x="10779737" y="6513630"/>
                </a:cubicBezTo>
                <a:lnTo>
                  <a:pt x="10756340" y="6513513"/>
                </a:lnTo>
                <a:lnTo>
                  <a:pt x="10748952" y="6514346"/>
                </a:lnTo>
                <a:cubicBezTo>
                  <a:pt x="10725838" y="6516206"/>
                  <a:pt x="10699773" y="6516641"/>
                  <a:pt x="10661780" y="6513630"/>
                </a:cubicBezTo>
                <a:lnTo>
                  <a:pt x="10643067" y="6512943"/>
                </a:lnTo>
                <a:lnTo>
                  <a:pt x="10627638" y="6512866"/>
                </a:lnTo>
                <a:lnTo>
                  <a:pt x="10598539" y="6511309"/>
                </a:lnTo>
                <a:lnTo>
                  <a:pt x="10590670" y="6511020"/>
                </a:lnTo>
                <a:cubicBezTo>
                  <a:pt x="10422654" y="6509230"/>
                  <a:pt x="10114537" y="6525711"/>
                  <a:pt x="9930443" y="6519069"/>
                </a:cubicBezTo>
                <a:lnTo>
                  <a:pt x="9908887" y="6517613"/>
                </a:lnTo>
                <a:lnTo>
                  <a:pt x="9697150" y="6531900"/>
                </a:lnTo>
                <a:cubicBezTo>
                  <a:pt x="9438634" y="6540253"/>
                  <a:pt x="9217380" y="6522684"/>
                  <a:pt x="9038128" y="6513630"/>
                </a:cubicBezTo>
                <a:lnTo>
                  <a:pt x="8901719" y="6509665"/>
                </a:lnTo>
                <a:lnTo>
                  <a:pt x="8766922" y="6512046"/>
                </a:lnTo>
                <a:cubicBezTo>
                  <a:pt x="8694433" y="6513288"/>
                  <a:pt x="8629372" y="6514112"/>
                  <a:pt x="8580175" y="6513630"/>
                </a:cubicBezTo>
                <a:lnTo>
                  <a:pt x="8571277" y="6513524"/>
                </a:lnTo>
                <a:lnTo>
                  <a:pt x="8462217" y="6513630"/>
                </a:lnTo>
                <a:cubicBezTo>
                  <a:pt x="8225188" y="6509968"/>
                  <a:pt x="7780127" y="6525503"/>
                  <a:pt x="7532434" y="6513630"/>
                </a:cubicBezTo>
                <a:lnTo>
                  <a:pt x="7448622" y="6511320"/>
                </a:lnTo>
                <a:lnTo>
                  <a:pt x="7428354" y="6513630"/>
                </a:lnTo>
                <a:cubicBezTo>
                  <a:pt x="7293248" y="6538560"/>
                  <a:pt x="7186080" y="6533261"/>
                  <a:pt x="7078782" y="6523679"/>
                </a:cubicBezTo>
                <a:lnTo>
                  <a:pt x="6973169" y="6513887"/>
                </a:lnTo>
                <a:lnTo>
                  <a:pt x="6954249" y="6514033"/>
                </a:lnTo>
                <a:cubicBezTo>
                  <a:pt x="6918701" y="6514123"/>
                  <a:pt x="6880374" y="6514018"/>
                  <a:pt x="6838566" y="6513630"/>
                </a:cubicBezTo>
                <a:lnTo>
                  <a:pt x="6790865" y="6514652"/>
                </a:lnTo>
                <a:lnTo>
                  <a:pt x="6717520" y="6518204"/>
                </a:lnTo>
                <a:lnTo>
                  <a:pt x="6690736" y="6516798"/>
                </a:lnTo>
                <a:lnTo>
                  <a:pt x="6604647" y="6518643"/>
                </a:lnTo>
                <a:cubicBezTo>
                  <a:pt x="6383546" y="6528740"/>
                  <a:pt x="6188571" y="6547337"/>
                  <a:pt x="5908782" y="6513630"/>
                </a:cubicBezTo>
                <a:lnTo>
                  <a:pt x="5827432" y="6506155"/>
                </a:lnTo>
                <a:lnTo>
                  <a:pt x="5818169" y="6505897"/>
                </a:lnTo>
                <a:cubicBezTo>
                  <a:pt x="5656134" y="6501940"/>
                  <a:pt x="5476891" y="6500561"/>
                  <a:pt x="5360626" y="6513630"/>
                </a:cubicBezTo>
                <a:cubicBezTo>
                  <a:pt x="5244362" y="6526700"/>
                  <a:pt x="5155294" y="6523407"/>
                  <a:pt x="5082581" y="6518492"/>
                </a:cubicBezTo>
                <a:lnTo>
                  <a:pt x="5011539" y="6513612"/>
                </a:lnTo>
                <a:lnTo>
                  <a:pt x="4978999" y="6513630"/>
                </a:lnTo>
                <a:lnTo>
                  <a:pt x="4947560" y="6512597"/>
                </a:lnTo>
                <a:lnTo>
                  <a:pt x="4902673" y="6513630"/>
                </a:lnTo>
                <a:cubicBezTo>
                  <a:pt x="4851834" y="6520217"/>
                  <a:pt x="4795188" y="6523001"/>
                  <a:pt x="4737076" y="6522747"/>
                </a:cubicBezTo>
                <a:lnTo>
                  <a:pt x="4649328" y="6518160"/>
                </a:lnTo>
                <a:lnTo>
                  <a:pt x="4624935" y="6519597"/>
                </a:lnTo>
                <a:cubicBezTo>
                  <a:pt x="4598495" y="6519851"/>
                  <a:pt x="4566987" y="6518389"/>
                  <a:pt x="4521046" y="6513630"/>
                </a:cubicBezTo>
                <a:lnTo>
                  <a:pt x="4456833" y="6510131"/>
                </a:lnTo>
                <a:lnTo>
                  <a:pt x="4343538" y="6512337"/>
                </a:lnTo>
                <a:cubicBezTo>
                  <a:pt x="4260681" y="6514690"/>
                  <a:pt x="4174545" y="6517475"/>
                  <a:pt x="4104725" y="6513630"/>
                </a:cubicBezTo>
                <a:cubicBezTo>
                  <a:pt x="3965085" y="6505941"/>
                  <a:pt x="3802107" y="6535988"/>
                  <a:pt x="3528815" y="6513630"/>
                </a:cubicBezTo>
                <a:lnTo>
                  <a:pt x="3407613" y="6504978"/>
                </a:lnTo>
                <a:lnTo>
                  <a:pt x="3251268" y="6513630"/>
                </a:lnTo>
                <a:cubicBezTo>
                  <a:pt x="3103602" y="6529652"/>
                  <a:pt x="3004932" y="6519904"/>
                  <a:pt x="2867035" y="6513929"/>
                </a:cubicBezTo>
                <a:lnTo>
                  <a:pt x="2840124" y="6513045"/>
                </a:lnTo>
                <a:lnTo>
                  <a:pt x="2834946" y="6513630"/>
                </a:lnTo>
                <a:cubicBezTo>
                  <a:pt x="2691933" y="6538293"/>
                  <a:pt x="2614008" y="6529004"/>
                  <a:pt x="2502859" y="6520536"/>
                </a:cubicBezTo>
                <a:lnTo>
                  <a:pt x="2442001" y="6517197"/>
                </a:lnTo>
                <a:lnTo>
                  <a:pt x="2438245" y="6517313"/>
                </a:lnTo>
                <a:cubicBezTo>
                  <a:pt x="2401807" y="6517985"/>
                  <a:pt x="2368299" y="6518156"/>
                  <a:pt x="2336678" y="6517988"/>
                </a:cubicBezTo>
                <a:lnTo>
                  <a:pt x="2185932" y="6514754"/>
                </a:lnTo>
                <a:lnTo>
                  <a:pt x="1960620" y="6520062"/>
                </a:lnTo>
                <a:cubicBezTo>
                  <a:pt x="1876521" y="6521810"/>
                  <a:pt x="1788378" y="6523022"/>
                  <a:pt x="1701155" y="6522387"/>
                </a:cubicBezTo>
                <a:lnTo>
                  <a:pt x="1589271" y="6518529"/>
                </a:lnTo>
                <a:lnTo>
                  <a:pt x="1539168" y="6519829"/>
                </a:lnTo>
                <a:cubicBezTo>
                  <a:pt x="1395291" y="6522782"/>
                  <a:pt x="1407110" y="6517174"/>
                  <a:pt x="1287620" y="6513630"/>
                </a:cubicBezTo>
                <a:cubicBezTo>
                  <a:pt x="1168131" y="6510087"/>
                  <a:pt x="1041230" y="6513238"/>
                  <a:pt x="932033" y="6514000"/>
                </a:cubicBezTo>
                <a:lnTo>
                  <a:pt x="918750" y="6513952"/>
                </a:lnTo>
                <a:lnTo>
                  <a:pt x="858917" y="6514806"/>
                </a:lnTo>
                <a:cubicBezTo>
                  <a:pt x="826932" y="6514879"/>
                  <a:pt x="792070" y="6514545"/>
                  <a:pt x="753341" y="6513630"/>
                </a:cubicBezTo>
                <a:cubicBezTo>
                  <a:pt x="443511" y="6506311"/>
                  <a:pt x="354936" y="6524642"/>
                  <a:pt x="17841" y="6513630"/>
                </a:cubicBezTo>
                <a:cubicBezTo>
                  <a:pt x="-956" y="6342673"/>
                  <a:pt x="-10467" y="6012653"/>
                  <a:pt x="17841" y="5799484"/>
                </a:cubicBezTo>
                <a:lnTo>
                  <a:pt x="19845" y="5756408"/>
                </a:lnTo>
                <a:lnTo>
                  <a:pt x="17841" y="5734561"/>
                </a:lnTo>
                <a:cubicBezTo>
                  <a:pt x="13149" y="5695472"/>
                  <a:pt x="12578" y="5648752"/>
                  <a:pt x="13918" y="5598323"/>
                </a:cubicBezTo>
                <a:lnTo>
                  <a:pt x="18180" y="5508699"/>
                </a:lnTo>
                <a:lnTo>
                  <a:pt x="16493" y="5477760"/>
                </a:lnTo>
                <a:cubicBezTo>
                  <a:pt x="8966" y="5369709"/>
                  <a:pt x="1889" y="5260695"/>
                  <a:pt x="17841" y="5150260"/>
                </a:cubicBezTo>
                <a:cubicBezTo>
                  <a:pt x="-3463" y="5038150"/>
                  <a:pt x="-2139" y="4857473"/>
                  <a:pt x="6850" y="4650409"/>
                </a:cubicBezTo>
                <a:lnTo>
                  <a:pt x="14633" y="4498670"/>
                </a:lnTo>
                <a:lnTo>
                  <a:pt x="14494" y="4495758"/>
                </a:lnTo>
                <a:cubicBezTo>
                  <a:pt x="12245" y="4421472"/>
                  <a:pt x="13025" y="4335511"/>
                  <a:pt x="14442" y="4243130"/>
                </a:cubicBezTo>
                <a:lnTo>
                  <a:pt x="16801" y="4091152"/>
                </a:lnTo>
                <a:lnTo>
                  <a:pt x="13537" y="4018512"/>
                </a:lnTo>
                <a:lnTo>
                  <a:pt x="17696" y="3920163"/>
                </a:lnTo>
                <a:lnTo>
                  <a:pt x="17841" y="3851812"/>
                </a:lnTo>
                <a:cubicBezTo>
                  <a:pt x="15571" y="3651484"/>
                  <a:pt x="26219" y="3546077"/>
                  <a:pt x="24551" y="3386181"/>
                </a:cubicBezTo>
                <a:lnTo>
                  <a:pt x="24397" y="3379573"/>
                </a:lnTo>
                <a:lnTo>
                  <a:pt x="22173" y="3327681"/>
                </a:lnTo>
                <a:cubicBezTo>
                  <a:pt x="20895" y="3304536"/>
                  <a:pt x="19446" y="3284181"/>
                  <a:pt x="17841" y="3267510"/>
                </a:cubicBezTo>
                <a:cubicBezTo>
                  <a:pt x="8213" y="3167488"/>
                  <a:pt x="-3113" y="2984082"/>
                  <a:pt x="3931" y="2799801"/>
                </a:cubicBezTo>
                <a:lnTo>
                  <a:pt x="4125" y="2797274"/>
                </a:lnTo>
                <a:lnTo>
                  <a:pt x="3717" y="2776150"/>
                </a:lnTo>
                <a:cubicBezTo>
                  <a:pt x="3237" y="2640023"/>
                  <a:pt x="7465" y="2516197"/>
                  <a:pt x="17841" y="2423520"/>
                </a:cubicBezTo>
                <a:cubicBezTo>
                  <a:pt x="20435" y="2400350"/>
                  <a:pt x="22069" y="2375698"/>
                  <a:pt x="22982" y="2349684"/>
                </a:cubicBezTo>
                <a:lnTo>
                  <a:pt x="23157" y="2331991"/>
                </a:lnTo>
                <a:lnTo>
                  <a:pt x="21648" y="2290240"/>
                </a:lnTo>
                <a:cubicBezTo>
                  <a:pt x="18695" y="2240502"/>
                  <a:pt x="15426" y="2193755"/>
                  <a:pt x="14054" y="2150784"/>
                </a:cubicBezTo>
                <a:lnTo>
                  <a:pt x="17291" y="2050968"/>
                </a:lnTo>
                <a:lnTo>
                  <a:pt x="12351" y="1872365"/>
                </a:lnTo>
                <a:cubicBezTo>
                  <a:pt x="11665" y="1799113"/>
                  <a:pt x="12859" y="1722821"/>
                  <a:pt x="17841" y="1644450"/>
                </a:cubicBezTo>
                <a:lnTo>
                  <a:pt x="21169" y="1569934"/>
                </a:lnTo>
                <a:lnTo>
                  <a:pt x="20488" y="1547698"/>
                </a:lnTo>
                <a:cubicBezTo>
                  <a:pt x="19568" y="1516527"/>
                  <a:pt x="18663" y="1483900"/>
                  <a:pt x="17841" y="1449683"/>
                </a:cubicBezTo>
                <a:cubicBezTo>
                  <a:pt x="11271" y="1175953"/>
                  <a:pt x="1415" y="1152151"/>
                  <a:pt x="17841" y="995226"/>
                </a:cubicBezTo>
                <a:lnTo>
                  <a:pt x="19885" y="968921"/>
                </a:lnTo>
                <a:lnTo>
                  <a:pt x="17841" y="930304"/>
                </a:lnTo>
                <a:cubicBezTo>
                  <a:pt x="7442" y="768208"/>
                  <a:pt x="7865" y="285783"/>
                  <a:pt x="17841" y="21390"/>
                </a:cubicBezTo>
                <a:cubicBezTo>
                  <a:pt x="147136" y="10433"/>
                  <a:pt x="296588" y="9602"/>
                  <a:pt x="440468" y="11925"/>
                </a:cubicBezTo>
                <a:lnTo>
                  <a:pt x="473966" y="12726"/>
                </a:lnTo>
                <a:lnTo>
                  <a:pt x="478805" y="12539"/>
                </a:lnTo>
                <a:lnTo>
                  <a:pt x="484496" y="12977"/>
                </a:lnTo>
                <a:lnTo>
                  <a:pt x="648894" y="16905"/>
                </a:lnTo>
                <a:cubicBezTo>
                  <a:pt x="714833" y="18773"/>
                  <a:pt x="776163" y="20559"/>
                  <a:pt x="829667" y="21390"/>
                </a:cubicBezTo>
                <a:lnTo>
                  <a:pt x="916694" y="22693"/>
                </a:lnTo>
                <a:lnTo>
                  <a:pt x="933747" y="21390"/>
                </a:lnTo>
                <a:cubicBezTo>
                  <a:pt x="1086511" y="12604"/>
                  <a:pt x="1591110" y="15003"/>
                  <a:pt x="1863531" y="21390"/>
                </a:cubicBezTo>
                <a:lnTo>
                  <a:pt x="1920387" y="22646"/>
                </a:lnTo>
                <a:lnTo>
                  <a:pt x="2054705" y="24358"/>
                </a:lnTo>
                <a:cubicBezTo>
                  <a:pt x="2107717" y="24456"/>
                  <a:pt x="2161143" y="23719"/>
                  <a:pt x="2217404" y="21390"/>
                </a:cubicBezTo>
                <a:cubicBezTo>
                  <a:pt x="2442445" y="12073"/>
                  <a:pt x="2732199" y="18194"/>
                  <a:pt x="2911273" y="21390"/>
                </a:cubicBezTo>
                <a:lnTo>
                  <a:pt x="3023675" y="20799"/>
                </a:lnTo>
                <a:lnTo>
                  <a:pt x="3093869" y="15816"/>
                </a:lnTo>
                <a:cubicBezTo>
                  <a:pt x="3182922" y="11551"/>
                  <a:pt x="3301373" y="10993"/>
                  <a:pt x="3429365" y="12165"/>
                </a:cubicBezTo>
                <a:lnTo>
                  <a:pt x="3575555" y="14425"/>
                </a:lnTo>
                <a:lnTo>
                  <a:pt x="3605772" y="13210"/>
                </a:lnTo>
                <a:cubicBezTo>
                  <a:pt x="3774503" y="6974"/>
                  <a:pt x="3960371" y="3465"/>
                  <a:pt x="4063093" y="21390"/>
                </a:cubicBezTo>
                <a:lnTo>
                  <a:pt x="4088792" y="24677"/>
                </a:lnTo>
                <a:lnTo>
                  <a:pt x="4129769" y="25744"/>
                </a:lnTo>
                <a:cubicBezTo>
                  <a:pt x="4269845" y="29597"/>
                  <a:pt x="4297423" y="30995"/>
                  <a:pt x="4403088" y="21390"/>
                </a:cubicBezTo>
                <a:cubicBezTo>
                  <a:pt x="4473592" y="10814"/>
                  <a:pt x="4858406" y="-6032"/>
                  <a:pt x="5096956" y="21390"/>
                </a:cubicBezTo>
                <a:lnTo>
                  <a:pt x="5251798" y="27914"/>
                </a:lnTo>
                <a:lnTo>
                  <a:pt x="5332872" y="21390"/>
                </a:lnTo>
                <a:cubicBezTo>
                  <a:pt x="5422885" y="11295"/>
                  <a:pt x="5502187" y="8863"/>
                  <a:pt x="5576462" y="10240"/>
                </a:cubicBezTo>
                <a:lnTo>
                  <a:pt x="5700011" y="17015"/>
                </a:lnTo>
                <a:lnTo>
                  <a:pt x="5761151" y="15143"/>
                </a:lnTo>
                <a:cubicBezTo>
                  <a:pt x="5846776" y="14123"/>
                  <a:pt x="5935566" y="15403"/>
                  <a:pt x="6026740" y="21390"/>
                </a:cubicBezTo>
                <a:lnTo>
                  <a:pt x="6161088" y="29209"/>
                </a:lnTo>
                <a:lnTo>
                  <a:pt x="6262655" y="21390"/>
                </a:lnTo>
                <a:cubicBezTo>
                  <a:pt x="6405549" y="5694"/>
                  <a:pt x="6517747" y="175"/>
                  <a:pt x="6610089" y="5"/>
                </a:cubicBez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1E49E89-216B-4D58-BC06-2897C8A93A85}"/>
              </a:ext>
            </a:extLst>
          </p:cNvPr>
          <p:cNvSpPr txBox="1"/>
          <p:nvPr/>
        </p:nvSpPr>
        <p:spPr>
          <a:xfrm>
            <a:off x="2782957" y="622852"/>
            <a:ext cx="71296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eestyle Script" panose="030804020302050B0404" pitchFamily="66" charset="0"/>
                <a:ea typeface="+mn-ea"/>
                <a:cs typeface="+mn-cs"/>
              </a:rPr>
              <a:t>Carly’s Christmas Creations</a:t>
            </a:r>
            <a:endParaRPr kumimoji="0" lang="en-CA" sz="48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eestyle Script" panose="030804020302050B0404" pitchFamily="66" charset="0"/>
              <a:ea typeface="+mn-ea"/>
              <a:cs typeface="+mn-cs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11AC743A-6507-430C-B5A7-79ACEFC2F821}"/>
              </a:ext>
            </a:extLst>
          </p:cNvPr>
          <p:cNvSpPr txBox="1"/>
          <p:nvPr/>
        </p:nvSpPr>
        <p:spPr>
          <a:xfrm>
            <a:off x="3138528" y="5821384"/>
            <a:ext cx="70269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Onyx" panose="04050602080702020203" pitchFamily="82" charset="0"/>
                <a:ea typeface="+mn-ea"/>
                <a:cs typeface="+mn-cs"/>
              </a:rPr>
              <a:t>Bringing Christmas cheer, despite the year</a:t>
            </a:r>
            <a:endParaRPr kumimoji="0" lang="en-CA" sz="4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Onyx" panose="04050602080702020203" pitchFamily="82" charset="0"/>
              <a:ea typeface="+mn-ea"/>
              <a:cs typeface="+mn-cs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3C16D228-1493-4CF5-8336-84FFCA892D75}"/>
              </a:ext>
            </a:extLst>
          </p:cNvPr>
          <p:cNvSpPr txBox="1"/>
          <p:nvPr/>
        </p:nvSpPr>
        <p:spPr>
          <a:xfrm>
            <a:off x="5112512" y="2788095"/>
            <a:ext cx="4359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80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0.50$ per tag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80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3.50$ per card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0080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88A796B-689C-4DD0-A5C1-A2071C668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15" b="96396" l="2303" r="98369">
                        <a14:foregroundMark x1="7388" y1="36396" x2="13217" y2="73620"/>
                        <a14:foregroundMark x1="13217" y1="73620" x2="19093" y2="85965"/>
                        <a14:foregroundMark x1="19093" y1="85965" x2="21228" y2="87815"/>
                        <a14:foregroundMark x1="21804" y1="16491" x2="28592" y2="16491"/>
                        <a14:foregroundMark x1="16143" y1="16108" x2="26313" y2="15375"/>
                        <a14:foregroundMark x1="83401" y1="36013" x2="57112" y2="37895"/>
                        <a14:foregroundMark x1="57112" y1="37895" x2="57112" y2="37895"/>
                        <a14:foregroundMark x1="92996" y1="57799" x2="92708" y2="74673"/>
                        <a14:foregroundMark x1="92708" y1="74673" x2="92708" y2="74673"/>
                        <a14:foregroundMark x1="85368" y1="94195" x2="82274" y2="91962"/>
                        <a14:foregroundMark x1="20389" y1="72823" x2="21804" y2="50271"/>
                        <a14:foregroundMark x1="21804" y1="50271" x2="21804" y2="50271"/>
                        <a14:foregroundMark x1="28016" y1="4115" x2="28016" y2="4115"/>
                        <a14:foregroundMark x1="28016" y1="4115" x2="28016" y2="8995"/>
                        <a14:foregroundMark x1="2878" y1="22488" x2="4557" y2="84817"/>
                        <a14:foregroundMark x1="4557" y1="84817" x2="27441" y2="89314"/>
                        <a14:foregroundMark x1="27441" y1="89314" x2="37059" y2="80542"/>
                        <a14:foregroundMark x1="37059" y1="80542" x2="32478" y2="68230"/>
                        <a14:foregroundMark x1="32478" y1="68230" x2="24898" y2="56970"/>
                        <a14:foregroundMark x1="24898" y1="56970" x2="19261" y2="32249"/>
                        <a14:foregroundMark x1="2303" y1="78437" x2="2303" y2="22488"/>
                        <a14:foregroundMark x1="2015" y1="88198" x2="27561" y2="94290"/>
                        <a14:foregroundMark x1="27561" y1="94290" x2="34805" y2="84083"/>
                        <a14:foregroundMark x1="34805" y1="84083" x2="35932" y2="70175"/>
                        <a14:foregroundMark x1="35932" y1="70175" x2="23771" y2="70781"/>
                        <a14:foregroundMark x1="23771" y1="70781" x2="16095" y2="61180"/>
                        <a14:foregroundMark x1="16095" y1="61180" x2="14176" y2="47368"/>
                        <a14:foregroundMark x1="14176" y1="47368" x2="16143" y2="34131"/>
                        <a14:foregroundMark x1="27177" y1="84083" x2="5253" y2="80542"/>
                        <a14:foregroundMark x1="5253" y1="80542" x2="13888" y2="78437"/>
                        <a14:foregroundMark x1="33941" y1="92695" x2="37059" y2="87815"/>
                        <a14:foregroundMark x1="35356" y1="63413" x2="35932" y2="60032"/>
                        <a14:foregroundMark x1="7100" y1="80319" x2="7676" y2="76938"/>
                        <a14:foregroundMark x1="35356" y1="96459" x2="37059" y2="94960"/>
                        <a14:foregroundMark x1="23483" y1="77321" x2="30559" y2="76938"/>
                        <a14:foregroundMark x1="94987" y1="55917" x2="94867" y2="42010"/>
                        <a14:foregroundMark x1="94867" y1="42010" x2="85248" y2="29920"/>
                        <a14:foregroundMark x1="85248" y1="29920" x2="79779" y2="16491"/>
                        <a14:foregroundMark x1="79779" y1="16491" x2="57232" y2="24370"/>
                        <a14:foregroundMark x1="57232" y1="24370" x2="65819" y2="33461"/>
                        <a14:foregroundMark x1="65819" y1="33461" x2="75774" y2="29027"/>
                        <a14:foregroundMark x1="75774" y1="29027" x2="68410" y2="29250"/>
                        <a14:foregroundMark x1="98369" y1="47656" x2="97529" y2="4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3039" y="551859"/>
            <a:ext cx="1198567" cy="90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900BF932-03EA-46A3-94F7-C86D582FFCB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92" r="3903"/>
          <a:stretch/>
        </p:blipFill>
        <p:spPr>
          <a:xfrm>
            <a:off x="8753525" y="1213837"/>
            <a:ext cx="2864598" cy="2781752"/>
          </a:xfrm>
          <a:prstGeom prst="rect">
            <a:avLst/>
          </a:prstGeom>
        </p:spPr>
      </p:pic>
      <p:pic>
        <p:nvPicPr>
          <p:cNvPr id="1032" name="Picture 1031">
            <a:extLst>
              <a:ext uri="{FF2B5EF4-FFF2-40B4-BE49-F238E27FC236}">
                <a16:creationId xmlns:a16="http://schemas.microsoft.com/office/drawing/2014/main" id="{1ED96D28-C55E-4CD4-BACA-B4907BA4DFA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0" t="15312" r="579" b="6918"/>
          <a:stretch/>
        </p:blipFill>
        <p:spPr>
          <a:xfrm>
            <a:off x="8510278" y="3755482"/>
            <a:ext cx="3046471" cy="22341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2AEDA49-65E6-4D97-8EAE-C1E486D693C5}"/>
              </a:ext>
            </a:extLst>
          </p:cNvPr>
          <p:cNvSpPr txBox="1"/>
          <p:nvPr/>
        </p:nvSpPr>
        <p:spPr>
          <a:xfrm>
            <a:off x="2560433" y="1753961"/>
            <a:ext cx="61357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0"/>
                <a:ea typeface="+mn-ea"/>
                <a:cs typeface="+mn-cs"/>
              </a:rPr>
              <a:t>Christmas cards &amp; Christmas tags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0"/>
                <a:ea typeface="+mn-ea"/>
                <a:cs typeface="+mn-cs"/>
              </a:rPr>
              <a:t>with handmade art</a:t>
            </a:r>
            <a:endParaRPr kumimoji="0" lang="en-CA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Bright" panose="02040602050505020304" pitchFamily="18" charset="0"/>
              <a:ea typeface="+mn-ea"/>
              <a:cs typeface="+mn-cs"/>
            </a:endParaRPr>
          </a:p>
        </p:txBody>
      </p:sp>
      <p:sp>
        <p:nvSpPr>
          <p:cNvPr id="1035" name="Heart 1034">
            <a:extLst>
              <a:ext uri="{FF2B5EF4-FFF2-40B4-BE49-F238E27FC236}">
                <a16:creationId xmlns:a16="http://schemas.microsoft.com/office/drawing/2014/main" id="{65788ECC-8AC2-4C2A-81D2-7BAAAD812B94}"/>
              </a:ext>
            </a:extLst>
          </p:cNvPr>
          <p:cNvSpPr/>
          <p:nvPr/>
        </p:nvSpPr>
        <p:spPr>
          <a:xfrm>
            <a:off x="3252322" y="6012407"/>
            <a:ext cx="434190" cy="387394"/>
          </a:xfrm>
          <a:prstGeom prst="hear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6" name="TextBox 1035">
            <a:extLst>
              <a:ext uri="{FF2B5EF4-FFF2-40B4-BE49-F238E27FC236}">
                <a16:creationId xmlns:a16="http://schemas.microsoft.com/office/drawing/2014/main" id="{B8582764-6100-4FA4-9DF0-FE866ED7396E}"/>
              </a:ext>
            </a:extLst>
          </p:cNvPr>
          <p:cNvSpPr txBox="1"/>
          <p:nvPr/>
        </p:nvSpPr>
        <p:spPr>
          <a:xfrm>
            <a:off x="4072436" y="4900836"/>
            <a:ext cx="31117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80808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December 7</a:t>
            </a:r>
            <a:r>
              <a:rPr kumimoji="0" lang="en-US" sz="2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80808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80808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- 11</a:t>
            </a:r>
            <a:r>
              <a:rPr kumimoji="0" lang="en-US" sz="2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80808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80808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CA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80808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7" name="TextBox 1036">
            <a:extLst>
              <a:ext uri="{FF2B5EF4-FFF2-40B4-BE49-F238E27FC236}">
                <a16:creationId xmlns:a16="http://schemas.microsoft.com/office/drawing/2014/main" id="{E4FE9D74-DE33-4BBC-BBA7-92AC85816C7F}"/>
              </a:ext>
            </a:extLst>
          </p:cNvPr>
          <p:cNvSpPr txBox="1"/>
          <p:nvPr/>
        </p:nvSpPr>
        <p:spPr>
          <a:xfrm>
            <a:off x="2237304" y="2826047"/>
            <a:ext cx="3981115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BUNDLES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80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14$ for 10 tags &amp; 3 cards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80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8$ for 5 tags &amp; 2 cards</a:t>
            </a:r>
            <a:endParaRPr kumimoji="0" lang="en-CA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0080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9" name="Star: 4 Points 1038">
            <a:extLst>
              <a:ext uri="{FF2B5EF4-FFF2-40B4-BE49-F238E27FC236}">
                <a16:creationId xmlns:a16="http://schemas.microsoft.com/office/drawing/2014/main" id="{40BA699D-5457-4523-9AF9-AD4D457BC384}"/>
              </a:ext>
            </a:extLst>
          </p:cNvPr>
          <p:cNvSpPr/>
          <p:nvPr/>
        </p:nvSpPr>
        <p:spPr>
          <a:xfrm>
            <a:off x="8265309" y="1738018"/>
            <a:ext cx="330775" cy="523506"/>
          </a:xfrm>
          <a:prstGeom prst="star4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4" name="Star: 4 Points 143">
            <a:extLst>
              <a:ext uri="{FF2B5EF4-FFF2-40B4-BE49-F238E27FC236}">
                <a16:creationId xmlns:a16="http://schemas.microsoft.com/office/drawing/2014/main" id="{4866637C-666A-498E-925C-1BD1CAAA6250}"/>
              </a:ext>
            </a:extLst>
          </p:cNvPr>
          <p:cNvSpPr/>
          <p:nvPr/>
        </p:nvSpPr>
        <p:spPr>
          <a:xfrm>
            <a:off x="7121353" y="4849844"/>
            <a:ext cx="416135" cy="523221"/>
          </a:xfrm>
          <a:prstGeom prst="star4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5" name="Star: 4 Points 144">
            <a:extLst>
              <a:ext uri="{FF2B5EF4-FFF2-40B4-BE49-F238E27FC236}">
                <a16:creationId xmlns:a16="http://schemas.microsoft.com/office/drawing/2014/main" id="{5DC98A0F-68CB-49C2-81D9-670400F0E9F0}"/>
              </a:ext>
            </a:extLst>
          </p:cNvPr>
          <p:cNvSpPr/>
          <p:nvPr/>
        </p:nvSpPr>
        <p:spPr>
          <a:xfrm>
            <a:off x="2637522" y="1763294"/>
            <a:ext cx="330775" cy="472954"/>
          </a:xfrm>
          <a:prstGeom prst="star4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6" name="Star: 4 Points 145">
            <a:extLst>
              <a:ext uri="{FF2B5EF4-FFF2-40B4-BE49-F238E27FC236}">
                <a16:creationId xmlns:a16="http://schemas.microsoft.com/office/drawing/2014/main" id="{06A77230-1C33-4CF4-B410-AE6CB7139F17}"/>
              </a:ext>
            </a:extLst>
          </p:cNvPr>
          <p:cNvSpPr/>
          <p:nvPr/>
        </p:nvSpPr>
        <p:spPr>
          <a:xfrm>
            <a:off x="3637841" y="4849844"/>
            <a:ext cx="416135" cy="523221"/>
          </a:xfrm>
          <a:prstGeom prst="star4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9810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9000">
        <p:comb/>
      </p:transition>
    </mc:Choice>
    <mc:Fallback>
      <p:transition spd="slow" advClick="0" advTm="9000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9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9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9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50"/>
                            </p:stCondLst>
                            <p:childTnLst>
                              <p:par>
                                <p:cTn id="11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950"/>
                            </p:stCondLst>
                            <p:childTnLst>
                              <p:par>
                                <p:cTn id="24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95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76" grpId="0"/>
      <p:bldP spid="5" grpId="0"/>
      <p:bldP spid="1036" grpId="0"/>
      <p:bldP spid="103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DA9BFA0-7357-4E4D-8385-2E405921DA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35934" y="-1"/>
            <a:ext cx="13027934" cy="736022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73FEB4F-8393-1543-AE56-8DF6ABA0158B}"/>
              </a:ext>
            </a:extLst>
          </p:cNvPr>
          <p:cNvSpPr txBox="1"/>
          <p:nvPr/>
        </p:nvSpPr>
        <p:spPr>
          <a:xfrm>
            <a:off x="373327" y="164371"/>
            <a:ext cx="2955762" cy="39703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Perler Bead Shapes, usable for ornaments on your tree! 1 for $3.00 or
 2 for $5.00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1E2867-E52E-E247-8C32-FEB9AC6C71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2592" y="1276692"/>
            <a:ext cx="5014455" cy="5581308"/>
          </a:xfrm>
          <a:prstGeom prst="rect">
            <a:avLst/>
          </a:prstGeom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id="{53A6E45A-50D1-DF43-80E8-9AD433DF95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643" y="164371"/>
            <a:ext cx="8846218" cy="1324862"/>
          </a:xfrm>
          <a:prstGeom prst="rect">
            <a:avLst/>
          </a:prstGeom>
        </p:spPr>
      </p:pic>
      <p:pic>
        <p:nvPicPr>
          <p:cNvPr id="18" name="Picture 19">
            <a:extLst>
              <a:ext uri="{FF2B5EF4-FFF2-40B4-BE49-F238E27FC236}">
                <a16:creationId xmlns:a16="http://schemas.microsoft.com/office/drawing/2014/main" id="{9C576983-DE7E-394A-8681-3B0AE781FE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8094">
            <a:off x="6967355" y="3221159"/>
            <a:ext cx="4505325" cy="215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357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4000" advClick="0" advTm="7000">
        <p15:prstTrans prst="curtains"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text, clock, picture frame&#10;&#10;Description automatically generated">
            <a:extLst>
              <a:ext uri="{FF2B5EF4-FFF2-40B4-BE49-F238E27FC236}">
                <a16:creationId xmlns:a16="http://schemas.microsoft.com/office/drawing/2014/main" id="{DB54101C-D5A6-49B7-8C1C-170840446B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4812" y="16956"/>
            <a:ext cx="2127188" cy="2778369"/>
          </a:xfrm>
          <a:prstGeom prst="rect">
            <a:avLst/>
          </a:prstGeom>
        </p:spPr>
      </p:pic>
      <p:pic>
        <p:nvPicPr>
          <p:cNvPr id="13" name="Picture 12" descr="A picture containing text, indoor, wall, picture frame&#10;&#10;Description automatically generated">
            <a:extLst>
              <a:ext uri="{FF2B5EF4-FFF2-40B4-BE49-F238E27FC236}">
                <a16:creationId xmlns:a16="http://schemas.microsoft.com/office/drawing/2014/main" id="{A3BB9760-592E-47F6-AC8D-347880EE56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7652" y="-11985"/>
            <a:ext cx="2127188" cy="2836250"/>
          </a:xfrm>
          <a:prstGeom prst="rect">
            <a:avLst/>
          </a:prstGeom>
        </p:spPr>
      </p:pic>
      <p:pic>
        <p:nvPicPr>
          <p:cNvPr id="11" name="Picture 10" descr="Graphical user interface, calendar&#10;&#10;Description automatically generated">
            <a:extLst>
              <a:ext uri="{FF2B5EF4-FFF2-40B4-BE49-F238E27FC236}">
                <a16:creationId xmlns:a16="http://schemas.microsoft.com/office/drawing/2014/main" id="{C801F04F-5BB9-43FB-AE8C-AA80F2DB06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" t="1479" r="-3048" b="12229"/>
          <a:stretch/>
        </p:blipFill>
        <p:spPr>
          <a:xfrm>
            <a:off x="507143" y="3225938"/>
            <a:ext cx="2268897" cy="32588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F52FDC3-6786-4B0A-83FB-D9E01C2D266B}"/>
              </a:ext>
            </a:extLst>
          </p:cNvPr>
          <p:cNvSpPr txBox="1"/>
          <p:nvPr/>
        </p:nvSpPr>
        <p:spPr>
          <a:xfrm>
            <a:off x="3012831" y="2637692"/>
            <a:ext cx="49119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Frame-Us</a:t>
            </a:r>
            <a:endParaRPr kumimoji="0" lang="en-CA" sz="5400" b="1" i="1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44D128-DEC9-4BC1-9046-FADBD8FDDB27}"/>
              </a:ext>
            </a:extLst>
          </p:cNvPr>
          <p:cNvSpPr txBox="1"/>
          <p:nvPr/>
        </p:nvSpPr>
        <p:spPr>
          <a:xfrm>
            <a:off x="394549" y="802294"/>
            <a:ext cx="52365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Pick a song for your friends and lovers to sing along!</a:t>
            </a:r>
            <a:endParaRPr kumimoji="0" lang="en-CA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E56FED-DE7A-45E1-8B6F-A8C3F5E3D017}"/>
              </a:ext>
            </a:extLst>
          </p:cNvPr>
          <p:cNvSpPr txBox="1"/>
          <p:nvPr/>
        </p:nvSpPr>
        <p:spPr>
          <a:xfrm>
            <a:off x="6096000" y="4049827"/>
            <a:ext cx="491196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 even comes with a chip, that when you scan your phone over it, it plays the song!</a:t>
            </a:r>
            <a:endParaRPr kumimoji="0" lang="en-CA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A603B9-53B6-419A-80D4-ADD6702FECC7}"/>
              </a:ext>
            </a:extLst>
          </p:cNvPr>
          <p:cNvSpPr txBox="1"/>
          <p:nvPr/>
        </p:nvSpPr>
        <p:spPr>
          <a:xfrm>
            <a:off x="255393" y="2297349"/>
            <a:ext cx="31183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for 20$</a:t>
            </a:r>
            <a:endParaRPr kumimoji="0" lang="en-CA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79F5E08-0872-4779-A5EE-7E3A9E14A8D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575" t="18470" r="6364" b="19475"/>
          <a:stretch/>
        </p:blipFill>
        <p:spPr>
          <a:xfrm>
            <a:off x="10296067" y="5511765"/>
            <a:ext cx="1664677" cy="1200330"/>
          </a:xfrm>
          <a:prstGeom prst="rect">
            <a:avLst/>
          </a:prstGeom>
        </p:spPr>
      </p:pic>
      <p:pic>
        <p:nvPicPr>
          <p:cNvPr id="26" name="Graphic 25" descr="Music notes">
            <a:extLst>
              <a:ext uri="{FF2B5EF4-FFF2-40B4-BE49-F238E27FC236}">
                <a16:creationId xmlns:a16="http://schemas.microsoft.com/office/drawing/2014/main" id="{E2436A42-948B-4EF6-875B-CF5EFF5878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118338" y="2514600"/>
            <a:ext cx="914400" cy="9144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3093791-284F-4091-B193-C4A5AD14BD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46237" y="2514521"/>
            <a:ext cx="914479" cy="91447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F4F6077-0F8E-47DB-B843-BD5BCE727F2E}"/>
              </a:ext>
            </a:extLst>
          </p:cNvPr>
          <p:cNvSpPr txBox="1"/>
          <p:nvPr/>
        </p:nvSpPr>
        <p:spPr>
          <a:xfrm>
            <a:off x="4353317" y="3429000"/>
            <a:ext cx="2555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(Glass Album Covers)</a:t>
            </a:r>
            <a:endParaRPr kumimoji="0" lang="en-CA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5674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6000">
        <p:blinds dir="vert"/>
      </p:transition>
    </mc:Choice>
    <mc:Fallback>
      <p:transition spd="slow" advClick="0" advTm="6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5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7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7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ckground">
            <a:extLst>
              <a:ext uri="{FF2B5EF4-FFF2-40B4-BE49-F238E27FC236}">
                <a16:creationId xmlns:a16="http://schemas.microsoft.com/office/drawing/2014/main" id="{D0BC1333-4C83-4CEE-A1C7-F509740691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91" y="-130628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000DA6-6A51-4E90-878F-335BE18718BA}"/>
              </a:ext>
            </a:extLst>
          </p:cNvPr>
          <p:cNvSpPr txBox="1"/>
          <p:nvPr/>
        </p:nvSpPr>
        <p:spPr>
          <a:xfrm>
            <a:off x="5505061" y="3509963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B20843-4CBC-4F51-8E9C-8E4D6BFAA9A2}"/>
              </a:ext>
            </a:extLst>
          </p:cNvPr>
          <p:cNvSpPr/>
          <p:nvPr/>
        </p:nvSpPr>
        <p:spPr>
          <a:xfrm>
            <a:off x="7389186" y="3412947"/>
            <a:ext cx="483325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600" b="1" i="0" u="none" strike="noStrike" kern="1200" cap="none" spc="0" normalizeH="0" baseline="0" noProof="0" dirty="0">
                <a:ln w="10160">
                  <a:solidFill>
                    <a:srgbClr val="5B9BD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Hand Painted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600" b="1" i="0" u="none" strike="noStrike" kern="1200" cap="none" spc="0" normalizeH="0" baseline="0" noProof="0" dirty="0">
                <a:ln w="10160">
                  <a:solidFill>
                    <a:srgbClr val="5B9BD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Christmas ornaments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B4591C-0D08-4F08-9F6F-E69B97EF15FC}"/>
              </a:ext>
            </a:extLst>
          </p:cNvPr>
          <p:cNvSpPr txBox="1"/>
          <p:nvPr/>
        </p:nvSpPr>
        <p:spPr>
          <a:xfrm>
            <a:off x="5232592" y="1774029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4ACA9A-F010-4763-808D-58F578CAC0F0}"/>
              </a:ext>
            </a:extLst>
          </p:cNvPr>
          <p:cNvSpPr txBox="1"/>
          <p:nvPr/>
        </p:nvSpPr>
        <p:spPr>
          <a:xfrm flipV="1">
            <a:off x="13090848" y="4338735"/>
            <a:ext cx="625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66EA69E-93C2-4432-A34A-25FE6B9434BF}"/>
              </a:ext>
            </a:extLst>
          </p:cNvPr>
          <p:cNvSpPr/>
          <p:nvPr/>
        </p:nvSpPr>
        <p:spPr>
          <a:xfrm>
            <a:off x="9683076" y="2545556"/>
            <a:ext cx="102568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5400" b="1" i="0" u="none" strike="noStrike" kern="1200" cap="none" spc="0" normalizeH="0" baseline="0" noProof="0" dirty="0">
                <a:ln w="10160">
                  <a:solidFill>
                    <a:srgbClr val="5B9BD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4$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C09578-7026-4972-AB83-07322781B55F}"/>
              </a:ext>
            </a:extLst>
          </p:cNvPr>
          <p:cNvSpPr txBox="1"/>
          <p:nvPr/>
        </p:nvSpPr>
        <p:spPr>
          <a:xfrm flipH="1">
            <a:off x="12996312" y="2519265"/>
            <a:ext cx="4211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B71918D-C5D9-452A-A7EB-58E2F3BC1455}"/>
              </a:ext>
            </a:extLst>
          </p:cNvPr>
          <p:cNvSpPr/>
          <p:nvPr/>
        </p:nvSpPr>
        <p:spPr>
          <a:xfrm>
            <a:off x="30444" y="2626987"/>
            <a:ext cx="2903054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200" b="1" i="0" u="none" strike="noStrike" kern="1200" cap="none" spc="50" normalizeH="0" baseline="0" noProof="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Facebook Market Place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2E67059-FE75-4545-897E-471A8EB7835A}"/>
              </a:ext>
            </a:extLst>
          </p:cNvPr>
          <p:cNvSpPr/>
          <p:nvPr/>
        </p:nvSpPr>
        <p:spPr>
          <a:xfrm>
            <a:off x="1616392" y="342997"/>
            <a:ext cx="90611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5B9BD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Painted Christmas Ornaments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79D2375-BE14-4F63-88C8-0DC97C3256DE}"/>
              </a:ext>
            </a:extLst>
          </p:cNvPr>
          <p:cNvSpPr/>
          <p:nvPr/>
        </p:nvSpPr>
        <p:spPr>
          <a:xfrm>
            <a:off x="4899569" y="1598394"/>
            <a:ext cx="453471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10160">
                  <a:solidFill>
                    <a:srgbClr val="5B9BD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Bringing some glee to you and your tree!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3D88E84-8854-4420-9A0B-A9B0C2BCD34D}"/>
              </a:ext>
            </a:extLst>
          </p:cNvPr>
          <p:cNvSpPr/>
          <p:nvPr/>
        </p:nvSpPr>
        <p:spPr>
          <a:xfrm>
            <a:off x="829293" y="2097742"/>
            <a:ext cx="122636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50" normalizeH="0" baseline="0" noProof="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Where?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5B1DDC0-11AF-45DA-AE09-4BEC479AC3CC}"/>
              </a:ext>
            </a:extLst>
          </p:cNvPr>
          <p:cNvSpPr txBox="1"/>
          <p:nvPr/>
        </p:nvSpPr>
        <p:spPr>
          <a:xfrm>
            <a:off x="4357788" y="4523401"/>
            <a:ext cx="7783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https://www.facebook.com/Cardboard-Christmas-Ornaments-101058435201197</a:t>
            </a:r>
          </a:p>
        </p:txBody>
      </p:sp>
    </p:spTree>
    <p:extLst>
      <p:ext uri="{BB962C8B-B14F-4D97-AF65-F5344CB8AC3E}">
        <p14:creationId xmlns:p14="http://schemas.microsoft.com/office/powerpoint/2010/main" val="4058808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8000">
        <p:circle/>
      </p:transition>
    </mc:Choice>
    <mc:Fallback>
      <p:transition spd="slow" advClick="0" advTm="8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5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5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6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7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7" grpId="0"/>
      <p:bldP spid="20" grpId="0"/>
      <p:bldP spid="20" grpId="1"/>
      <p:bldP spid="20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Freeform: Shape 134">
            <a:extLst>
              <a:ext uri="{FF2B5EF4-FFF2-40B4-BE49-F238E27FC236}">
                <a16:creationId xmlns:a16="http://schemas.microsoft.com/office/drawing/2014/main" id="{CA815F2C-4E80-4019-8E59-FAD3F7F847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009304" cy="6858000"/>
          </a:xfrm>
          <a:custGeom>
            <a:avLst/>
            <a:gdLst>
              <a:gd name="connsiteX0" fmla="*/ 8239723 w 12009304"/>
              <a:gd name="connsiteY0" fmla="*/ 5083103 h 6858000"/>
              <a:gd name="connsiteX1" fmla="*/ 9505105 w 12009304"/>
              <a:gd name="connsiteY1" fmla="*/ 5083103 h 6858000"/>
              <a:gd name="connsiteX2" fmla="*/ 9564676 w 12009304"/>
              <a:gd name="connsiteY2" fmla="*/ 5091016 h 6858000"/>
              <a:gd name="connsiteX3" fmla="*/ 9605648 w 12009304"/>
              <a:gd name="connsiteY3" fmla="*/ 5108194 h 6858000"/>
              <a:gd name="connsiteX4" fmla="*/ 9580608 w 12009304"/>
              <a:gd name="connsiteY4" fmla="*/ 5151499 h 6858000"/>
              <a:gd name="connsiteX5" fmla="*/ 8693486 w 12009304"/>
              <a:gd name="connsiteY5" fmla="*/ 6685800 h 6858000"/>
              <a:gd name="connsiteX6" fmla="*/ 8595419 w 12009304"/>
              <a:gd name="connsiteY6" fmla="*/ 6814017 h 6858000"/>
              <a:gd name="connsiteX7" fmla="*/ 8545620 w 12009304"/>
              <a:gd name="connsiteY7" fmla="*/ 6858000 h 6858000"/>
              <a:gd name="connsiteX8" fmla="*/ 7612173 w 12009304"/>
              <a:gd name="connsiteY8" fmla="*/ 6858000 h 6858000"/>
              <a:gd name="connsiteX9" fmla="*/ 7591825 w 12009304"/>
              <a:gd name="connsiteY9" fmla="*/ 6822959 h 6858000"/>
              <a:gd name="connsiteX10" fmla="*/ 7411622 w 12009304"/>
              <a:gd name="connsiteY10" fmla="*/ 6512633 h 6858000"/>
              <a:gd name="connsiteX11" fmla="*/ 7411622 w 12009304"/>
              <a:gd name="connsiteY11" fmla="*/ 6289354 h 6858000"/>
              <a:gd name="connsiteX12" fmla="*/ 8045680 w 12009304"/>
              <a:gd name="connsiteY12" fmla="*/ 5197465 h 6858000"/>
              <a:gd name="connsiteX13" fmla="*/ 8239723 w 12009304"/>
              <a:gd name="connsiteY13" fmla="*/ 5083103 h 6858000"/>
              <a:gd name="connsiteX14" fmla="*/ 10622296 w 12009304"/>
              <a:gd name="connsiteY14" fmla="*/ 1326563 h 6858000"/>
              <a:gd name="connsiteX15" fmla="*/ 11448522 w 12009304"/>
              <a:gd name="connsiteY15" fmla="*/ 1326563 h 6858000"/>
              <a:gd name="connsiteX16" fmla="*/ 11577006 w 12009304"/>
              <a:gd name="connsiteY16" fmla="*/ 1401233 h 6858000"/>
              <a:gd name="connsiteX17" fmla="*/ 11989228 w 12009304"/>
              <a:gd name="connsiteY17" fmla="*/ 2114179 h 6858000"/>
              <a:gd name="connsiteX18" fmla="*/ 11989228 w 12009304"/>
              <a:gd name="connsiteY18" fmla="*/ 2259969 h 6858000"/>
              <a:gd name="connsiteX19" fmla="*/ 11577006 w 12009304"/>
              <a:gd name="connsiteY19" fmla="*/ 2972914 h 6858000"/>
              <a:gd name="connsiteX20" fmla="*/ 11448522 w 12009304"/>
              <a:gd name="connsiteY20" fmla="*/ 3047587 h 6858000"/>
              <a:gd name="connsiteX21" fmla="*/ 10622296 w 12009304"/>
              <a:gd name="connsiteY21" fmla="*/ 3047587 h 6858000"/>
              <a:gd name="connsiteX22" fmla="*/ 10495594 w 12009304"/>
              <a:gd name="connsiteY22" fmla="*/ 2972914 h 6858000"/>
              <a:gd name="connsiteX23" fmla="*/ 10081589 w 12009304"/>
              <a:gd name="connsiteY23" fmla="*/ 2259969 h 6858000"/>
              <a:gd name="connsiteX24" fmla="*/ 10081589 w 12009304"/>
              <a:gd name="connsiteY24" fmla="*/ 2114179 h 6858000"/>
              <a:gd name="connsiteX25" fmla="*/ 10495594 w 12009304"/>
              <a:gd name="connsiteY25" fmla="*/ 1401233 h 6858000"/>
              <a:gd name="connsiteX26" fmla="*/ 10622296 w 12009304"/>
              <a:gd name="connsiteY26" fmla="*/ 1326563 h 6858000"/>
              <a:gd name="connsiteX27" fmla="*/ 0 w 12009304"/>
              <a:gd name="connsiteY27" fmla="*/ 0 h 6858000"/>
              <a:gd name="connsiteX28" fmla="*/ 4457990 w 12009304"/>
              <a:gd name="connsiteY28" fmla="*/ 0 h 6858000"/>
              <a:gd name="connsiteX29" fmla="*/ 5902610 w 12009304"/>
              <a:gd name="connsiteY29" fmla="*/ 0 h 6858000"/>
              <a:gd name="connsiteX30" fmla="*/ 8476869 w 12009304"/>
              <a:gd name="connsiteY30" fmla="*/ 0 h 6858000"/>
              <a:gd name="connsiteX31" fmla="*/ 8535933 w 12009304"/>
              <a:gd name="connsiteY31" fmla="*/ 39849 h 6858000"/>
              <a:gd name="connsiteX32" fmla="*/ 8693486 w 12009304"/>
              <a:gd name="connsiteY32" fmla="*/ 220603 h 6858000"/>
              <a:gd name="connsiteX33" fmla="*/ 10389180 w 12009304"/>
              <a:gd name="connsiteY33" fmla="*/ 3153347 h 6858000"/>
              <a:gd name="connsiteX34" fmla="*/ 10389180 w 12009304"/>
              <a:gd name="connsiteY34" fmla="*/ 3753061 h 6858000"/>
              <a:gd name="connsiteX35" fmla="*/ 9759557 w 12009304"/>
              <a:gd name="connsiteY35" fmla="*/ 4842009 h 6858000"/>
              <a:gd name="connsiteX36" fmla="*/ 9706493 w 12009304"/>
              <a:gd name="connsiteY36" fmla="*/ 4933778 h 6858000"/>
              <a:gd name="connsiteX37" fmla="*/ 9708360 w 12009304"/>
              <a:gd name="connsiteY37" fmla="*/ 4934561 h 6858000"/>
              <a:gd name="connsiteX38" fmla="*/ 9802002 w 12009304"/>
              <a:gd name="connsiteY38" fmla="*/ 5029008 h 6858000"/>
              <a:gd name="connsiteX39" fmla="*/ 10514131 w 12009304"/>
              <a:gd name="connsiteY39" fmla="*/ 6260653 h 6858000"/>
              <a:gd name="connsiteX40" fmla="*/ 10514131 w 12009304"/>
              <a:gd name="connsiteY40" fmla="*/ 6512512 h 6858000"/>
              <a:gd name="connsiteX41" fmla="*/ 10340271 w 12009304"/>
              <a:gd name="connsiteY41" fmla="*/ 6813206 h 6858000"/>
              <a:gd name="connsiteX42" fmla="*/ 10314372 w 12009304"/>
              <a:gd name="connsiteY42" fmla="*/ 6858000 h 6858000"/>
              <a:gd name="connsiteX43" fmla="*/ 10119136 w 12009304"/>
              <a:gd name="connsiteY43" fmla="*/ 6858000 h 6858000"/>
              <a:gd name="connsiteX44" fmla="*/ 10122008 w 12009304"/>
              <a:gd name="connsiteY44" fmla="*/ 6853033 h 6858000"/>
              <a:gd name="connsiteX45" fmla="*/ 10327158 w 12009304"/>
              <a:gd name="connsiteY45" fmla="*/ 6498223 h 6858000"/>
              <a:gd name="connsiteX46" fmla="*/ 10327158 w 12009304"/>
              <a:gd name="connsiteY46" fmla="*/ 6274942 h 6858000"/>
              <a:gd name="connsiteX47" fmla="*/ 9695832 w 12009304"/>
              <a:gd name="connsiteY47" fmla="*/ 5183053 h 6858000"/>
              <a:gd name="connsiteX48" fmla="*/ 9612819 w 12009304"/>
              <a:gd name="connsiteY48" fmla="*/ 5099323 h 6858000"/>
              <a:gd name="connsiteX49" fmla="*/ 9603213 w 12009304"/>
              <a:gd name="connsiteY49" fmla="*/ 5095298 h 6858000"/>
              <a:gd name="connsiteX50" fmla="*/ 9654707 w 12009304"/>
              <a:gd name="connsiteY50" fmla="*/ 5006238 h 6858000"/>
              <a:gd name="connsiteX51" fmla="*/ 9693004 w 12009304"/>
              <a:gd name="connsiteY51" fmla="*/ 4940002 h 6858000"/>
              <a:gd name="connsiteX52" fmla="*/ 9653283 w 12009304"/>
              <a:gd name="connsiteY52" fmla="*/ 4923348 h 6858000"/>
              <a:gd name="connsiteX53" fmla="*/ 9586087 w 12009304"/>
              <a:gd name="connsiteY53" fmla="*/ 4914420 h 6858000"/>
              <a:gd name="connsiteX54" fmla="*/ 8158743 w 12009304"/>
              <a:gd name="connsiteY54" fmla="*/ 4914420 h 6858000"/>
              <a:gd name="connsiteX55" fmla="*/ 7939863 w 12009304"/>
              <a:gd name="connsiteY55" fmla="*/ 5043420 h 6858000"/>
              <a:gd name="connsiteX56" fmla="*/ 7224650 w 12009304"/>
              <a:gd name="connsiteY56" fmla="*/ 6275065 h 6858000"/>
              <a:gd name="connsiteX57" fmla="*/ 7224650 w 12009304"/>
              <a:gd name="connsiteY57" fmla="*/ 6526922 h 6858000"/>
              <a:gd name="connsiteX58" fmla="*/ 7350544 w 12009304"/>
              <a:gd name="connsiteY58" fmla="*/ 6743723 h 6858000"/>
              <a:gd name="connsiteX59" fmla="*/ 7416905 w 12009304"/>
              <a:gd name="connsiteY59" fmla="*/ 6858000 h 6858000"/>
              <a:gd name="connsiteX60" fmla="*/ 5902610 w 12009304"/>
              <a:gd name="connsiteY60" fmla="*/ 6858000 h 6858000"/>
              <a:gd name="connsiteX61" fmla="*/ 4389357 w 12009304"/>
              <a:gd name="connsiteY61" fmla="*/ 6858000 h 6858000"/>
              <a:gd name="connsiteX62" fmla="*/ 0 w 12009304"/>
              <a:gd name="connsiteY6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12009304" h="6858000">
                <a:moveTo>
                  <a:pt x="8239723" y="5083103"/>
                </a:moveTo>
                <a:cubicBezTo>
                  <a:pt x="8239723" y="5083103"/>
                  <a:pt x="8239723" y="5083103"/>
                  <a:pt x="9505105" y="5083103"/>
                </a:cubicBezTo>
                <a:cubicBezTo>
                  <a:pt x="9525601" y="5083103"/>
                  <a:pt x="9545588" y="5085825"/>
                  <a:pt x="9564676" y="5091016"/>
                </a:cubicBezTo>
                <a:lnTo>
                  <a:pt x="9605648" y="5108194"/>
                </a:lnTo>
                <a:lnTo>
                  <a:pt x="9580608" y="5151499"/>
                </a:lnTo>
                <a:cubicBezTo>
                  <a:pt x="9354208" y="5543062"/>
                  <a:pt x="9064418" y="6044264"/>
                  <a:pt x="8693486" y="6685800"/>
                </a:cubicBezTo>
                <a:cubicBezTo>
                  <a:pt x="8665958" y="6733339"/>
                  <a:pt x="8632925" y="6776306"/>
                  <a:pt x="8595419" y="6814017"/>
                </a:cubicBezTo>
                <a:lnTo>
                  <a:pt x="8545620" y="6858000"/>
                </a:lnTo>
                <a:lnTo>
                  <a:pt x="7612173" y="6858000"/>
                </a:lnTo>
                <a:lnTo>
                  <a:pt x="7591825" y="6822959"/>
                </a:lnTo>
                <a:cubicBezTo>
                  <a:pt x="7538315" y="6730809"/>
                  <a:pt x="7478495" y="6627794"/>
                  <a:pt x="7411622" y="6512633"/>
                </a:cubicBezTo>
                <a:cubicBezTo>
                  <a:pt x="7370628" y="6444560"/>
                  <a:pt x="7370628" y="6357427"/>
                  <a:pt x="7411622" y="6289354"/>
                </a:cubicBezTo>
                <a:cubicBezTo>
                  <a:pt x="7411622" y="6289354"/>
                  <a:pt x="7411622" y="6289354"/>
                  <a:pt x="8045680" y="5197465"/>
                </a:cubicBezTo>
                <a:cubicBezTo>
                  <a:pt x="8083943" y="5126669"/>
                  <a:pt x="8160465" y="5083103"/>
                  <a:pt x="8239723" y="5083103"/>
                </a:cubicBezTo>
                <a:close/>
                <a:moveTo>
                  <a:pt x="10622296" y="1326563"/>
                </a:moveTo>
                <a:cubicBezTo>
                  <a:pt x="10622296" y="1326563"/>
                  <a:pt x="10622296" y="1326563"/>
                  <a:pt x="11448522" y="1326563"/>
                </a:cubicBezTo>
                <a:cubicBezTo>
                  <a:pt x="11502058" y="1326563"/>
                  <a:pt x="11550238" y="1355009"/>
                  <a:pt x="11577006" y="1401233"/>
                </a:cubicBezTo>
                <a:cubicBezTo>
                  <a:pt x="11577006" y="1401233"/>
                  <a:pt x="11577006" y="1401233"/>
                  <a:pt x="11989228" y="2114179"/>
                </a:cubicBezTo>
                <a:cubicBezTo>
                  <a:pt x="12015996" y="2158629"/>
                  <a:pt x="12015996" y="2215522"/>
                  <a:pt x="11989228" y="2259969"/>
                </a:cubicBezTo>
                <a:cubicBezTo>
                  <a:pt x="11989228" y="2259969"/>
                  <a:pt x="11989228" y="2259969"/>
                  <a:pt x="11577006" y="2972914"/>
                </a:cubicBezTo>
                <a:cubicBezTo>
                  <a:pt x="11550238" y="3019141"/>
                  <a:pt x="11502058" y="3047587"/>
                  <a:pt x="11448522" y="3047587"/>
                </a:cubicBezTo>
                <a:cubicBezTo>
                  <a:pt x="11448522" y="3047587"/>
                  <a:pt x="11448522" y="3047587"/>
                  <a:pt x="10622296" y="3047587"/>
                </a:cubicBezTo>
                <a:cubicBezTo>
                  <a:pt x="10570544" y="3047587"/>
                  <a:pt x="10520578" y="3019141"/>
                  <a:pt x="10495594" y="2972914"/>
                </a:cubicBezTo>
                <a:cubicBezTo>
                  <a:pt x="10495594" y="2972914"/>
                  <a:pt x="10495594" y="2972914"/>
                  <a:pt x="10081589" y="2259969"/>
                </a:cubicBezTo>
                <a:cubicBezTo>
                  <a:pt x="10054821" y="2215522"/>
                  <a:pt x="10054821" y="2158629"/>
                  <a:pt x="10081589" y="2114179"/>
                </a:cubicBezTo>
                <a:cubicBezTo>
                  <a:pt x="10081589" y="2114179"/>
                  <a:pt x="10081589" y="2114179"/>
                  <a:pt x="10495594" y="1401233"/>
                </a:cubicBezTo>
                <a:cubicBezTo>
                  <a:pt x="10520578" y="1355009"/>
                  <a:pt x="10570544" y="1326563"/>
                  <a:pt x="10622296" y="1326563"/>
                </a:cubicBezTo>
                <a:close/>
                <a:moveTo>
                  <a:pt x="0" y="0"/>
                </a:moveTo>
                <a:lnTo>
                  <a:pt x="4457990" y="0"/>
                </a:lnTo>
                <a:lnTo>
                  <a:pt x="5902610" y="0"/>
                </a:lnTo>
                <a:lnTo>
                  <a:pt x="8476869" y="0"/>
                </a:lnTo>
                <a:lnTo>
                  <a:pt x="8535933" y="39849"/>
                </a:lnTo>
                <a:cubicBezTo>
                  <a:pt x="8598516" y="88273"/>
                  <a:pt x="8652195" y="149296"/>
                  <a:pt x="8693486" y="220603"/>
                </a:cubicBezTo>
                <a:cubicBezTo>
                  <a:pt x="8693486" y="220603"/>
                  <a:pt x="8693486" y="220603"/>
                  <a:pt x="10389180" y="3153347"/>
                </a:cubicBezTo>
                <a:cubicBezTo>
                  <a:pt x="10499291" y="3336185"/>
                  <a:pt x="10499291" y="3570221"/>
                  <a:pt x="10389180" y="3753061"/>
                </a:cubicBezTo>
                <a:cubicBezTo>
                  <a:pt x="10389180" y="3753061"/>
                  <a:pt x="10389180" y="3753061"/>
                  <a:pt x="9759557" y="4842009"/>
                </a:cubicBezTo>
                <a:lnTo>
                  <a:pt x="9706493" y="4933778"/>
                </a:lnTo>
                <a:lnTo>
                  <a:pt x="9708360" y="4934561"/>
                </a:lnTo>
                <a:cubicBezTo>
                  <a:pt x="9746510" y="4956830"/>
                  <a:pt x="9778880" y="4989078"/>
                  <a:pt x="9802002" y="5029008"/>
                </a:cubicBezTo>
                <a:cubicBezTo>
                  <a:pt x="9802002" y="5029008"/>
                  <a:pt x="9802002" y="5029008"/>
                  <a:pt x="10514131" y="6260653"/>
                </a:cubicBezTo>
                <a:cubicBezTo>
                  <a:pt x="10560376" y="6337439"/>
                  <a:pt x="10560376" y="6435725"/>
                  <a:pt x="10514131" y="6512512"/>
                </a:cubicBezTo>
                <a:cubicBezTo>
                  <a:pt x="10514131" y="6512512"/>
                  <a:pt x="10514131" y="6512512"/>
                  <a:pt x="10340271" y="6813206"/>
                </a:cubicBezTo>
                <a:lnTo>
                  <a:pt x="10314372" y="6858000"/>
                </a:lnTo>
                <a:lnTo>
                  <a:pt x="10119136" y="6858000"/>
                </a:lnTo>
                <a:lnTo>
                  <a:pt x="10122008" y="6853033"/>
                </a:lnTo>
                <a:cubicBezTo>
                  <a:pt x="10327158" y="6498223"/>
                  <a:pt x="10327158" y="6498223"/>
                  <a:pt x="10327158" y="6498223"/>
                </a:cubicBezTo>
                <a:cubicBezTo>
                  <a:pt x="10368154" y="6430148"/>
                  <a:pt x="10368154" y="6343015"/>
                  <a:pt x="10327158" y="6274942"/>
                </a:cubicBezTo>
                <a:cubicBezTo>
                  <a:pt x="9695832" y="5183053"/>
                  <a:pt x="9695832" y="5183053"/>
                  <a:pt x="9695832" y="5183053"/>
                </a:cubicBezTo>
                <a:cubicBezTo>
                  <a:pt x="9675334" y="5147654"/>
                  <a:pt x="9646640" y="5119063"/>
                  <a:pt x="9612819" y="5099323"/>
                </a:cubicBezTo>
                <a:lnTo>
                  <a:pt x="9603213" y="5095298"/>
                </a:lnTo>
                <a:lnTo>
                  <a:pt x="9654707" y="5006238"/>
                </a:lnTo>
                <a:lnTo>
                  <a:pt x="9693004" y="4940002"/>
                </a:lnTo>
                <a:lnTo>
                  <a:pt x="9653283" y="4923348"/>
                </a:lnTo>
                <a:cubicBezTo>
                  <a:pt x="9631750" y="4917491"/>
                  <a:pt x="9609208" y="4914420"/>
                  <a:pt x="9586087" y="4914420"/>
                </a:cubicBezTo>
                <a:cubicBezTo>
                  <a:pt x="8158743" y="4914420"/>
                  <a:pt x="8158743" y="4914420"/>
                  <a:pt x="8158743" y="4914420"/>
                </a:cubicBezTo>
                <a:cubicBezTo>
                  <a:pt x="8069341" y="4914420"/>
                  <a:pt x="7983024" y="4963563"/>
                  <a:pt x="7939863" y="5043420"/>
                </a:cubicBezTo>
                <a:cubicBezTo>
                  <a:pt x="7224650" y="6275065"/>
                  <a:pt x="7224650" y="6275065"/>
                  <a:pt x="7224650" y="6275065"/>
                </a:cubicBezTo>
                <a:cubicBezTo>
                  <a:pt x="7178407" y="6351849"/>
                  <a:pt x="7178407" y="6450135"/>
                  <a:pt x="7224650" y="6526922"/>
                </a:cubicBezTo>
                <a:cubicBezTo>
                  <a:pt x="7269350" y="6603900"/>
                  <a:pt x="7311257" y="6676067"/>
                  <a:pt x="7350544" y="6743723"/>
                </a:cubicBezTo>
                <a:lnTo>
                  <a:pt x="7416905" y="6858000"/>
                </a:lnTo>
                <a:lnTo>
                  <a:pt x="5902610" y="6858000"/>
                </a:lnTo>
                <a:lnTo>
                  <a:pt x="438935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Design Custom T-Shirts | LogoSportswear">
            <a:extLst>
              <a:ext uri="{FF2B5EF4-FFF2-40B4-BE49-F238E27FC236}">
                <a16:creationId xmlns:a16="http://schemas.microsoft.com/office/drawing/2014/main" id="{DF134DA1-30BC-47A6-892E-EEFE25450B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85243" y="2150590"/>
            <a:ext cx="5130800" cy="375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33A0AB-CFF7-456C-BCDC-2B69CDD6CB75}"/>
              </a:ext>
            </a:extLst>
          </p:cNvPr>
          <p:cNvSpPr txBox="1"/>
          <p:nvPr/>
        </p:nvSpPr>
        <p:spPr>
          <a:xfrm>
            <a:off x="769218" y="393437"/>
            <a:ext cx="1124008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oadway" panose="04040905080B02020502" pitchFamily="82" charset="0"/>
                <a:ea typeface="+mn-ea"/>
                <a:cs typeface="+mn-cs"/>
              </a:rPr>
              <a:t>Custom T-Shirt Designs</a:t>
            </a:r>
            <a:endParaRPr kumimoji="0" lang="en-CA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roadway" panose="04040905080B02020502" pitchFamily="82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414332-9307-4C13-9C0F-8F149FB01958}"/>
              </a:ext>
            </a:extLst>
          </p:cNvPr>
          <p:cNvSpPr txBox="1"/>
          <p:nvPr/>
        </p:nvSpPr>
        <p:spPr>
          <a:xfrm>
            <a:off x="769218" y="1652515"/>
            <a:ext cx="52239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specialize in custom screened printed t-shirts for events such as birthday parties, corporate functions and sporting events.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924FA3-EAB8-4478-A838-0E7A256CF6A4}"/>
              </a:ext>
            </a:extLst>
          </p:cNvPr>
          <p:cNvSpPr txBox="1"/>
          <p:nvPr/>
        </p:nvSpPr>
        <p:spPr>
          <a:xfrm>
            <a:off x="495654" y="4862674"/>
            <a:ext cx="55939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 Cond" panose="020B0506020202020204" pitchFamily="34" charset="0"/>
                <a:ea typeface="+mn-ea"/>
                <a:cs typeface="Aldhabi" panose="020B0604020202020204" pitchFamily="2" charset="-78"/>
              </a:rPr>
              <a:t>Part of the proceeds from every shirt sold with be donated to local charities to help those in need in our community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ova Cond" panose="020B0506020202020204" pitchFamily="34" charset="0"/>
              <a:ea typeface="+mn-ea"/>
              <a:cs typeface="Aldhabi" panose="020B0604020202020204" pitchFamily="2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FA2CAB-7608-4512-982D-CB731B592846}"/>
              </a:ext>
            </a:extLst>
          </p:cNvPr>
          <p:cNvSpPr txBox="1"/>
          <p:nvPr/>
        </p:nvSpPr>
        <p:spPr>
          <a:xfrm>
            <a:off x="399235" y="2588181"/>
            <a:ext cx="589274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orte" panose="03060902040502070203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We are only limited by your imagination!!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5E5832-34B7-446D-B4A5-58ACB20FD2C9}"/>
              </a:ext>
            </a:extLst>
          </p:cNvPr>
          <p:cNvSpPr txBox="1"/>
          <p:nvPr/>
        </p:nvSpPr>
        <p:spPr>
          <a:xfrm>
            <a:off x="1949031" y="6379543"/>
            <a:ext cx="8293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Please contact us for a quote as rates differ depending on your quantity.  506-639-4030</a:t>
            </a: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8381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>
        <p:split orient="vert"/>
      </p:transition>
    </mc:Choice>
    <mc:Fallback>
      <p:transition spd="slow" advClick="0" advTm="4000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66977" y="857233"/>
            <a:ext cx="709521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1905"/>
                <a:gradFill>
                  <a:gsLst>
                    <a:gs pos="0">
                      <a:srgbClr val="809EC2">
                        <a:shade val="20000"/>
                        <a:satMod val="200000"/>
                      </a:srgbClr>
                    </a:gs>
                    <a:gs pos="78000">
                      <a:srgbClr val="809EC2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809EC2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Rockwell"/>
              </a:rPr>
              <a:t>Pumped Up Protein Balls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52596" y="5715016"/>
            <a:ext cx="2428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  <a:latin typeface="Rockwell"/>
              </a:rPr>
              <a:t>By Ethan Barbour</a:t>
            </a:r>
            <a:endParaRPr lang="en-CA" dirty="0">
              <a:solidFill>
                <a:prstClr val="white"/>
              </a:solidFill>
              <a:latin typeface="Rockwel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52596" y="2285993"/>
            <a:ext cx="4929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white"/>
                </a:solidFill>
                <a:latin typeface="Rockwell"/>
              </a:rPr>
              <a:t>For when </a:t>
            </a:r>
            <a:r>
              <a:rPr lang="en-US" sz="2400">
                <a:solidFill>
                  <a:prstClr val="white"/>
                </a:solidFill>
                <a:latin typeface="Rockwell"/>
              </a:rPr>
              <a:t>your too </a:t>
            </a:r>
            <a:r>
              <a:rPr lang="en-US" sz="2400" dirty="0">
                <a:solidFill>
                  <a:prstClr val="white"/>
                </a:solidFill>
                <a:latin typeface="Rockwell"/>
              </a:rPr>
              <a:t>fit to quit!!!</a:t>
            </a:r>
            <a:endParaRPr lang="en-CA" sz="2400" dirty="0">
              <a:solidFill>
                <a:prstClr val="white"/>
              </a:solidFill>
              <a:latin typeface="Rockwell"/>
            </a:endParaRPr>
          </a:p>
        </p:txBody>
      </p:sp>
      <p:pic>
        <p:nvPicPr>
          <p:cNvPr id="13314" name="Picture 2" descr="Parchment paper lined with protein balls. 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10446" y="3643314"/>
            <a:ext cx="2762242" cy="2857520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7239009" y="2000240"/>
            <a:ext cx="26372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31550" cmpd="sng">
                  <a:gradFill>
                    <a:gsLst>
                      <a:gs pos="70000">
                        <a:srgbClr val="809EC2">
                          <a:shade val="50000"/>
                          <a:satMod val="190000"/>
                        </a:srgbClr>
                      </a:gs>
                      <a:gs pos="0">
                        <a:srgbClr val="809EC2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809EC2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Rockwell"/>
              </a:rPr>
              <a:t>4 for 4$</a:t>
            </a:r>
          </a:p>
        </p:txBody>
      </p:sp>
      <p:pic>
        <p:nvPicPr>
          <p:cNvPr id="13316" name="Picture 4" descr="See the source im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95472" y="3357563"/>
            <a:ext cx="4071886" cy="2035943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8000">
        <p:wipe dir="u"/>
      </p:transition>
    </mc:Choice>
    <mc:Fallback>
      <p:transition spd="slow" advClick="0" advTm="8000">
        <p:wipe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1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10" grpId="0"/>
    </p:bldLst>
  </p:timing>
</p:sld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SavonVTI">
  <a:themeElements>
    <a:clrScheme name="Custom 38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E462D"/>
      </a:accent1>
      <a:accent2>
        <a:srgbClr val="595A85"/>
      </a:accent2>
      <a:accent3>
        <a:srgbClr val="8D6F5B"/>
      </a:accent3>
      <a:accent4>
        <a:srgbClr val="FABD2F"/>
      </a:accent4>
      <a:accent5>
        <a:srgbClr val="AF8073"/>
      </a:accent5>
      <a:accent6>
        <a:srgbClr val="787880"/>
      </a:accent6>
      <a:hlink>
        <a:srgbClr val="CC8D00"/>
      </a:hlink>
      <a:folHlink>
        <a:srgbClr val="82829E"/>
      </a:folHlink>
    </a:clrScheme>
    <a:fontScheme name="Savon">
      <a:majorFont>
        <a:latin typeface="Avenir Next LT Pro Light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venir Next LT Pro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VTI" id="{A72E8C35-66DD-49F8-AF66-813F19B983AE}" vid="{93CCBC76-B7A1-4C3D-93EA-5CE34C4670F9}"/>
    </a:ext>
  </a:extLst>
</a:theme>
</file>

<file path=ppt/theme/theme13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Christmas 2020 special template">
  <a:themeElements>
    <a:clrScheme name="Custom 347">
      <a:dk1>
        <a:srgbClr val="FFFFFF"/>
      </a:dk1>
      <a:lt1>
        <a:srgbClr val="122443"/>
      </a:lt1>
      <a:dk2>
        <a:srgbClr val="E1E3EA"/>
      </a:dk2>
      <a:lt2>
        <a:srgbClr val="4E5572"/>
      </a:lt2>
      <a:accent1>
        <a:srgbClr val="D42835"/>
      </a:accent1>
      <a:accent2>
        <a:srgbClr val="691221"/>
      </a:accent2>
      <a:accent3>
        <a:srgbClr val="134E92"/>
      </a:accent3>
      <a:accent4>
        <a:srgbClr val="050D3F"/>
      </a:accent4>
      <a:accent5>
        <a:srgbClr val="789759"/>
      </a:accent5>
      <a:accent6>
        <a:srgbClr val="163A25"/>
      </a:accent6>
      <a:hlink>
        <a:srgbClr val="FFFFFF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LuminousVTI">
  <a:themeElements>
    <a:clrScheme name="Custom 54">
      <a:dk1>
        <a:sysClr val="windowText" lastClr="000000"/>
      </a:dk1>
      <a:lt1>
        <a:sysClr val="window" lastClr="FFFFFF"/>
      </a:lt1>
      <a:dk2>
        <a:srgbClr val="201449"/>
      </a:dk2>
      <a:lt2>
        <a:srgbClr val="EEEEEE"/>
      </a:lt2>
      <a:accent1>
        <a:srgbClr val="F900A0"/>
      </a:accent1>
      <a:accent2>
        <a:srgbClr val="4D4EE6"/>
      </a:accent2>
      <a:accent3>
        <a:srgbClr val="454B78"/>
      </a:accent3>
      <a:accent4>
        <a:srgbClr val="A3A3C1"/>
      </a:accent4>
      <a:accent5>
        <a:srgbClr val="7162FE"/>
      </a:accent5>
      <a:accent6>
        <a:srgbClr val="1EBE9B"/>
      </a:accent6>
      <a:hlink>
        <a:srgbClr val="F900A0"/>
      </a:hlink>
      <a:folHlink>
        <a:srgbClr val="8477FE"/>
      </a:folHlink>
    </a:clrScheme>
    <a:fontScheme name="Custom 51">
      <a:majorFont>
        <a:latin typeface="Sabon Next L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uminousVTI" id="{3EBF12FF-FD44-415B-AB75-5B4F7E5C3AC4}" vid="{521B7FAE-6A8D-4468-B79A-0706294A0D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3F296A"/>
      </a:dk2>
      <a:lt2>
        <a:srgbClr val="EBEBEB"/>
      </a:lt2>
      <a:accent1>
        <a:srgbClr val="E84574"/>
      </a:accent1>
      <a:accent2>
        <a:srgbClr val="798FF2"/>
      </a:accent2>
      <a:accent3>
        <a:srgbClr val="95C369"/>
      </a:accent3>
      <a:accent4>
        <a:srgbClr val="EE875A"/>
      </a:accent4>
      <a:accent5>
        <a:srgbClr val="C363E8"/>
      </a:accent5>
      <a:accent6>
        <a:srgbClr val="6AADC8"/>
      </a:accent6>
      <a:hlink>
        <a:srgbClr val="FE80C7"/>
      </a:hlink>
      <a:folHlink>
        <a:srgbClr val="FBA3EC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61DDDE80-2DFA-4F2A-B66F-72059846BDAA}"/>
    </a:ext>
  </a:extLst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Foundry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Foundry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D52336B98498E43AC9572A6FA50282B" ma:contentTypeVersion="9" ma:contentTypeDescription="Create a new document." ma:contentTypeScope="" ma:versionID="612b8db86b8d639f75f2ec13dfbe3ac5">
  <xsd:schema xmlns:xsd="http://www.w3.org/2001/XMLSchema" xmlns:xs="http://www.w3.org/2001/XMLSchema" xmlns:p="http://schemas.microsoft.com/office/2006/metadata/properties" xmlns:ns3="717987ee-c82c-4776-b480-5ff807c8c756" targetNamespace="http://schemas.microsoft.com/office/2006/metadata/properties" ma:root="true" ma:fieldsID="af07e5c79eb2ecffeb0fba8e83d1e1ac" ns3:_="">
    <xsd:import namespace="717987ee-c82c-4776-b480-5ff807c8c75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7987ee-c82c-4776-b480-5ff807c8c75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EC84795-6B05-48DB-B550-353337108732}">
  <ds:schemaRefs>
    <ds:schemaRef ds:uri="http://schemas.microsoft.com/office/2006/metadata/properties"/>
    <ds:schemaRef ds:uri="717987ee-c82c-4776-b480-5ff807c8c756"/>
    <ds:schemaRef ds:uri="http://purl.org/dc/dcmitype/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E18344A1-E39A-42C5-906B-7CAA3AA27B5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7987ee-c82c-4776-b480-5ff807c8c75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ED3A40A-EAAD-4EC1-BB64-F9B1BC5B4C1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2431</TotalTime>
  <Words>484</Words>
  <Application>Microsoft Office PowerPoint</Application>
  <PresentationFormat>Widescreen</PresentationFormat>
  <Paragraphs>74</Paragraphs>
  <Slides>15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23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15</vt:i4>
      </vt:variant>
    </vt:vector>
  </HeadingPairs>
  <TitlesOfParts>
    <vt:vector size="52" baseType="lpstr">
      <vt:lpstr>Abril Fatface</vt:lpstr>
      <vt:lpstr>Algerian</vt:lpstr>
      <vt:lpstr>Arial</vt:lpstr>
      <vt:lpstr>Arial Black</vt:lpstr>
      <vt:lpstr>Arial Nova Cond</vt:lpstr>
      <vt:lpstr>Avenir Next LT Pro</vt:lpstr>
      <vt:lpstr>Avenir Next LT Pro Light</vt:lpstr>
      <vt:lpstr>Baskerville Old Face</vt:lpstr>
      <vt:lpstr>Britannic Bold</vt:lpstr>
      <vt:lpstr>Broadway</vt:lpstr>
      <vt:lpstr>Calibri</vt:lpstr>
      <vt:lpstr>Calibri Light</vt:lpstr>
      <vt:lpstr>Forte</vt:lpstr>
      <vt:lpstr>Freestyle Script</vt:lpstr>
      <vt:lpstr>Garamond</vt:lpstr>
      <vt:lpstr>Lucida Bright</vt:lpstr>
      <vt:lpstr>Modern Love Grunge</vt:lpstr>
      <vt:lpstr>Montserrat Light</vt:lpstr>
      <vt:lpstr>Onyx</vt:lpstr>
      <vt:lpstr>Rockwell</vt:lpstr>
      <vt:lpstr>Sabon Next LT</vt:lpstr>
      <vt:lpstr>Wingdings</vt:lpstr>
      <vt:lpstr>Wingdings 2</vt:lpstr>
      <vt:lpstr>Office Theme</vt:lpstr>
      <vt:lpstr>1_Office Theme</vt:lpstr>
      <vt:lpstr>LuminousVTI</vt:lpstr>
      <vt:lpstr>2_Office Theme</vt:lpstr>
      <vt:lpstr>3_Office Theme</vt:lpstr>
      <vt:lpstr>Celestial</vt:lpstr>
      <vt:lpstr>4_Office Theme</vt:lpstr>
      <vt:lpstr>5_Office Theme</vt:lpstr>
      <vt:lpstr>Foundry</vt:lpstr>
      <vt:lpstr>6_Office Theme</vt:lpstr>
      <vt:lpstr>7_Office Theme</vt:lpstr>
      <vt:lpstr>SavonVTI</vt:lpstr>
      <vt:lpstr>8_Office Theme</vt:lpstr>
      <vt:lpstr>Christmas 2020 special template</vt:lpstr>
      <vt:lpstr>Entrepreneurship 110 Presents: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Master Medallions</vt:lpstr>
      <vt:lpstr>PowerPoint Presentation</vt:lpstr>
      <vt:lpstr>Glossy Lip Co.</vt:lpstr>
      <vt:lpstr>PowerPoint Presentation</vt:lpstr>
      <vt:lpstr>Festive Fingernails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Entrepreneurship 110 Presents:</dc:title>
  <dc:creator>Hayes, Lori A (ASD-S)</dc:creator>
  <cp:lastModifiedBy>Hayes, Lori A (ASD-S)</cp:lastModifiedBy>
  <cp:revision>14</cp:revision>
  <dcterms:created xsi:type="dcterms:W3CDTF">2020-12-02T17:37:34Z</dcterms:created>
  <dcterms:modified xsi:type="dcterms:W3CDTF">2020-12-04T12:30:50Z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0x0101007D52336B98498E43AC9572A6FA50282B</vt:lpwstr>
  </property>
</Properties>
</file>