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38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es, Phoenyx" initials="CP" lastIdx="1" clrIdx="0">
    <p:extLst>
      <p:ext uri="{19B8F6BF-5375-455C-9EA6-DF929625EA0E}">
        <p15:presenceInfo xmlns:p15="http://schemas.microsoft.com/office/powerpoint/2012/main" userId="S::phocol28765@NBSS.NBED.NB.CA::2fbfc395-5f8c-42c4-97d5-3f423183b5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CEED15-25B4-4CDE-9216-B4026584D7F3}" v="135" dt="2021-05-24T19:26:07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ommentAuthors" Target="commentAuthor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es, Lori A (ASD-S)" userId="53675869-2af3-499d-9f38-e5d672b05581" providerId="ADAL" clId="{C5CEED15-25B4-4CDE-9216-B4026584D7F3}"/>
    <pc:docChg chg="custSel addSld modSld modMainMaster">
      <pc:chgData name="Hayes, Lori A (ASD-S)" userId="53675869-2af3-499d-9f38-e5d672b05581" providerId="ADAL" clId="{C5CEED15-25B4-4CDE-9216-B4026584D7F3}" dt="2021-05-24T19:26:07.766" v="431"/>
      <pc:docMkLst>
        <pc:docMk/>
      </pc:docMkLst>
      <pc:sldChg chg="addSp modSp modTransition modAnim">
        <pc:chgData name="Hayes, Lori A (ASD-S)" userId="53675869-2af3-499d-9f38-e5d672b05581" providerId="ADAL" clId="{C5CEED15-25B4-4CDE-9216-B4026584D7F3}" dt="2021-05-24T19:19:21.659" v="415"/>
        <pc:sldMkLst>
          <pc:docMk/>
          <pc:sldMk cId="3033432926" sldId="256"/>
        </pc:sldMkLst>
        <pc:picChg chg="add mod">
          <ac:chgData name="Hayes, Lori A (ASD-S)" userId="53675869-2af3-499d-9f38-e5d672b05581" providerId="ADAL" clId="{C5CEED15-25B4-4CDE-9216-B4026584D7F3}" dt="2021-05-24T19:13:37.159" v="398"/>
          <ac:picMkLst>
            <pc:docMk/>
            <pc:sldMk cId="3033432926" sldId="256"/>
            <ac:picMk id="3" creationId="{2997C744-EF0C-45DC-A289-AD6287BC1507}"/>
          </ac:picMkLst>
        </pc:picChg>
      </pc:sldChg>
      <pc:sldChg chg="addSp delSp modSp mod modTransition delAnim modAnim">
        <pc:chgData name="Hayes, Lori A (ASD-S)" userId="53675869-2af3-499d-9f38-e5d672b05581" providerId="ADAL" clId="{C5CEED15-25B4-4CDE-9216-B4026584D7F3}" dt="2021-05-24T19:13:25.865" v="397" actId="478"/>
        <pc:sldMkLst>
          <pc:docMk/>
          <pc:sldMk cId="2253863769" sldId="257"/>
        </pc:sldMkLst>
        <pc:spChg chg="mod">
          <ac:chgData name="Hayes, Lori A (ASD-S)" userId="53675869-2af3-499d-9f38-e5d672b05581" providerId="ADAL" clId="{C5CEED15-25B4-4CDE-9216-B4026584D7F3}" dt="2021-05-24T18:54:46.564" v="393" actId="20577"/>
          <ac:spMkLst>
            <pc:docMk/>
            <pc:sldMk cId="2253863769" sldId="257"/>
            <ac:spMk id="6" creationId="{74486FFE-9BC5-42C1-9EC1-6B77989FCCF0}"/>
          </ac:spMkLst>
        </pc:spChg>
        <pc:picChg chg="add del mod">
          <ac:chgData name="Hayes, Lori A (ASD-S)" userId="53675869-2af3-499d-9f38-e5d672b05581" providerId="ADAL" clId="{C5CEED15-25B4-4CDE-9216-B4026584D7F3}" dt="2021-05-24T19:13:25.865" v="397" actId="478"/>
          <ac:picMkLst>
            <pc:docMk/>
            <pc:sldMk cId="2253863769" sldId="257"/>
            <ac:picMk id="4" creationId="{700AE64A-64A5-48A9-ADC6-2E23D122921E}"/>
          </ac:picMkLst>
        </pc:picChg>
      </pc:sldChg>
      <pc:sldChg chg="modTransition">
        <pc:chgData name="Hayes, Lori A (ASD-S)" userId="53675869-2af3-499d-9f38-e5d672b05581" providerId="ADAL" clId="{C5CEED15-25B4-4CDE-9216-B4026584D7F3}" dt="2021-05-24T18:47:47.108" v="356"/>
        <pc:sldMkLst>
          <pc:docMk/>
          <pc:sldMk cId="1194440229" sldId="258"/>
        </pc:sldMkLst>
      </pc:sldChg>
      <pc:sldChg chg="modTransition modAnim">
        <pc:chgData name="Hayes, Lori A (ASD-S)" userId="53675869-2af3-499d-9f38-e5d672b05581" providerId="ADAL" clId="{C5CEED15-25B4-4CDE-9216-B4026584D7F3}" dt="2021-05-24T19:15:50.662" v="414"/>
        <pc:sldMkLst>
          <pc:docMk/>
          <pc:sldMk cId="2561786467" sldId="259"/>
        </pc:sldMkLst>
      </pc:sldChg>
      <pc:sldChg chg="modTransition modAnim">
        <pc:chgData name="Hayes, Lori A (ASD-S)" userId="53675869-2af3-499d-9f38-e5d672b05581" providerId="ADAL" clId="{C5CEED15-25B4-4CDE-9216-B4026584D7F3}" dt="2021-05-24T19:15:11.597" v="409"/>
        <pc:sldMkLst>
          <pc:docMk/>
          <pc:sldMk cId="1914635265" sldId="260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109857222" sldId="261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2390409135" sldId="262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988681161" sldId="263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2546187085" sldId="264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3926212360" sldId="265"/>
        </pc:sldMkLst>
      </pc:sldChg>
      <pc:sldChg chg="modTransition">
        <pc:chgData name="Hayes, Lori A (ASD-S)" userId="53675869-2af3-499d-9f38-e5d672b05581" providerId="ADAL" clId="{C5CEED15-25B4-4CDE-9216-B4026584D7F3}" dt="2021-05-24T18:53:58.833" v="365"/>
        <pc:sldMkLst>
          <pc:docMk/>
          <pc:sldMk cId="2507134112" sldId="266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1138408134" sldId="267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2312209951" sldId="268"/>
        </pc:sldMkLst>
      </pc:sldChg>
      <pc:sldChg chg="addSp modSp modTransition modAnim">
        <pc:chgData name="Hayes, Lori A (ASD-S)" userId="53675869-2af3-499d-9f38-e5d672b05581" providerId="ADAL" clId="{C5CEED15-25B4-4CDE-9216-B4026584D7F3}" dt="2021-05-24T19:19:56.671" v="420"/>
        <pc:sldMkLst>
          <pc:docMk/>
          <pc:sldMk cId="2588386486" sldId="269"/>
        </pc:sldMkLst>
        <pc:picChg chg="add mod">
          <ac:chgData name="Hayes, Lori A (ASD-S)" userId="53675869-2af3-499d-9f38-e5d672b05581" providerId="ADAL" clId="{C5CEED15-25B4-4CDE-9216-B4026584D7F3}" dt="2021-05-24T19:19:41.503" v="416"/>
          <ac:picMkLst>
            <pc:docMk/>
            <pc:sldMk cId="2588386486" sldId="269"/>
            <ac:picMk id="8" creationId="{0A581A5B-391D-43B1-B256-3AE3AC7B5A95}"/>
          </ac:picMkLst>
        </pc:picChg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539942174" sldId="270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4230753775" sldId="271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135027626" sldId="272"/>
        </pc:sldMkLst>
      </pc:sldChg>
      <pc:sldChg chg="modTransition modAnim">
        <pc:chgData name="Hayes, Lori A (ASD-S)" userId="53675869-2af3-499d-9f38-e5d672b05581" providerId="ADAL" clId="{C5CEED15-25B4-4CDE-9216-B4026584D7F3}" dt="2021-05-24T19:26:07.766" v="431"/>
        <pc:sldMkLst>
          <pc:docMk/>
          <pc:sldMk cId="1923189" sldId="273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775151369" sldId="274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886060531" sldId="275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1588923133" sldId="276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3477333729" sldId="277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2840400487" sldId="278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3426928242" sldId="279"/>
        </pc:sldMkLst>
      </pc:sldChg>
      <pc:sldChg chg="modTransition">
        <pc:chgData name="Hayes, Lori A (ASD-S)" userId="53675869-2af3-499d-9f38-e5d672b05581" providerId="ADAL" clId="{C5CEED15-25B4-4CDE-9216-B4026584D7F3}" dt="2021-05-24T18:46:01.103" v="354"/>
        <pc:sldMkLst>
          <pc:docMk/>
          <pc:sldMk cId="846078712" sldId="280"/>
        </pc:sldMkLst>
      </pc:sldChg>
      <pc:sldChg chg="modSp new mod modTransition setBg modAnim">
        <pc:chgData name="Hayes, Lori A (ASD-S)" userId="53675869-2af3-499d-9f38-e5d672b05581" providerId="ADAL" clId="{C5CEED15-25B4-4CDE-9216-B4026584D7F3}" dt="2021-05-24T19:25:33.293" v="423"/>
        <pc:sldMkLst>
          <pc:docMk/>
          <pc:sldMk cId="2694438381" sldId="281"/>
        </pc:sldMkLst>
        <pc:spChg chg="mod">
          <ac:chgData name="Hayes, Lori A (ASD-S)" userId="53675869-2af3-499d-9f38-e5d672b05581" providerId="ADAL" clId="{C5CEED15-25B4-4CDE-9216-B4026584D7F3}" dt="2021-05-24T18:43:54.197" v="345" actId="1076"/>
          <ac:spMkLst>
            <pc:docMk/>
            <pc:sldMk cId="2694438381" sldId="281"/>
            <ac:spMk id="2" creationId="{4C77A49D-5770-4252-8FF2-CC6FEA991E1D}"/>
          </ac:spMkLst>
        </pc:spChg>
        <pc:spChg chg="mod">
          <ac:chgData name="Hayes, Lori A (ASD-S)" userId="53675869-2af3-499d-9f38-e5d672b05581" providerId="ADAL" clId="{C5CEED15-25B4-4CDE-9216-B4026584D7F3}" dt="2021-05-24T18:43:03.004" v="323" actId="207"/>
          <ac:spMkLst>
            <pc:docMk/>
            <pc:sldMk cId="2694438381" sldId="281"/>
            <ac:spMk id="3" creationId="{091E21CF-4E04-41C7-9445-54E81ECCDC79}"/>
          </ac:spMkLst>
        </pc:spChg>
      </pc:sld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1659822963" sldId="2147483648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2066430803" sldId="214748364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3373890240" sldId="214748365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4279946488" sldId="214748365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3858153805" sldId="214748365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3629207776" sldId="214748365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890557430" sldId="214748365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2823656629" sldId="214748365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2050831001" sldId="214748365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4057263562" sldId="214748365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2713851020" sldId="214748365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659822963" sldId="2147483648"/>
            <pc:sldLayoutMk cId="848598550" sldId="2147483659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2512245200" sldId="2147483660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964679214" sldId="214748366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283321326" sldId="214748366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951697709" sldId="214748366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2091217796" sldId="214748366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2564490340" sldId="214748366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3473766099" sldId="214748366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244141441" sldId="214748366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129032319" sldId="214748366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2934802996" sldId="214748366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2714669106" sldId="214748367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512245200" sldId="2147483660"/>
            <pc:sldLayoutMk cId="3296498115" sldId="2147483671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3847775256" sldId="2147483672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3048065332" sldId="214748367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3552769599" sldId="214748367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3319879982" sldId="214748367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862209412" sldId="214748367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1572814753" sldId="214748367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4091127293" sldId="214748367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3798322424" sldId="214748367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473794066" sldId="214748368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3813096670" sldId="214748368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2289845547" sldId="214748368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847775256" sldId="2147483672"/>
            <pc:sldLayoutMk cId="4130864421" sldId="2147483683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3618787803" sldId="2147483684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1805075815" sldId="214748368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3174677186" sldId="214748368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3078149690" sldId="214748368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644838827" sldId="214748368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3824074088" sldId="214748368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3681873244" sldId="214748369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2187915280" sldId="214748369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699637906" sldId="214748369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3910143428" sldId="214748369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2692308950" sldId="214748369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18787803" sldId="2147483684"/>
            <pc:sldLayoutMk cId="1962507592" sldId="2147483695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999955835" sldId="2147483696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421189886" sldId="214748369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4079490529" sldId="214748369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1204252605" sldId="214748369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1863321420" sldId="214748370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4194265777" sldId="214748370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282727330" sldId="214748370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1985125341" sldId="214748370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399109237" sldId="214748370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2717630937" sldId="214748370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1963371220" sldId="214748370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999955835" sldId="2147483696"/>
            <pc:sldLayoutMk cId="2346936800" sldId="2147483707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1528080345" sldId="2147483708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1867796391" sldId="214748370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1574303852" sldId="214748371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3768743725" sldId="214748371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3139634566" sldId="214748371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1620732392" sldId="214748371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3949934951" sldId="214748371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581911570" sldId="214748371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1890353555" sldId="214748371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702737550" sldId="214748371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3894028396" sldId="214748371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1528080345" sldId="2147483708"/>
            <pc:sldLayoutMk cId="3069555159" sldId="2147483719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2933999690" sldId="2147483720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2916776997" sldId="214748372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1804318013" sldId="214748372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2138298096" sldId="214748372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4263169025" sldId="214748372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1230194926" sldId="214748372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3964786279" sldId="214748372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519481413" sldId="214748372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927787836" sldId="214748372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339870432" sldId="214748372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3422243418" sldId="214748373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933999690" sldId="2147483720"/>
            <pc:sldLayoutMk cId="2612899097" sldId="2147483731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3486547515" sldId="2147483732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695453729" sldId="214748373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2659187968" sldId="214748373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2769693725" sldId="214748373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1231421013" sldId="214748373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959210441" sldId="214748373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1268455818" sldId="214748373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2604837052" sldId="214748373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3196139824" sldId="214748374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3269737589" sldId="214748374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3809919339" sldId="214748374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486547515" sldId="2147483732"/>
            <pc:sldLayoutMk cId="2347452810" sldId="2147483743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624362528" sldId="2147483744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1299241137" sldId="214748374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3298602960" sldId="214748374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331175238" sldId="214748374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95815631" sldId="214748374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156697384" sldId="214748374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618332904" sldId="214748375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3977193990" sldId="214748375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2735470516" sldId="214748375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303658151" sldId="214748375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1688258846" sldId="214748375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624362528" sldId="2147483744"/>
            <pc:sldLayoutMk cId="4269658298" sldId="2147483755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2698018260" sldId="2147483756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1203702127" sldId="214748375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931527918" sldId="214748375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4180671367" sldId="214748375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3937671095" sldId="214748376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1467945856" sldId="214748376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3400814062" sldId="214748376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2096860765" sldId="214748376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3365549919" sldId="214748376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4032193596" sldId="214748376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1551712092" sldId="214748376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2698018260" sldId="2147483756"/>
            <pc:sldLayoutMk cId="1301614228" sldId="2147483767"/>
          </pc:sldLayoutMkLst>
        </pc:sldLayoutChg>
      </pc:sldMasterChg>
      <pc:sldMasterChg chg="modTransition modSldLayout">
        <pc:chgData name="Hayes, Lori A (ASD-S)" userId="53675869-2af3-499d-9f38-e5d672b05581" providerId="ADAL" clId="{C5CEED15-25B4-4CDE-9216-B4026584D7F3}" dt="2021-05-24T18:46:01.103" v="354"/>
        <pc:sldMasterMkLst>
          <pc:docMk/>
          <pc:sldMasterMk cId="3644151586" sldId="2147483768"/>
        </pc:sldMasterMkLst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583623507" sldId="2147483769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3759615582" sldId="2147483770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3847490015" sldId="2147483771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139633500" sldId="2147483772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594839320" sldId="2147483773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498688932" sldId="2147483774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789609566" sldId="2147483775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690283383" sldId="2147483776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320965439" sldId="2147483777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1244512669" sldId="2147483778"/>
          </pc:sldLayoutMkLst>
        </pc:sldLayoutChg>
        <pc:sldLayoutChg chg="modTransition">
          <pc:chgData name="Hayes, Lori A (ASD-S)" userId="53675869-2af3-499d-9f38-e5d672b05581" providerId="ADAL" clId="{C5CEED15-25B4-4CDE-9216-B4026584D7F3}" dt="2021-05-24T18:46:01.103" v="354"/>
          <pc:sldLayoutMkLst>
            <pc:docMk/>
            <pc:sldMasterMk cId="3644151586" sldId="2147483768"/>
            <pc:sldLayoutMk cId="3892530432" sldId="2147483779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9T17:05:56.709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1069B-E1AC-402A-AF3E-CAB846A20077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B246B-B2BD-4C60-AC5F-B5D085741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83E62-F573-4B94-AE28-E3EF9B89E9D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4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A770C-D4B8-C449-B18C-3C84E0F6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7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42AE1-395A-4AF8-9B74-1B59A5A8D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C8926-C60F-40ED-8372-8055B829C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2560F-4B66-4C12-882B-E45AF537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A9A4A-ACAF-47BC-8E2C-954CBB65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C7FF5-768B-4C3F-A0CC-362BA424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BFC4-7A00-4E54-80FA-A0BB0AE6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1600D-7BCF-4BB8-9DAC-C45A5CC47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9F931-8141-45BC-880B-36430824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61009-6FAD-425B-8FC5-4A110904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822D8-10E6-4457-899A-3BB76926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5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02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2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7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67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4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1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6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4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9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1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BE1A80-CAFB-40B0-9990-4F05AD1EF5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F82C5-C035-463A-9C88-F253D726B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4F603-0110-43EB-986B-53C883DF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5B2F-CF8F-4A13-A5CF-EA57CABD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936E-5DFA-464D-9AB2-2058B81B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9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1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346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386"/>
            </a:lvl1pPr>
            <a:lvl2pPr marL="263965" indent="0" algn="ctr">
              <a:buNone/>
              <a:defRPr sz="1155"/>
            </a:lvl2pPr>
            <a:lvl3pPr marL="527929" indent="0" algn="ctr">
              <a:buNone/>
              <a:defRPr sz="1040"/>
            </a:lvl3pPr>
            <a:lvl4pPr marL="791894" indent="0" algn="ctr">
              <a:buNone/>
              <a:defRPr sz="924"/>
            </a:lvl4pPr>
            <a:lvl5pPr marL="1055858" indent="0" algn="ctr">
              <a:buNone/>
              <a:defRPr sz="924"/>
            </a:lvl5pPr>
            <a:lvl6pPr marL="1319822" indent="0" algn="ctr">
              <a:buNone/>
              <a:defRPr sz="924"/>
            </a:lvl6pPr>
            <a:lvl7pPr marL="1583786" indent="0" algn="ctr">
              <a:buNone/>
              <a:defRPr sz="924"/>
            </a:lvl7pPr>
            <a:lvl8pPr marL="1847751" indent="0" algn="ctr">
              <a:buNone/>
              <a:defRPr sz="924"/>
            </a:lvl8pPr>
            <a:lvl9pPr marL="2111715" indent="0" algn="ctr">
              <a:buNone/>
              <a:defRPr sz="924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2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1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46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86">
                <a:solidFill>
                  <a:schemeClr val="tx1"/>
                </a:solidFill>
              </a:defRPr>
            </a:lvl1pPr>
            <a:lvl2pPr marL="26396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2pPr>
            <a:lvl3pPr marL="527929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3pPr>
            <a:lvl4pPr marL="791894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4pPr>
            <a:lvl5pPr marL="1055858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5pPr>
            <a:lvl6pPr marL="1319822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6pPr>
            <a:lvl7pPr marL="1583786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7pPr>
            <a:lvl8pPr marL="1847751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8pPr>
            <a:lvl9pPr marL="2111715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9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5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5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3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1386" b="1"/>
            </a:lvl1pPr>
            <a:lvl2pPr marL="263965" indent="0">
              <a:buNone/>
              <a:defRPr sz="1155" b="1"/>
            </a:lvl2pPr>
            <a:lvl3pPr marL="527929" indent="0">
              <a:buNone/>
              <a:defRPr sz="1040" b="1"/>
            </a:lvl3pPr>
            <a:lvl4pPr marL="791894" indent="0">
              <a:buNone/>
              <a:defRPr sz="924" b="1"/>
            </a:lvl4pPr>
            <a:lvl5pPr marL="1055858" indent="0">
              <a:buNone/>
              <a:defRPr sz="924" b="1"/>
            </a:lvl5pPr>
            <a:lvl6pPr marL="1319822" indent="0">
              <a:buNone/>
              <a:defRPr sz="924" b="1"/>
            </a:lvl6pPr>
            <a:lvl7pPr marL="1583786" indent="0">
              <a:buNone/>
              <a:defRPr sz="924" b="1"/>
            </a:lvl7pPr>
            <a:lvl8pPr marL="1847751" indent="0">
              <a:buNone/>
              <a:defRPr sz="924" b="1"/>
            </a:lvl8pPr>
            <a:lvl9pPr marL="2111715" indent="0">
              <a:buNone/>
              <a:defRPr sz="92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1386" b="1"/>
            </a:lvl1pPr>
            <a:lvl2pPr marL="263965" indent="0">
              <a:buNone/>
              <a:defRPr sz="1155" b="1"/>
            </a:lvl2pPr>
            <a:lvl3pPr marL="527929" indent="0">
              <a:buNone/>
              <a:defRPr sz="1040" b="1"/>
            </a:lvl3pPr>
            <a:lvl4pPr marL="791894" indent="0">
              <a:buNone/>
              <a:defRPr sz="924" b="1"/>
            </a:lvl4pPr>
            <a:lvl5pPr marL="1055858" indent="0">
              <a:buNone/>
              <a:defRPr sz="924" b="1"/>
            </a:lvl5pPr>
            <a:lvl6pPr marL="1319822" indent="0">
              <a:buNone/>
              <a:defRPr sz="924" b="1"/>
            </a:lvl6pPr>
            <a:lvl7pPr marL="1583786" indent="0">
              <a:buNone/>
              <a:defRPr sz="924" b="1"/>
            </a:lvl7pPr>
            <a:lvl8pPr marL="1847751" indent="0">
              <a:buNone/>
              <a:defRPr sz="924" b="1"/>
            </a:lvl8pPr>
            <a:lvl9pPr marL="2111715" indent="0">
              <a:buNone/>
              <a:defRPr sz="92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3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8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0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184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47"/>
            </a:lvl1pPr>
            <a:lvl2pPr>
              <a:defRPr sz="1616"/>
            </a:lvl2pPr>
            <a:lvl3pPr>
              <a:defRPr sz="1386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924"/>
            </a:lvl1pPr>
            <a:lvl2pPr marL="263965" indent="0">
              <a:buNone/>
              <a:defRPr sz="809"/>
            </a:lvl2pPr>
            <a:lvl3pPr marL="527929" indent="0">
              <a:buNone/>
              <a:defRPr sz="693"/>
            </a:lvl3pPr>
            <a:lvl4pPr marL="791894" indent="0">
              <a:buNone/>
              <a:defRPr sz="578"/>
            </a:lvl4pPr>
            <a:lvl5pPr marL="1055858" indent="0">
              <a:buNone/>
              <a:defRPr sz="578"/>
            </a:lvl5pPr>
            <a:lvl6pPr marL="1319822" indent="0">
              <a:buNone/>
              <a:defRPr sz="578"/>
            </a:lvl6pPr>
            <a:lvl7pPr marL="1583786" indent="0">
              <a:buNone/>
              <a:defRPr sz="578"/>
            </a:lvl7pPr>
            <a:lvl8pPr marL="1847751" indent="0">
              <a:buNone/>
              <a:defRPr sz="578"/>
            </a:lvl8pPr>
            <a:lvl9pPr marL="2111715" indent="0">
              <a:buNone/>
              <a:defRPr sz="578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8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184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1847"/>
            </a:lvl1pPr>
            <a:lvl2pPr marL="263965" indent="0">
              <a:buNone/>
              <a:defRPr sz="1616"/>
            </a:lvl2pPr>
            <a:lvl3pPr marL="527929" indent="0">
              <a:buNone/>
              <a:defRPr sz="1386"/>
            </a:lvl3pPr>
            <a:lvl4pPr marL="791894" indent="0">
              <a:buNone/>
              <a:defRPr sz="1155"/>
            </a:lvl4pPr>
            <a:lvl5pPr marL="1055858" indent="0">
              <a:buNone/>
              <a:defRPr sz="1155"/>
            </a:lvl5pPr>
            <a:lvl6pPr marL="1319822" indent="0">
              <a:buNone/>
              <a:defRPr sz="1155"/>
            </a:lvl6pPr>
            <a:lvl7pPr marL="1583786" indent="0">
              <a:buNone/>
              <a:defRPr sz="1155"/>
            </a:lvl7pPr>
            <a:lvl8pPr marL="1847751" indent="0">
              <a:buNone/>
              <a:defRPr sz="1155"/>
            </a:lvl8pPr>
            <a:lvl9pPr marL="2111715" indent="0">
              <a:buNone/>
              <a:defRPr sz="115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924"/>
            </a:lvl1pPr>
            <a:lvl2pPr marL="263965" indent="0">
              <a:buNone/>
              <a:defRPr sz="809"/>
            </a:lvl2pPr>
            <a:lvl3pPr marL="527929" indent="0">
              <a:buNone/>
              <a:defRPr sz="693"/>
            </a:lvl3pPr>
            <a:lvl4pPr marL="791894" indent="0">
              <a:buNone/>
              <a:defRPr sz="578"/>
            </a:lvl4pPr>
            <a:lvl5pPr marL="1055858" indent="0">
              <a:buNone/>
              <a:defRPr sz="578"/>
            </a:lvl5pPr>
            <a:lvl6pPr marL="1319822" indent="0">
              <a:buNone/>
              <a:defRPr sz="578"/>
            </a:lvl6pPr>
            <a:lvl7pPr marL="1583786" indent="0">
              <a:buNone/>
              <a:defRPr sz="578"/>
            </a:lvl7pPr>
            <a:lvl8pPr marL="1847751" indent="0">
              <a:buNone/>
              <a:defRPr sz="578"/>
            </a:lvl8pPr>
            <a:lvl9pPr marL="2111715" indent="0">
              <a:buNone/>
              <a:defRPr sz="578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6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5/24/2021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7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1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3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9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1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9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6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9EE7-219D-4D2D-98E2-F895907A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289F5-04C2-4EDB-B308-B0A8D6DA1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2475C-8E92-48DC-9D81-97E55EFA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B9CAF-8184-4CA4-A584-E5665E26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41A30-C1C6-4498-B96B-4A97E57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9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0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9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6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6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7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0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2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2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A3FE-CE9B-47F3-9071-3B790E20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47985-102A-41D6-A033-A14FFC8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BAA1-F231-4B35-BD7B-D04D2430A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29F2C-AE73-47FB-9C13-4DFA372BC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D336-04FA-4EEB-813E-68CF702F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4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9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4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6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50FD-64E3-4A14-A4A0-EF161E901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7596F-31AF-4958-897A-64D5200D2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7E894-B03D-42FA-ACB5-66E48E4F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805F-810D-4800-A61A-160DACBB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0FECA-76B6-4C0C-BE13-BE25485D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07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B331-3CDF-462F-B89F-B2BB98AC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41267-C92D-4FF6-AD59-947ED93E9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86077-35C6-41A8-A219-4ACC0EC0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3BB69-7632-4E49-9AE9-1E63511E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E3F8E-B629-4918-8001-779A54E5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67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056A0-0AA9-4F19-B1CA-5B3583FE5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E8C02-2A24-49F3-81ED-A0DFD55A6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45A2F-6743-42E5-97B0-23499538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99DC2-EE71-41DE-A455-E69A56C40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391E8-FBFB-4BC2-8641-C5D6C68E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814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F619-CD87-473B-A5AC-99FBF55E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736BA-FB43-4C77-AB5D-51CC530D1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B18A9-ECBA-4D24-9CC2-0AC5BE73C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5158-5DDB-4E5C-9555-6799DDA0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F220D-1965-471C-A342-B2003C93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877CC-722F-42E3-BCDD-58D69B75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83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68F-8105-42B5-AEDF-B9C382EB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BD871-2CBB-42FC-9D38-2A6C6BA1D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EA152-5262-4049-9547-949584B74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33DFF-7FF4-40AE-866E-88304213B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1951B3-931A-426E-A05C-BAF991F082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F89B6-A979-44CE-A65C-3761ED3F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89D6B-82DC-44FB-AAFD-1306B83A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ED74D1-97F6-42CB-8A9D-6C17ADA0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407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0884-15DF-4ED0-A436-6552EBD9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3D7DA-B07B-4579-98D8-F5FF0D34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40A1B-0DAC-4171-91A1-06CC6ACC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B8BA6-1C8F-472F-A029-2B32263E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87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F207-CDEB-4CAB-8D9E-FB9096DA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BCB18-4AC3-4EEC-BC76-FD8437553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D84A5-A185-4F68-B9EC-F9178AEAD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05D98-E2C2-4C04-A742-4BB0AB93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326A8-5B83-4E38-93FA-C3E8C4D6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4272B-46FD-46A9-84BE-73422D00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5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A88E13-DFF5-4492-9228-9E223C14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92A0E-65D7-4FCB-88EF-F05D86F7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F3602-D635-49F9-AA3D-6345883C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791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ED95C-E8F6-4625-919B-51B9977F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946F1-1D14-4D61-8FB9-32AC30D1F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EA907-5679-4A50-B515-BB4AC2B2A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C11E5-E340-4A85-A7A7-6E906DBC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B4B70-CE71-45A9-B2B4-3B40A48A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84CBB-1A42-413B-A619-6C35990A2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963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E2F8-C09B-45C6-86EA-4BB81EAC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AC7707-1D15-462F-A427-C0C7A63F5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11B3-9F79-4CCB-90C3-6191E90E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A731B-9AD1-42DB-942F-9EC518D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51241-D408-41B4-BFE8-9CCE6BB46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E377F-0CE1-41D9-90C4-421DFAF8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14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DF9D1-FC60-49D6-8EE8-D7A1C2D1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F775A-7CF5-492F-BD78-B2379CB26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A8A1-E867-41C4-9218-2A728475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059F-D1BF-4FD6-9286-87C9F0FD3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5EFAC-4E7C-47B8-90FD-02AC6720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230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F5934-23D8-4DA8-BFB8-0CEB5FBF4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269F1-8002-44A4-A6B3-D8FAA1367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F20D9-D77F-46F3-9335-328E49D4D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2747B-C187-48D0-AB49-7F8A273B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7A0B-5FAD-48FA-A1DB-8AF1EFBB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50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9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6B09-662E-4A4D-AF6F-EAD3BC0A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064F-772E-49FC-A915-143D2B41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E0C76-83FB-43FC-A872-8B41EF629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DBC50-3A02-4167-A8AD-25FD88CAB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1E5D1-2176-4036-A238-2960350E1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480E8-7C6A-42E5-B6A9-BEC59EA7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D1001-C715-43C6-A956-7900D8D6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5381D-1D16-4D09-BBAC-44197396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3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7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3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779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430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74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963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C957-9CF6-4C91-8F13-A4E8F7D6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9FB13-C0E6-4743-A970-FC3181657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AC3EF-A7FC-4418-A119-F8897236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DACB9-A827-4E3D-B557-EE5780FF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5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73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993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91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035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C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2737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02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55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2BE3-99D9-A542-BB40-BCCEC0C17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6EF14-3C86-F143-9DE4-5282C7D72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8DB70-C6DA-4640-BAF8-B080734A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0367F-2C5D-D74E-8AD4-135B7A71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4AB4A-357B-1948-880F-2C06FAE9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677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0945-0303-4349-B5EE-CC4F0084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CB403-10B8-F249-8A77-816C6A21C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889A9-BEE4-0746-A9C9-A248A2A1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784B1-3AAE-6A44-A6C8-D25DB214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BEFA6-F296-0C4E-B230-E029F918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431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E2F5F-80CE-6149-9067-0A6083EF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902CF-FAAB-6741-9841-FB244173B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CC67A-8D15-A745-94CE-166D725B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854C5-A186-794B-AE37-6D4FDAE1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27FEF-2413-0E42-AB8D-13705128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829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3EDFBF-2AD8-4B71-99C0-31CF7F4B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DEED7A-3BA8-4897-8585-F08783F2D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29843-2F3A-46E2-9E57-77C9A4A8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5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45BA-6C99-234F-BF8D-F7312F52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47FBF-A356-F049-ABA1-6E124390D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DB6DB-41B9-F847-BAC7-83BD4ED1D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B303-A107-0E41-A881-DB6BFB33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C1AA8-573C-D548-ACC5-5A47329F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6D248-DFE5-B448-89F9-9CE47298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316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5BA7-06F6-8D4D-B88D-C264C71C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23541-45A8-A745-B99F-0530CCC14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1CFBC-F4D5-D249-84CD-BD18FC44D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28363-A9B3-654A-82C1-4AE1B1E9AA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315A-1146-9E49-8FFA-DC9F83087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EFA79E-C53A-7649-9F0B-1F33DAF6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1AB9F4-0E4B-6444-97CD-9D972C92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F4CC2-63AD-294A-A392-F6A1D2FA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019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45DE-1476-FB48-A1DA-601F6F87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9EC2D-404C-4B49-9DA4-1BC850A5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4A6BC-74E8-514D-8249-1366C8D7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A0E5C-384E-A649-981E-F40B2A16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478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2A628-A983-E842-92D4-37556D9D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52308-838F-2644-B209-F578849A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5293A-4361-D241-B67F-2479467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948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C3D3D-7FAB-7B40-8CD6-ECDDEBC9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09EB-BF6C-5749-ABFF-8A2FB0792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86686-A115-3A45-9925-AF72BCC44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5A2A8-61D9-E449-A4C1-571A39AC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DA04C-76D7-004C-BBA1-FE32BD63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EF6EE-02E9-6A44-B8DF-D146EB68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778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6A40-CD98-9740-8C38-FE211985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04A92-DAC8-FD49-94DA-468E08A5F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47590-F98D-4346-B1CE-C277ACEEA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E2396-79C7-D449-9880-CFC815EB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AC110-B6BE-BF4C-A699-3C1CCDA9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A570F-DC75-944C-9548-3292D9F6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87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9AA26-6763-974E-B7A6-6F05D1C7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92AA3-C758-324E-8612-651431183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9E28F-76B7-0049-B658-0D472F4C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50EC5-820A-B04E-A0BB-341EFB68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5ACD8-C660-F644-ABA3-9586BBC4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224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0C2CD-970D-824E-BB5B-6D56F58E0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FCBE0-6178-504C-8222-FE822798B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51F8E-58E5-8440-800B-DFEA86F2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E0B0B-F71A-3B47-8123-B4A5758D9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D0A4A-8286-9947-83E9-26E65464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289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5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8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65175-A35D-4EA3-B363-359C19587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9D64E-4BAC-4B76-AD61-8F77FDFF3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ADEC0-814E-4435-B275-44F35C49B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26AB9-C3F0-4AB0-816F-6D974368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71BDD-30EE-45DF-A622-34F26306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495BF-7965-4558-83F0-654656A5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3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2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1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5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3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3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73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1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5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4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105C-E380-4340-A18E-81FBBAFD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EB69E-A3A0-4032-A9A2-4C42B18E6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AAB25-99F1-4B56-9C62-50E7E3200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65148-928B-4B07-BF76-58208AB1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6327C-665F-4EFF-98BD-71517996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E715C-77A3-4B11-8F40-805B2077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6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0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3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9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7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5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5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00E31A-5DBE-432A-BD20-6FC3DFB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17DD7-CF93-4D39-8BF0-C1146AE8A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48196-5802-4055-91A5-D4208A95C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5FD99-1406-4DCA-8C68-9FFD660CA7BD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30607-01B3-4F10-8153-3EF3B6E84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7A667-1A96-47EF-AF7B-754A95A53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4EA6-6168-4207-9B72-DEC758EC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5/24/2021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1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5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5/24/2021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4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AF144-B323-4B10-AA53-9A0342D79798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C16B3-59DC-47CF-B349-B1B489930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7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7C03A-5885-4B0D-AF05-0C91D3BF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7C634-F5AA-43FA-BD90-D97005400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B4B49-776C-4420-9A6F-6B5F23964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F091C-C3E4-4274-9694-9F7D34D6451B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61C1-2E44-4D46-989B-FCEF5B113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2F124-638F-44ED-A066-1ED43ADD0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0E9A4-7F62-452F-80F3-704F135CF2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878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5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093B1F2-2443-437D-B6EE-90087D90DB3D}" type="datetimeFigureOut">
              <a:rPr lang="en-CA" smtClean="0"/>
              <a:t>2021-05-24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1027632-575E-43F1-84D8-4742FCA69B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808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C89EC-E75A-CB4D-8B03-CBE658ADC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3572E-DF61-C54A-8EAC-EA84A2FE5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6F1EA-9200-6247-BED1-3B24C8058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04BCF-D69B-C141-81C8-BD9A8958E374}" type="datetimeFigureOut">
              <a:rPr lang="fr-CA" smtClean="0"/>
              <a:t>2021-05-24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25F51-C6EB-B448-8194-24D2AFADB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320A3-6E68-584B-9BCF-6DC28276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6E5B5-EE10-E543-8F38-60ABA691003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399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47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6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5" Type="http://schemas.openxmlformats.org/officeDocument/2006/relationships/comments" Target="../comments/commen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1D6F89-01AF-48E7-8623-899B9DB24E44}"/>
              </a:ext>
            </a:extLst>
          </p:cNvPr>
          <p:cNvSpPr txBox="1"/>
          <p:nvPr/>
        </p:nvSpPr>
        <p:spPr>
          <a:xfrm>
            <a:off x="2598503" y="902139"/>
            <a:ext cx="74793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66"/>
                </a:solidFill>
                <a:latin typeface="Bradley Hand ITC" panose="03070402050302030203" pitchFamily="66" charset="0"/>
              </a:rPr>
              <a:t>Hello Summer!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12B2-E39A-48C9-8B2C-FC52A6B64B03}"/>
              </a:ext>
            </a:extLst>
          </p:cNvPr>
          <p:cNvSpPr txBox="1"/>
          <p:nvPr/>
        </p:nvSpPr>
        <p:spPr>
          <a:xfrm>
            <a:off x="5638800" y="262708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4B75C-DC99-4F60-BF7D-8BECFF394F80}"/>
              </a:ext>
            </a:extLst>
          </p:cNvPr>
          <p:cNvSpPr txBox="1"/>
          <p:nvPr/>
        </p:nvSpPr>
        <p:spPr>
          <a:xfrm>
            <a:off x="6473371" y="319314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0A824-1657-4FE6-BE52-2E5A05BC3A80}"/>
              </a:ext>
            </a:extLst>
          </p:cNvPr>
          <p:cNvSpPr txBox="1"/>
          <p:nvPr/>
        </p:nvSpPr>
        <p:spPr>
          <a:xfrm flipH="1">
            <a:off x="2757267" y="4644174"/>
            <a:ext cx="938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</a:rPr>
              <a:t>Guess what’s right around the corner...</a:t>
            </a:r>
          </a:p>
        </p:txBody>
      </p:sp>
      <p:pic>
        <p:nvPicPr>
          <p:cNvPr id="3" name="Harry Styles - Watermelon Sugar (Official Audio)">
            <a:hlinkClick r:id="" action="ppaction://media"/>
            <a:extLst>
              <a:ext uri="{FF2B5EF4-FFF2-40B4-BE49-F238E27FC236}">
                <a16:creationId xmlns:a16="http://schemas.microsoft.com/office/drawing/2014/main" id="{2997C744-EF0C-45DC-A289-AD6287BC1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3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EF1F-5EC6-3E45-A6D2-335AAA556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47837" y="2384425"/>
            <a:ext cx="9144000" cy="2387600"/>
          </a:xfrm>
        </p:spPr>
        <p:txBody>
          <a:bodyPr>
            <a:normAutofit/>
          </a:bodyPr>
          <a:lstStyle/>
          <a:p>
            <a:r>
              <a:rPr lang="fr-CA" sz="7200" b="1" dirty="0">
                <a:solidFill>
                  <a:srgbClr val="C590C2"/>
                </a:solidFill>
                <a:latin typeface="Gabriola" pitchFamily="82" charset="0"/>
              </a:rPr>
              <a:t>Beads &amp;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8BFD1-2010-9140-9F56-779C94A3D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62150" y="4514850"/>
            <a:ext cx="9144000" cy="1655762"/>
          </a:xfrm>
        </p:spPr>
        <p:txBody>
          <a:bodyPr/>
          <a:lstStyle/>
          <a:p>
            <a:r>
              <a:rPr lang="fr-CA" dirty="0">
                <a:solidFill>
                  <a:schemeClr val="bg2">
                    <a:lumMod val="25000"/>
                  </a:schemeClr>
                </a:solidFill>
                <a:latin typeface="Avenir Next Condensed" panose="020B0506020202020204" pitchFamily="34" charset="0"/>
              </a:rPr>
              <a:t>High Class and Handcrafted </a:t>
            </a:r>
          </a:p>
        </p:txBody>
      </p:sp>
      <p:pic>
        <p:nvPicPr>
          <p:cNvPr id="1026" name="Picture 2" descr="Good vibes rear view mirror charm, wood slice ornament, car mirror hanging,  tassel wall decor… | Rear view mirror decor, Car mirror ornament, Mirror car  accessories">
            <a:extLst>
              <a:ext uri="{FF2B5EF4-FFF2-40B4-BE49-F238E27FC236}">
                <a16:creationId xmlns:a16="http://schemas.microsoft.com/office/drawing/2014/main" id="{FF6879FD-27A4-7449-9CFD-5B60D668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4" b="90000" l="10000" r="90000">
                        <a14:foregroundMark x1="46457" y1="15000" x2="46491" y2="15789"/>
                        <a14:foregroundMark x1="57895" y1="35088" x2="54561" y2="42281"/>
                        <a14:foregroundMark x1="41754" y1="21930" x2="36316" y2="23684"/>
                        <a14:foregroundMark x1="39825" y1="21228" x2="33860" y2="25439"/>
                        <a14:foregroundMark x1="45263" y1="33333" x2="45263" y2="46667"/>
                        <a14:foregroundMark x1="50351" y1="59825" x2="50351" y2="72105"/>
                        <a14:foregroundMark x1="50000" y1="80351" x2="50000" y2="85965"/>
                        <a14:backgroundMark x1="62456" y1="57719" x2="66491" y2="97895"/>
                        <a14:backgroundMark x1="55263" y1="53333" x2="55614" y2="58772"/>
                        <a14:backgroundMark x1="51053" y1="8947" x2="51053" y2="13684"/>
                        <a14:backgroundMark x1="43158" y1="7193" x2="43158" y2="12982"/>
                        <a14:backgroundMark x1="43860" y1="6491" x2="43860" y2="8596"/>
                        <a14:backgroundMark x1="43860" y1="8947" x2="43860" y2="8947"/>
                        <a14:backgroundMark x1="43860" y1="11053" x2="43860" y2="13333"/>
                        <a14:backgroundMark x1="43860" y1="6140" x2="44211" y2="15088"/>
                        <a14:backgroundMark x1="46316" y1="5088" x2="39123" y2="6842"/>
                        <a14:backgroundMark x1="44561" y1="3509" x2="46316" y2="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459">
            <a:off x="7244318" y="90210"/>
            <a:ext cx="3116264" cy="311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lesale New Style Bag Key Ring Wood Bead Tassel Keychain Beads Key Fob -  Buy Beads Key Fob,Wood Bead Tassel Keychain,Beads Tassel Bracelets Product  on Alibaba.com">
            <a:extLst>
              <a:ext uri="{FF2B5EF4-FFF2-40B4-BE49-F238E27FC236}">
                <a16:creationId xmlns:a16="http://schemas.microsoft.com/office/drawing/2014/main" id="{792C232F-BE2E-3643-AAC4-B706A672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500" y1="57750" x2="36500" y2="69750"/>
                        <a14:foregroundMark x1="36500" y1="69750" x2="30375" y2="80125"/>
                        <a14:foregroundMark x1="30375" y1="80125" x2="18750" y2="84375"/>
                        <a14:foregroundMark x1="18750" y1="84375" x2="17750" y2="84375"/>
                        <a14:foregroundMark x1="42000" y1="55000" x2="40250" y2="58875"/>
                        <a14:foregroundMark x1="41625" y1="53250" x2="41000" y2="56750"/>
                        <a14:foregroundMark x1="59638" y1="32363" x2="59250" y2="33625"/>
                        <a14:backgroundMark x1="51875" y1="52250" x2="52875" y2="49375"/>
                        <a14:backgroundMark x1="53125" y1="48750" x2="55625" y2="44625"/>
                        <a14:backgroundMark x1="64875" y1="28625" x2="66250" y2="29375"/>
                        <a14:backgroundMark x1="64375" y1="24250" x2="65625" y2="29750"/>
                        <a14:backgroundMark x1="61375" y1="29625" x2="68250" y2="23250"/>
                        <a14:backgroundMark x1="69375" y1="25625" x2="69125" y2="33750"/>
                        <a14:backgroundMark x1="69125" y1="33625" x2="70375" y2="33750"/>
                        <a14:backgroundMark x1="71375" y1="32000" x2="64125" y2="20875"/>
                        <a14:backgroundMark x1="64125" y1="20875" x2="70375" y2="10500"/>
                        <a14:backgroundMark x1="70375" y1="10500" x2="72625" y2="34000"/>
                        <a14:backgroundMark x1="72625" y1="34000" x2="76000" y2="9375"/>
                        <a14:backgroundMark x1="76000" y1="9375" x2="71750" y2="22500"/>
                        <a14:backgroundMark x1="71750" y1="22500" x2="73250" y2="10875"/>
                        <a14:backgroundMark x1="73250" y1="10875" x2="68125" y2="26250"/>
                        <a14:backgroundMark x1="68125" y1="26250" x2="72125" y2="19125"/>
                        <a14:backgroundMark x1="67375" y1="22875" x2="61250" y2="25000"/>
                        <a14:backgroundMark x1="59125" y1="26250" x2="60000" y2="27875"/>
                        <a14:backgroundMark x1="60375" y1="28750" x2="61125" y2="28875"/>
                        <a14:backgroundMark x1="65875" y1="20000" x2="68375" y2="22000"/>
                        <a14:backgroundMark x1="59000" y1="30500" x2="61625" y2="30625"/>
                        <a14:backgroundMark x1="61625" y1="36625" x2="61500" y2="37750"/>
                        <a14:backgroundMark x1="55375" y1="43250" x2="55375" y2="45000"/>
                        <a14:backgroundMark x1="56000" y1="43375" x2="55250" y2="4350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18" y="2492783"/>
            <a:ext cx="2926932" cy="29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A01DB-34FC-5F47-9EB4-9E8CCD98063B}"/>
              </a:ext>
            </a:extLst>
          </p:cNvPr>
          <p:cNvSpPr txBox="1"/>
          <p:nvPr/>
        </p:nvSpPr>
        <p:spPr>
          <a:xfrm>
            <a:off x="9233663" y="4466677"/>
            <a:ext cx="2755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5$ FOR A KEYCHAIN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25CD7-C7CA-554B-AC25-0B11C78B612B}"/>
              </a:ext>
            </a:extLst>
          </p:cNvPr>
          <p:cNvSpPr txBox="1"/>
          <p:nvPr/>
        </p:nvSpPr>
        <p:spPr>
          <a:xfrm>
            <a:off x="9073942" y="1613497"/>
            <a:ext cx="356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6$ FOR A CAR CHARM</a:t>
            </a:r>
          </a:p>
        </p:txBody>
      </p:sp>
    </p:spTree>
    <p:extLst>
      <p:ext uri="{BB962C8B-B14F-4D97-AF65-F5344CB8AC3E}">
        <p14:creationId xmlns:p14="http://schemas.microsoft.com/office/powerpoint/2010/main" val="392621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17AF30-86E7-4E37-B579-B6A3478B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596"/>
          <a:stretch/>
        </p:blipFill>
        <p:spPr>
          <a:xfrm>
            <a:off x="3095305" y="1151637"/>
            <a:ext cx="6001389" cy="5005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3BC01-F8EA-4D0E-993B-1C3779B0934D}"/>
              </a:ext>
            </a:extLst>
          </p:cNvPr>
          <p:cNvSpPr txBox="1"/>
          <p:nvPr/>
        </p:nvSpPr>
        <p:spPr>
          <a:xfrm>
            <a:off x="844062" y="173802"/>
            <a:ext cx="10707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Personalized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		Blankets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: 25$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			Pillow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 Case Set: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15$</a:t>
            </a:r>
            <a:endParaRPr kumimoji="0" lang="fr-CA" sz="2800" b="0" i="0" u="none" strike="noStrike" kern="1200" cap="none" spc="0" normalizeH="0" baseline="0" noProof="0" dirty="0">
              <a:ln>
                <a:noFill/>
              </a:ln>
              <a:solidFill>
                <a:srgbClr val="FFCCCC"/>
              </a:solidFill>
              <a:effectLst/>
              <a:uLnTx/>
              <a:uFillTx/>
              <a:latin typeface="Kristen ITC" panose="03050502040202030202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					A Set (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Blanket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+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Pillow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 cases): 35$</a:t>
            </a:r>
          </a:p>
        </p:txBody>
      </p:sp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675DEE2-57BE-4A04-B636-2C129553A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30" y="1202673"/>
            <a:ext cx="2440627" cy="3066757"/>
          </a:xfrm>
          <a:prstGeom prst="rect">
            <a:avLst/>
          </a:prstGeom>
        </p:spPr>
      </p:pic>
      <p:pic>
        <p:nvPicPr>
          <p:cNvPr id="15" name="Picture 1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64D6AD8-0EED-4CE2-AAB8-90704EA46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4797">
            <a:off x="-940" y="2423095"/>
            <a:ext cx="3348111" cy="4207050"/>
          </a:xfrm>
          <a:prstGeom prst="rect">
            <a:avLst/>
          </a:prstGeom>
        </p:spPr>
      </p:pic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D4C3DB8-CA9B-4520-A392-1F17CA011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6809" y="1012106"/>
            <a:ext cx="2426346" cy="3714640"/>
          </a:xfrm>
          <a:prstGeom prst="rect">
            <a:avLst/>
          </a:prstGeom>
        </p:spPr>
      </p:pic>
      <p:pic>
        <p:nvPicPr>
          <p:cNvPr id="19" name="Picture 1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A7D01CD-5905-4A2B-89DB-4F6B7FF44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7646" flipH="1">
            <a:off x="9192896" y="3008997"/>
            <a:ext cx="2372267" cy="37186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08F0D9-27CF-4BA3-89EC-E64274BF3116}"/>
              </a:ext>
            </a:extLst>
          </p:cNvPr>
          <p:cNvSpPr txBox="1"/>
          <p:nvPr/>
        </p:nvSpPr>
        <p:spPr>
          <a:xfrm>
            <a:off x="1205030" y="6208129"/>
            <a:ext cx="1098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I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I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Scream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, You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Scream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,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We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 All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Scream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 for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Personalized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things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13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2000">
        <p:circle/>
      </p:transition>
    </mc:Choice>
    <mc:Fallback>
      <p:transition spd="slow" advClick="0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D7A868F7-B2DA-B042-AC6C-FE57DAACE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3237966" y="338381"/>
            <a:ext cx="5716068" cy="571607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C671259-2902-0F47-8A44-A3C9500EE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r="5" b="6131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E3693C0-8E0B-654C-8E76-5D965E4F90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1" r="-2" b="3460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D4BE4E-4A33-E442-B777-62D4453CDFDB}"/>
              </a:ext>
            </a:extLst>
          </p:cNvPr>
          <p:cNvSpPr txBox="1"/>
          <p:nvPr/>
        </p:nvSpPr>
        <p:spPr>
          <a:xfrm>
            <a:off x="4342340" y="5090692"/>
            <a:ext cx="3507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 Antiqua" panose="020F0502020204030204" pitchFamily="34" charset="0"/>
                <a:ea typeface="+mn-ea"/>
                <a:cs typeface="+mn-cs"/>
              </a:rPr>
              <a:t>$5 Colouring Books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 Antiqua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8CC57-022A-7940-957A-BBA85810C33F}"/>
              </a:ext>
            </a:extLst>
          </p:cNvPr>
          <p:cNvSpPr txBox="1"/>
          <p:nvPr/>
        </p:nvSpPr>
        <p:spPr>
          <a:xfrm>
            <a:off x="2968284" y="5952935"/>
            <a:ext cx="6942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</a:t>
            </a: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</a:t>
            </a: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</a:t>
            </a: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u</a:t>
            </a: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6FF397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</a:t>
            </a: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Your Worries Away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40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60000"/>
                <a:lumOff val="40000"/>
              </a:schemeClr>
            </a:gs>
            <a:gs pos="88000">
              <a:schemeClr val="accent1">
                <a:lumMod val="5000"/>
                <a:lumOff val="95000"/>
              </a:schemeClr>
            </a:gs>
            <a:gs pos="13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DA75232-F929-4A4E-8B85-E04BE5423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9736" r="16596" b="11846"/>
          <a:stretch/>
        </p:blipFill>
        <p:spPr>
          <a:xfrm>
            <a:off x="4860318" y="1860337"/>
            <a:ext cx="2672861" cy="3137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7E785-41A6-4E25-A10C-2163613F846A}"/>
              </a:ext>
            </a:extLst>
          </p:cNvPr>
          <p:cNvSpPr txBox="1"/>
          <p:nvPr/>
        </p:nvSpPr>
        <p:spPr>
          <a:xfrm>
            <a:off x="0" y="198637"/>
            <a:ext cx="442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Small Succulent -$6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08F22-D492-4367-A726-093B0620B15E}"/>
              </a:ext>
            </a:extLst>
          </p:cNvPr>
          <p:cNvSpPr txBox="1"/>
          <p:nvPr/>
        </p:nvSpPr>
        <p:spPr>
          <a:xfrm>
            <a:off x="7969423" y="198638"/>
            <a:ext cx="4222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Large Succulent-$8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9A236-925E-46C0-84EE-26CDC2125725}"/>
              </a:ext>
            </a:extLst>
          </p:cNvPr>
          <p:cNvSpPr txBox="1"/>
          <p:nvPr/>
        </p:nvSpPr>
        <p:spPr>
          <a:xfrm>
            <a:off x="484833" y="3935057"/>
            <a:ext cx="380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Scents: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Citrus, Eucalyptus, and Lilac 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CF0A2-8C72-4DD3-A80A-FF86DF7E724B}"/>
              </a:ext>
            </a:extLst>
          </p:cNvPr>
          <p:cNvSpPr txBox="1"/>
          <p:nvPr/>
        </p:nvSpPr>
        <p:spPr>
          <a:xfrm rot="20320966">
            <a:off x="7298891" y="5076940"/>
            <a:ext cx="4892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Mix and Match!</a:t>
            </a:r>
            <a:endParaRPr kumimoji="0" lang="en-CA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26" name="Picture 2" descr="Citrus definition and meaning | Collins English Dictionary">
            <a:extLst>
              <a:ext uri="{FF2B5EF4-FFF2-40B4-BE49-F238E27FC236}">
                <a16:creationId xmlns:a16="http://schemas.microsoft.com/office/drawing/2014/main" id="{3849D765-2CAC-43B0-910B-E8F0ED49E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r="7397"/>
          <a:stretch/>
        </p:blipFill>
        <p:spPr bwMode="auto">
          <a:xfrm>
            <a:off x="0" y="5318820"/>
            <a:ext cx="1579973" cy="15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calyptus Oil Uses and Benefits, Eucalyptus Globulus Oil Wholesale">
            <a:extLst>
              <a:ext uri="{FF2B5EF4-FFF2-40B4-BE49-F238E27FC236}">
                <a16:creationId xmlns:a16="http://schemas.microsoft.com/office/drawing/2014/main" id="{74CD7C31-DDB2-4202-ADE4-2939550D7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6467" r="9254"/>
          <a:stretch/>
        </p:blipFill>
        <p:spPr bwMode="auto">
          <a:xfrm>
            <a:off x="1579973" y="5318820"/>
            <a:ext cx="1833411" cy="15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vender Aesthetic wallpaper by katkittenlol - 69 - Free on ZEDGE™">
            <a:extLst>
              <a:ext uri="{FF2B5EF4-FFF2-40B4-BE49-F238E27FC236}">
                <a16:creationId xmlns:a16="http://schemas.microsoft.com/office/drawing/2014/main" id="{547B79A3-7880-47A0-BC56-AD89CAAD5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14036"/>
          <a:stretch/>
        </p:blipFill>
        <p:spPr bwMode="auto">
          <a:xfrm>
            <a:off x="3404824" y="5318820"/>
            <a:ext cx="1588533" cy="15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D6396C7D-7608-4EE4-9542-905D73CA57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r="27126"/>
          <a:stretch/>
        </p:blipFill>
        <p:spPr>
          <a:xfrm rot="5400000">
            <a:off x="893010" y="471638"/>
            <a:ext cx="2635624" cy="3775199"/>
          </a:xfrm>
          <a:prstGeom prst="rect">
            <a:avLst/>
          </a:prstGeom>
        </p:spPr>
      </p:pic>
      <p:pic>
        <p:nvPicPr>
          <p:cNvPr id="12" name="Picture 11" descr="A picture containing coffee, food, cheese, egg&#10;&#10;Description automatically generated">
            <a:extLst>
              <a:ext uri="{FF2B5EF4-FFF2-40B4-BE49-F238E27FC236}">
                <a16:creationId xmlns:a16="http://schemas.microsoft.com/office/drawing/2014/main" id="{BF9C9DCE-239E-46B7-B609-9749BAB8F4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r="10564"/>
          <a:stretch/>
        </p:blipFill>
        <p:spPr>
          <a:xfrm rot="5400000">
            <a:off x="8494500" y="869619"/>
            <a:ext cx="3029518" cy="33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0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25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250"/>
                            </p:stCondLst>
                            <p:childTnLst>
                              <p:par>
                                <p:cTn id="7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1.11111E-6 L 1.04167E-6 -0.07222 " pathEditMode="relative" rAng="0" ptsTypes="AA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86F5C8-0CC9-47E4-B7A5-C0DE25790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16" y="249226"/>
            <a:ext cx="2198920" cy="2668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36E111-EF4D-4E97-9408-84CAC4A40923}"/>
              </a:ext>
            </a:extLst>
          </p:cNvPr>
          <p:cNvSpPr txBox="1"/>
          <p:nvPr/>
        </p:nvSpPr>
        <p:spPr>
          <a:xfrm>
            <a:off x="464976" y="2986410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/>
                <a:ea typeface="+mn-ea"/>
                <a:cs typeface="Calibri"/>
              </a:rPr>
              <a:t>Because bling is you're thing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Picture 4" descr="A picture containing indoor, cloth&#10;&#10;Description automatically generated">
            <a:extLst>
              <a:ext uri="{FF2B5EF4-FFF2-40B4-BE49-F238E27FC236}">
                <a16:creationId xmlns:a16="http://schemas.microsoft.com/office/drawing/2014/main" id="{29071032-FE7A-4B36-9EC4-E9920222B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36" y="-10639"/>
            <a:ext cx="5374256" cy="6864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D0D26-6467-4CB8-A902-10628A122A17}"/>
              </a:ext>
            </a:extLst>
          </p:cNvPr>
          <p:cNvSpPr txBox="1"/>
          <p:nvPr/>
        </p:nvSpPr>
        <p:spPr>
          <a:xfrm>
            <a:off x="9252370" y="6031842"/>
            <a:ext cx="30019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/>
                <a:ea typeface="+mn-ea"/>
                <a:cs typeface="Calibri"/>
              </a:rPr>
              <a:t>Jasmine Parker &amp;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/>
                <a:ea typeface="+mn-ea"/>
                <a:cs typeface="Calibri"/>
              </a:rPr>
              <a:t>Destiny Vaughan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81605-E37D-48ED-BD9C-CBC27A32292A}"/>
              </a:ext>
            </a:extLst>
          </p:cNvPr>
          <p:cNvSpPr txBox="1"/>
          <p:nvPr/>
        </p:nvSpPr>
        <p:spPr>
          <a:xfrm>
            <a:off x="601045" y="6154952"/>
            <a:ext cx="24710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/>
                <a:ea typeface="+mn-ea"/>
                <a:cs typeface="Calibri"/>
              </a:rPr>
              <a:t>Crystal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734DC-EE48-4A0A-B6A7-DE13D823BFFE}"/>
              </a:ext>
            </a:extLst>
          </p:cNvPr>
          <p:cNvSpPr txBox="1"/>
          <p:nvPr/>
        </p:nvSpPr>
        <p:spPr>
          <a:xfrm>
            <a:off x="464976" y="4457286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/>
                <a:ea typeface="+mn-ea"/>
                <a:cs typeface="Calibri"/>
              </a:rPr>
              <a:t>$5 ONLY</a:t>
            </a:r>
          </a:p>
        </p:txBody>
      </p:sp>
      <p:pic>
        <p:nvPicPr>
          <p:cNvPr id="8" name="BTS (방탄소년단) - Dynamite (Lyrics)">
            <a:hlinkClick r:id="" action="ppaction://media"/>
            <a:extLst>
              <a:ext uri="{FF2B5EF4-FFF2-40B4-BE49-F238E27FC236}">
                <a16:creationId xmlns:a16="http://schemas.microsoft.com/office/drawing/2014/main" id="{0A581A5B-391D-43B1-B256-3AE3AC7B5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C2C71274-5F7E-4386-966C-FDB0F4B1A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83" y="812114"/>
            <a:ext cx="5193833" cy="5233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755654-2CCB-4F59-937F-FE99127A2759}"/>
              </a:ext>
            </a:extLst>
          </p:cNvPr>
          <p:cNvSpPr txBox="1"/>
          <p:nvPr/>
        </p:nvSpPr>
        <p:spPr>
          <a:xfrm>
            <a:off x="1167619" y="5018591"/>
            <a:ext cx="410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12$ press on nails!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B690D-E041-4521-AF13-C0930DC7DBA0}"/>
              </a:ext>
            </a:extLst>
          </p:cNvPr>
          <p:cNvSpPr txBox="1"/>
          <p:nvPr/>
        </p:nvSpPr>
        <p:spPr>
          <a:xfrm>
            <a:off x="6626086" y="442782"/>
            <a:ext cx="5565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or nail rush? I’ll have a Nail Rush.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4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F3D5-906D-42B1-962B-2CD514B8C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180" y="2378689"/>
            <a:ext cx="10327640" cy="2100622"/>
          </a:xfrm>
        </p:spPr>
        <p:txBody>
          <a:bodyPr>
            <a:normAutofit/>
          </a:bodyPr>
          <a:lstStyle/>
          <a:p>
            <a:r>
              <a:rPr lang="en-CA" sz="9600" b="1" dirty="0">
                <a:latin typeface="Kunstler Script" panose="030304020206070D0D06" pitchFamily="66" charset="0"/>
              </a:rPr>
              <a:t>The Mandala Effect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B8DD63-DDA2-CE4D-93DD-14428792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3" y="119041"/>
            <a:ext cx="3019480" cy="302393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95CDD55-013B-ED47-A07E-12664B120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2" r="-320" b="26628"/>
          <a:stretch/>
        </p:blipFill>
        <p:spPr>
          <a:xfrm>
            <a:off x="8733156" y="90905"/>
            <a:ext cx="2633891" cy="302393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E1E32D-EE67-B049-A047-DA3960C13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7" y="4216799"/>
            <a:ext cx="3283890" cy="2462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29C723-81F4-534D-8A5A-0CCF91D6D46E}"/>
              </a:ext>
            </a:extLst>
          </p:cNvPr>
          <p:cNvSpPr txBox="1"/>
          <p:nvPr/>
        </p:nvSpPr>
        <p:spPr>
          <a:xfrm rot="20429229">
            <a:off x="8687942" y="4572092"/>
            <a:ext cx="2993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A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Love Grunge" panose="020F0502020204030204" pitchFamily="34" charset="0"/>
                <a:ea typeface="+mn-ea"/>
                <a:cs typeface="+mn-cs"/>
              </a:rPr>
              <a:t>Created to Create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Love Grunge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8AA0E4F-3ECB-3041-A24B-E05423C175F4}"/>
              </a:ext>
            </a:extLst>
          </p:cNvPr>
          <p:cNvSpPr>
            <a:spLocks noGrp="1"/>
          </p:cNvSpPr>
          <p:nvPr/>
        </p:nvSpPr>
        <p:spPr>
          <a:xfrm>
            <a:off x="1524000" y="260111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8CDC4B-771C-984E-83DC-4A9203A11050}"/>
              </a:ext>
            </a:extLst>
          </p:cNvPr>
          <p:cNvSpPr txBox="1"/>
          <p:nvPr/>
        </p:nvSpPr>
        <p:spPr>
          <a:xfrm>
            <a:off x="4169000" y="800626"/>
            <a:ext cx="344776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Love Grunge" pitchFamily="82" charset="0"/>
                <a:ea typeface="+mn-ea"/>
                <a:cs typeface="+mn-cs"/>
              </a:rPr>
              <a:t>Prices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itchFamily="82" charset="77"/>
                <a:ea typeface="+mn-ea"/>
                <a:cs typeface="+mn-cs"/>
              </a:rPr>
              <a:t>Big Rocks - $5.00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itchFamily="82" charset="77"/>
                <a:ea typeface="+mn-ea"/>
                <a:cs typeface="+mn-cs"/>
              </a:rPr>
              <a:t>Small Rocks - $3.00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2F79C-EFC5-5C49-ABA4-D8FDD0672005}"/>
              </a:ext>
            </a:extLst>
          </p:cNvPr>
          <p:cNvSpPr txBox="1"/>
          <p:nvPr/>
        </p:nvSpPr>
        <p:spPr>
          <a:xfrm>
            <a:off x="4321272" y="4653829"/>
            <a:ext cx="559301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Love Grunge" pitchFamily="82" charset="0"/>
                <a:ea typeface="+mn-ea"/>
                <a:cs typeface="+mn-cs"/>
              </a:rPr>
              <a:t>Deals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itchFamily="82" charset="77"/>
                <a:ea typeface="+mn-ea"/>
                <a:cs typeface="+mn-cs"/>
              </a:rPr>
              <a:t>Two Big Rocks for $8.00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itchFamily="82" charset="77"/>
                <a:ea typeface="+mn-ea"/>
                <a:cs typeface="+mn-cs"/>
              </a:rPr>
              <a:t>Three Small Rocks for $7.00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ackadder ITC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5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0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69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DF18D-4D48-4303-A51F-237B6E6F4F36}"/>
              </a:ext>
            </a:extLst>
          </p:cNvPr>
          <p:cNvSpPr txBox="1"/>
          <p:nvPr/>
        </p:nvSpPr>
        <p:spPr>
          <a:xfrm>
            <a:off x="6914755" y="1086841"/>
            <a:ext cx="4700057" cy="36242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all" spc="1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Sitka Banner"/>
                <a:ea typeface="+mn-ea"/>
                <a:cs typeface="+mn-cs"/>
              </a:rPr>
              <a:t>Wax tarts </a:t>
            </a:r>
          </a:p>
        </p:txBody>
      </p:sp>
      <p:pic>
        <p:nvPicPr>
          <p:cNvPr id="34" name="Picture 3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EF6863-3E92-4B20-9FC6-B58F9CD60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6585" r="85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8" r="5592" b="-1"/>
          <a:stretch/>
        </p:blipFill>
        <p:spPr>
          <a:xfrm>
            <a:off x="577188" y="230394"/>
            <a:ext cx="4805739" cy="5557751"/>
          </a:xfrm>
          <a:prstGeom prst="rect">
            <a:avLst/>
          </a:prstGeom>
        </p:spPr>
      </p:pic>
      <p:cxnSp>
        <p:nvCxnSpPr>
          <p:cNvPr id="90" name="Straight Connector 71">
            <a:extLst>
              <a:ext uri="{FF2B5EF4-FFF2-40B4-BE49-F238E27FC236}">
                <a16:creationId xmlns:a16="http://schemas.microsoft.com/office/drawing/2014/main" id="{0F8880ED-0876-497E-B242-5ED96DC1D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23253" y="4933769"/>
            <a:ext cx="45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763FCB-9A78-48B1-A0C4-AF119B2A9363}"/>
              </a:ext>
            </a:extLst>
          </p:cNvPr>
          <p:cNvSpPr txBox="1"/>
          <p:nvPr/>
        </p:nvSpPr>
        <p:spPr>
          <a:xfrm>
            <a:off x="7032742" y="3849310"/>
            <a:ext cx="4262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439EB7">
                    <a:lumMod val="75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Let the stress melt away</a:t>
            </a:r>
            <a:endParaRPr kumimoji="0" lang="en-CA" sz="5000" b="1" i="0" u="none" strike="noStrike" kern="1200" cap="none" spc="0" normalizeH="0" baseline="0" noProof="0" dirty="0">
              <a:ln>
                <a:noFill/>
              </a:ln>
              <a:solidFill>
                <a:srgbClr val="439EB7">
                  <a:lumMod val="75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402AF-AA04-473D-8339-3DF8A9C4F2AC}"/>
              </a:ext>
            </a:extLst>
          </p:cNvPr>
          <p:cNvSpPr txBox="1"/>
          <p:nvPr/>
        </p:nvSpPr>
        <p:spPr>
          <a:xfrm>
            <a:off x="7799431" y="857306"/>
            <a:ext cx="27291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   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 $10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   for six!</a:t>
            </a:r>
            <a:endParaRPr kumimoji="0" lang="en-CA" sz="3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2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E39FF4"/>
            </a:gs>
            <a:gs pos="77000">
              <a:srgbClr val="ABADDD"/>
            </a:gs>
            <a:gs pos="22000">
              <a:srgbClr val="EF98F8"/>
            </a:gs>
            <a:gs pos="100000">
              <a:srgbClr val="ECADF7"/>
            </a:gs>
            <a:gs pos="51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3567-4E3C-41F1-A66B-6E42E559D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523" y="-400180"/>
            <a:ext cx="9144000" cy="2387600"/>
          </a:xfrm>
        </p:spPr>
        <p:txBody>
          <a:bodyPr/>
          <a:lstStyle/>
          <a:p>
            <a:r>
              <a:rPr lang="en-CA" dirty="0">
                <a:latin typeface="Algerian" panose="04020705040A02060702" pitchFamily="82" charset="0"/>
              </a:rPr>
              <a:t>Critter comforts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5CB60E5-3DEC-47C2-838D-988D33292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2" y="663484"/>
            <a:ext cx="1442781" cy="1560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43E64B-7165-4634-80DB-A83D97CBE197}"/>
              </a:ext>
            </a:extLst>
          </p:cNvPr>
          <p:cNvSpPr txBox="1"/>
          <p:nvPr/>
        </p:nvSpPr>
        <p:spPr>
          <a:xfrm>
            <a:off x="115936" y="1526790"/>
            <a:ext cx="29791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Prices: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$30 a bowl stand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$5 extra to have it customized with you cat or dog's name.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ackadder ITC" panose="04020505051007020D02" pitchFamily="8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9AD91-EB5F-4879-98F4-8C35ECA4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5" y="4430867"/>
            <a:ext cx="2801472" cy="2095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8FBC0-6D61-496B-82F7-D7555C70F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857" y="4116543"/>
            <a:ext cx="2409825" cy="2409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1D699-8C7B-4619-A7D1-EA41D9DAFA23}"/>
              </a:ext>
            </a:extLst>
          </p:cNvPr>
          <p:cNvSpPr txBox="1"/>
          <p:nvPr/>
        </p:nvSpPr>
        <p:spPr>
          <a:xfrm>
            <a:off x="3293165" y="3373449"/>
            <a:ext cx="560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 pet, Our passion 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1B643690-4E0D-D749-A68C-7A05AAF2A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3FAEB-65F3-7C4A-883D-FF683EED8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4175" y="2466446"/>
            <a:ext cx="7728858" cy="2385183"/>
          </a:xfrm>
        </p:spPr>
        <p:txBody>
          <a:bodyPr/>
          <a:lstStyle/>
          <a:p>
            <a:r>
              <a:rPr lang="en-CA" sz="8000" b="1" dirty="0">
                <a:latin typeface="Amasis MT Pro Black" panose="02000000000000000000" pitchFamily="2" charset="0"/>
                <a:ea typeface="Amasis MT Pro Black" panose="02000000000000000000" pitchFamily="2" charset="0"/>
              </a:rPr>
              <a:t>Superfly Fishing Flies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9C02D-AC67-D748-8DAD-4AF247241907}"/>
              </a:ext>
            </a:extLst>
          </p:cNvPr>
          <p:cNvSpPr txBox="1"/>
          <p:nvPr/>
        </p:nvSpPr>
        <p:spPr>
          <a:xfrm rot="839790" flipH="1">
            <a:off x="8509001" y="5030179"/>
            <a:ext cx="3084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to be Superfly? Get a fishing fly!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B42A9-A700-E747-914B-B34BAEE6044B}"/>
              </a:ext>
            </a:extLst>
          </p:cNvPr>
          <p:cNvSpPr txBox="1"/>
          <p:nvPr/>
        </p:nvSpPr>
        <p:spPr>
          <a:xfrm rot="20617809">
            <a:off x="141419" y="538429"/>
            <a:ext cx="2669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for $5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5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94B5F-4615-4163-8C18-A5756FD6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750" y="580963"/>
            <a:ext cx="8295249" cy="1325563"/>
          </a:xfrm>
        </p:spPr>
        <p:txBody>
          <a:bodyPr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ENTREPRENEURSHIP 110 PRESENTS: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709A1-A0B3-4A5B-9EA6-B07CDA170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2982352"/>
            <a:ext cx="12192000" cy="4629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Our Welcome to Summer Sale!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86FFE-9BC5-42C1-9EC1-6B77989FCCF0}"/>
              </a:ext>
            </a:extLst>
          </p:cNvPr>
          <p:cNvSpPr/>
          <p:nvPr/>
        </p:nvSpPr>
        <p:spPr>
          <a:xfrm>
            <a:off x="1467727" y="4698296"/>
            <a:ext cx="99880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 have </a:t>
            </a:r>
            <a:r>
              <a:rPr lang="en-US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23 Unique</a:t>
            </a:r>
            <a:r>
              <a:rPr lang="en-US" sz="4000" b="1" cap="none" spc="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  <a:r>
              <a:rPr lang="en-US" sz="4000" b="1" cap="none" spc="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usinesses to choose from </a:t>
            </a:r>
          </a:p>
          <a:p>
            <a:pPr algn="ctr"/>
            <a:r>
              <a:rPr lang="en-US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for all of your shopping needs!</a:t>
            </a:r>
            <a:r>
              <a:rPr lang="en-US" sz="4000" b="1" cap="none" spc="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cap="none" spc="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Online Launch is May 31</a:t>
            </a:r>
            <a:r>
              <a:rPr lang="en-US" sz="4000" b="1" cap="none" spc="0" baseline="3000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</a:t>
            </a:r>
            <a:r>
              <a:rPr lang="en-US" sz="4000" b="1" cap="none" spc="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June 4</a:t>
            </a:r>
            <a:r>
              <a:rPr lang="en-US" sz="4000" b="1" cap="none" spc="0" baseline="3000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</a:t>
            </a:r>
            <a:r>
              <a:rPr lang="en-US" sz="4000" b="1" cap="none" spc="0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8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74ECC9-083E-4418-9929-1184CCE4E3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F4F9"/>
              </a:clrFrom>
              <a:clrTo>
                <a:srgbClr val="EBF4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32112"/>
            <a:ext cx="12192000" cy="6856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AB16AE-E0F4-471B-8180-58FC8494AB82}"/>
              </a:ext>
            </a:extLst>
          </p:cNvPr>
          <p:cNvSpPr txBox="1"/>
          <p:nvPr/>
        </p:nvSpPr>
        <p:spPr>
          <a:xfrm>
            <a:off x="4178104" y="5950634"/>
            <a:ext cx="4867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haroni" panose="02010803020104030203" pitchFamily="2" charset="-79"/>
              </a:rPr>
              <a:t>$5.00 Per Keychain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E02F04-CD9D-4176-AD1C-99540021CECC}"/>
              </a:ext>
            </a:extLst>
          </p:cNvPr>
          <p:cNvSpPr txBox="1"/>
          <p:nvPr/>
        </p:nvSpPr>
        <p:spPr>
          <a:xfrm>
            <a:off x="9356036" y="6243021"/>
            <a:ext cx="303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Richard Crossman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DCB8E-01EC-40FD-A336-AA3430EA8217}"/>
              </a:ext>
            </a:extLst>
          </p:cNvPr>
          <p:cNvSpPr txBox="1"/>
          <p:nvPr/>
        </p:nvSpPr>
        <p:spPr>
          <a:xfrm rot="20295503">
            <a:off x="300009" y="880877"/>
            <a:ext cx="3241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Remember the good times…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2011BFF-3639-4D1D-8C6F-C4B129D88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9" y="4337896"/>
            <a:ext cx="3893872" cy="2577548"/>
          </a:xfrm>
          <a:prstGeom prst="rect">
            <a:avLst/>
          </a:prstGeom>
        </p:spPr>
      </p:pic>
      <p:pic>
        <p:nvPicPr>
          <p:cNvPr id="13" name="Picture 12" descr="A picture containing text, close&#10;&#10;Description automatically generated">
            <a:extLst>
              <a:ext uri="{FF2B5EF4-FFF2-40B4-BE49-F238E27FC236}">
                <a16:creationId xmlns:a16="http://schemas.microsoft.com/office/drawing/2014/main" id="{43D2DE7A-4B52-417C-BC04-F4E30C880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480" y="32112"/>
            <a:ext cx="2024646" cy="3120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15EEA1-40C4-48FC-871F-320B5DF9B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452" y="5529045"/>
            <a:ext cx="273374" cy="4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6E39552-A622-4C11-A634-D83D03B7D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5" t="7639" r="5594" b="15972"/>
          <a:stretch/>
        </p:blipFill>
        <p:spPr>
          <a:xfrm>
            <a:off x="3452568" y="177392"/>
            <a:ext cx="2648096" cy="239113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C3DD8CF-FED3-4EE1-BF78-872158A8F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" t="2725" r="50000" b="1048"/>
          <a:stretch/>
        </p:blipFill>
        <p:spPr>
          <a:xfrm>
            <a:off x="6094800" y="-14166"/>
            <a:ext cx="2637159" cy="6859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7DAA1-5EB4-4A11-8D27-7896D2535889}"/>
              </a:ext>
            </a:extLst>
          </p:cNvPr>
          <p:cNvSpPr txBox="1"/>
          <p:nvPr/>
        </p:nvSpPr>
        <p:spPr>
          <a:xfrm>
            <a:off x="3686357" y="4637776"/>
            <a:ext cx="2186863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Bodoni MT"/>
                <a:cs typeface="Calibri"/>
              </a:rPr>
              <a:t>HANDMADE ANKARA PRINT EARRINGS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Bodoni MT"/>
                <a:cs typeface="Calibri"/>
              </a:rPr>
              <a:t>1 for $7</a:t>
            </a:r>
          </a:p>
          <a:p>
            <a:pPr defTabSz="685800"/>
            <a:r>
              <a:rPr lang="en-US" sz="1500" dirty="0">
                <a:solidFill>
                  <a:prstClr val="black"/>
                </a:solidFill>
                <a:latin typeface="Bodoni MT"/>
                <a:cs typeface="Calibri"/>
              </a:rPr>
              <a:t>2 for $!2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9A104-343D-4EB1-BF73-B474C0214BCB}"/>
              </a:ext>
            </a:extLst>
          </p:cNvPr>
          <p:cNvSpPr txBox="1"/>
          <p:nvPr/>
        </p:nvSpPr>
        <p:spPr>
          <a:xfrm>
            <a:off x="3684897" y="6189183"/>
            <a:ext cx="1525162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200" dirty="0">
                <a:solidFill>
                  <a:prstClr val="black"/>
                </a:solidFill>
                <a:latin typeface="Raleway"/>
                <a:cs typeface="Calibri"/>
              </a:rPr>
              <a:t>Order yours from</a:t>
            </a:r>
          </a:p>
          <a:p>
            <a:pPr defTabSz="685800"/>
            <a:r>
              <a:rPr lang="en-US" sz="1200" dirty="0">
                <a:solidFill>
                  <a:prstClr val="black"/>
                </a:solidFill>
                <a:latin typeface="Raleway"/>
                <a:cs typeface="Calibri"/>
              </a:rPr>
              <a:t>May 31st- June 4th </a:t>
            </a:r>
          </a:p>
        </p:txBody>
      </p:sp>
    </p:spTree>
    <p:extLst>
      <p:ext uri="{BB962C8B-B14F-4D97-AF65-F5344CB8AC3E}">
        <p14:creationId xmlns:p14="http://schemas.microsoft.com/office/powerpoint/2010/main" val="158892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ground, floor&#10;&#10;Description automatically generated">
            <a:extLst>
              <a:ext uri="{FF2B5EF4-FFF2-40B4-BE49-F238E27FC236}">
                <a16:creationId xmlns:a16="http://schemas.microsoft.com/office/drawing/2014/main" id="{E30D2856-F90F-4335-BCE4-2E2A2B64B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26"/>
          <a:stretch/>
        </p:blipFill>
        <p:spPr>
          <a:xfrm>
            <a:off x="20" y="-13095"/>
            <a:ext cx="12191980" cy="6871095"/>
          </a:xfrm>
          <a:prstGeom prst="rect">
            <a:avLst/>
          </a:prstGeom>
        </p:spPr>
      </p:pic>
      <p:pic>
        <p:nvPicPr>
          <p:cNvPr id="6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10B297-CF44-4146-9F0B-D61CC771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891" y="-39271"/>
            <a:ext cx="6668218" cy="1173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44425-7BF6-4852-AF15-8FF9F468D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0041"/>
            <a:ext cx="2262991" cy="2146513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55C115-7681-4D89-9443-D90351725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87" y="920004"/>
            <a:ext cx="7921174" cy="930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0BF5C0-82DE-4D53-8F80-6F7F060A5462}"/>
              </a:ext>
            </a:extLst>
          </p:cNvPr>
          <p:cNvSpPr txBox="1"/>
          <p:nvPr/>
        </p:nvSpPr>
        <p:spPr>
          <a:xfrm>
            <a:off x="6944140" y="5249299"/>
            <a:ext cx="34058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$5/Decal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919D76-F346-41C9-ABE7-544024A642EB}"/>
              </a:ext>
            </a:extLst>
          </p:cNvPr>
          <p:cNvSpPr txBox="1"/>
          <p:nvPr/>
        </p:nvSpPr>
        <p:spPr>
          <a:xfrm>
            <a:off x="2358887" y="4182771"/>
            <a:ext cx="89054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the best of the best decals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3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bg2">
                <a:lumMod val="25000"/>
              </a:schemeClr>
            </a:gs>
            <a:gs pos="0">
              <a:schemeClr val="tx1"/>
            </a:gs>
            <a:gs pos="82000">
              <a:schemeClr val="bg2">
                <a:lumMod val="50000"/>
              </a:schemeClr>
            </a:gs>
            <a:gs pos="56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67176-4A92-4721-A21E-E9E3255EE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1585" y="431908"/>
            <a:ext cx="4808830" cy="932155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Choice Apparel </a:t>
            </a:r>
            <a:endParaRPr lang="en-CA" sz="6600" dirty="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7A2CC-1666-4193-AFFD-9AA85B71953E}"/>
              </a:ext>
            </a:extLst>
          </p:cNvPr>
          <p:cNvSpPr txBox="1"/>
          <p:nvPr/>
        </p:nvSpPr>
        <p:spPr>
          <a:xfrm>
            <a:off x="3691585" y="1320530"/>
            <a:ext cx="480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~It’s All About Perspective~</a:t>
            </a:r>
            <a:endParaRPr kumimoji="0" lang="en-CA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344B6-A8D6-4CFE-B437-A51C4A1C1DFC}"/>
              </a:ext>
            </a:extLst>
          </p:cNvPr>
          <p:cNvSpPr txBox="1"/>
          <p:nvPr/>
        </p:nvSpPr>
        <p:spPr>
          <a:xfrm>
            <a:off x="7848602" y="4730414"/>
            <a:ext cx="3844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haroni" panose="02010803020104030203" pitchFamily="2" charset="-79"/>
              </a:rPr>
              <a:t>20% of all proceeds go towards mental health initiatives!</a:t>
            </a:r>
            <a:endParaRPr kumimoji="0" lang="en-CA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736DE3-95CD-476F-B54C-35B81F1472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0340" y="2469553"/>
            <a:ext cx="3177780" cy="242057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26E87B2A-DE82-41D1-B3CF-B830D7A51566}"/>
              </a:ext>
            </a:extLst>
          </p:cNvPr>
          <p:cNvSpPr/>
          <p:nvPr/>
        </p:nvSpPr>
        <p:spPr>
          <a:xfrm>
            <a:off x="190499" y="4114800"/>
            <a:ext cx="4152901" cy="2311292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Aldhabi" panose="01000000000000000000" pitchFamily="2" charset="-78"/>
              </a:rPr>
              <a:t>Only $15 Per T-Shirt!</a:t>
            </a:r>
            <a:endParaRPr kumimoji="0" lang="en-CA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Aldhabi" panose="010000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7CAF53-C4A2-4B20-980A-EBE0ACB836AC}"/>
              </a:ext>
            </a:extLst>
          </p:cNvPr>
          <p:cNvSpPr txBox="1"/>
          <p:nvPr/>
        </p:nvSpPr>
        <p:spPr>
          <a:xfrm>
            <a:off x="8388820" y="782532"/>
            <a:ext cx="3574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Arial" panose="020B0604020202020204" pitchFamily="34" charset="0"/>
              </a:rPr>
              <a:t>T-Shirts come in black and white, and we have any size that you want!</a:t>
            </a:r>
            <a:endParaRPr kumimoji="0" lang="en-CA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0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9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B3DE96-B87E-47FB-A85A-ED7E1791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777" y="671961"/>
            <a:ext cx="4109049" cy="410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F1608-1182-4E99-A899-604E7E5DDC05}"/>
              </a:ext>
            </a:extLst>
          </p:cNvPr>
          <p:cNvSpPr txBox="1"/>
          <p:nvPr/>
        </p:nvSpPr>
        <p:spPr>
          <a:xfrm>
            <a:off x="2226692" y="6088402"/>
            <a:ext cx="20272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ONLY $2.00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188745-AD8B-442B-A125-B27C384D2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252"/>
            <a:ext cx="3375803" cy="3375803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38DCA174-E970-4A2F-B110-93A11ACD8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0"/>
            <a:ext cx="27432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904D9-E273-41C3-AE07-05C8524607AD}"/>
              </a:ext>
            </a:extLst>
          </p:cNvPr>
          <p:cNvSpPr txBox="1"/>
          <p:nvPr/>
        </p:nvSpPr>
        <p:spPr>
          <a:xfrm>
            <a:off x="5542363" y="4928762"/>
            <a:ext cx="216810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Cartes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692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4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Freeform: Shape 76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82D47-F56A-44C2-8417-746BDDF334F7}"/>
              </a:ext>
            </a:extLst>
          </p:cNvPr>
          <p:cNvSpPr txBox="1"/>
          <p:nvPr/>
        </p:nvSpPr>
        <p:spPr>
          <a:xfrm>
            <a:off x="-1" y="2884581"/>
            <a:ext cx="3877056" cy="2249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$25.00 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6B8855-8EA5-4151-A950-3718B314FE0A}"/>
              </a:ext>
            </a:extLst>
          </p:cNvPr>
          <p:cNvSpPr txBox="1"/>
          <p:nvPr/>
        </p:nvSpPr>
        <p:spPr>
          <a:xfrm>
            <a:off x="494196" y="395627"/>
            <a:ext cx="6260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“Tough as the mountain.”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3042-4621-4E50-B6BE-24F25ECF6E73}"/>
              </a:ext>
            </a:extLst>
          </p:cNvPr>
          <p:cNvSpPr txBox="1"/>
          <p:nvPr/>
        </p:nvSpPr>
        <p:spPr>
          <a:xfrm>
            <a:off x="243077" y="6533322"/>
            <a:ext cx="229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By: Drake DeMerchant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B90AA0D-DD31-4EFA-BF3B-4D11F34C5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0" y="1068265"/>
            <a:ext cx="2505075" cy="2581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F54EC-C6FB-454B-887B-171B8735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60" y="2222487"/>
            <a:ext cx="5953780" cy="4465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566460-0BAE-45B7-B060-E818973CF65B}"/>
              </a:ext>
            </a:extLst>
          </p:cNvPr>
          <p:cNvSpPr txBox="1"/>
          <p:nvPr/>
        </p:nvSpPr>
        <p:spPr>
          <a:xfrm>
            <a:off x="6944140" y="619186"/>
            <a:ext cx="437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boards will have an engraving of “Everest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Boards” into it. </a:t>
            </a:r>
          </a:p>
        </p:txBody>
      </p:sp>
    </p:spTree>
    <p:extLst>
      <p:ext uri="{BB962C8B-B14F-4D97-AF65-F5344CB8AC3E}">
        <p14:creationId xmlns:p14="http://schemas.microsoft.com/office/powerpoint/2010/main" val="846078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A49D-5770-4252-8FF2-CC6FEA991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" y="0"/>
            <a:ext cx="11704320" cy="2387600"/>
          </a:xfr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4000" dirty="0">
                <a:latin typeface="Baskerville Old Face" panose="02020602080505020303" pitchFamily="18" charset="0"/>
              </a:rPr>
              <a:t>EACH BUSINESS WILL HAVE THEIR OWN FACEBOOK PAGE TO ORDER FROM. LINKS WILL BE PUT ON HAPPENINGS IN THE HIVE.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E21CF-4E04-41C7-9445-54E81ECCD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r>
              <a:rPr lang="en-US" sz="3600" b="1" dirty="0"/>
              <a:t>BUSINESS LAUNCH WILL BE NEXT MONDAY, MAY 31</a:t>
            </a:r>
            <a:r>
              <a:rPr lang="en-US" sz="3600" b="1" baseline="30000" dirty="0"/>
              <a:t>ST</a:t>
            </a:r>
            <a:r>
              <a:rPr lang="en-US" sz="3600" b="1" dirty="0"/>
              <a:t> UNTIL FRIDAY JUNE 4</a:t>
            </a:r>
            <a:r>
              <a:rPr lang="en-US" sz="3600" b="1" baseline="30000" dirty="0"/>
              <a:t>TH</a:t>
            </a:r>
            <a:r>
              <a:rPr lang="en-US" sz="3600" b="1" dirty="0"/>
              <a:t>. THANK YOU FOR SUPPORTING THESE STUDENT ENTREPRENEURS!</a:t>
            </a:r>
          </a:p>
        </p:txBody>
      </p:sp>
    </p:spTree>
    <p:extLst>
      <p:ext uri="{BB962C8B-B14F-4D97-AF65-F5344CB8AC3E}">
        <p14:creationId xmlns:p14="http://schemas.microsoft.com/office/powerpoint/2010/main" val="269443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5000">
        <p:circle/>
      </p:transition>
    </mc:Choice>
    <mc:Fallback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A7831CF0-31B3-4D9D-BBC9-F55CA48E0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6193" r="15570" b="-1"/>
          <a:stretch/>
        </p:blipFill>
        <p:spPr>
          <a:xfrm>
            <a:off x="-4993" y="10"/>
            <a:ext cx="6095980" cy="6856614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A3393D5C-F2B7-4004-B36D-A8D5AA281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23650" r="4315" b="-2"/>
          <a:stretch/>
        </p:blipFill>
        <p:spPr>
          <a:xfrm>
            <a:off x="6094418" y="10"/>
            <a:ext cx="6097582" cy="685661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E0BD6BA-AC5F-41D8-B6B1-5D293D98B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4EB65F9-0754-401F-857A-869F31CF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7EEF00B-092B-4DEB-948D-0128E8A35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The Serif Hand Black"/>
              </a:rPr>
              <a:t>Spritz decks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The Serif Hand Black"/>
              </a:rPr>
              <a:t>Be yourself, Be unique.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48C20-8D5C-4020-98C6-7FE5FDC988A1}"/>
              </a:ext>
            </a:extLst>
          </p:cNvPr>
          <p:cNvSpPr txBox="1"/>
          <p:nvPr/>
        </p:nvSpPr>
        <p:spPr>
          <a:xfrm>
            <a:off x="6094418" y="5975450"/>
            <a:ext cx="6097582" cy="68566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Instagram: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spritz_decks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EDAB8-E674-41C6-A96A-18D7FA476D53}"/>
              </a:ext>
            </a:extLst>
          </p:cNvPr>
          <p:cNvSpPr txBox="1"/>
          <p:nvPr/>
        </p:nvSpPr>
        <p:spPr>
          <a:xfrm>
            <a:off x="413084" y="6037847"/>
            <a:ext cx="546033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Each board is $40.</a:t>
            </a:r>
          </a:p>
        </p:txBody>
      </p:sp>
    </p:spTree>
    <p:extLst>
      <p:ext uri="{BB962C8B-B14F-4D97-AF65-F5344CB8AC3E}">
        <p14:creationId xmlns:p14="http://schemas.microsoft.com/office/powerpoint/2010/main" val="119444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6769" y="3935035"/>
            <a:ext cx="6465287" cy="1324235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b="1" u="sng" dirty="0">
                <a:solidFill>
                  <a:srgbClr val="FFC000"/>
                </a:solidFill>
                <a:cs typeface="Calibri Light"/>
              </a:rPr>
              <a:t>EACH </a:t>
            </a:r>
            <a:r>
              <a:rPr lang="en-US" sz="4400" b="1" u="sng" dirty="0">
                <a:solidFill>
                  <a:srgbClr val="7030A0"/>
                </a:solidFill>
                <a:cs typeface="Calibri Light"/>
              </a:rPr>
              <a:t>PAIR </a:t>
            </a:r>
            <a:r>
              <a:rPr lang="en-US" sz="4400" b="1" u="sng" dirty="0">
                <a:solidFill>
                  <a:srgbClr val="C00000"/>
                </a:solidFill>
                <a:cs typeface="Calibri Light"/>
              </a:rPr>
              <a:t>IS  </a:t>
            </a:r>
            <a:r>
              <a:rPr lang="en-US" sz="4400" b="1" u="sng" dirty="0">
                <a:solidFill>
                  <a:srgbClr val="F249CB"/>
                </a:solidFill>
                <a:cs typeface="Calibri Light"/>
              </a:rPr>
              <a:t>ORIGINAL</a:t>
            </a:r>
            <a:br>
              <a:rPr lang="en-US" sz="4400" b="1" u="sng" dirty="0">
                <a:cs typeface="Calibri Light"/>
              </a:rPr>
            </a:br>
            <a:endParaRPr lang="en-US" sz="4400" b="1" u="sng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chemeClr val="tx1">
                    <a:lumMod val="75000"/>
                  </a:schemeClr>
                </a:solidFill>
                <a:cs typeface="Calibri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B0BD37-87F5-4DDB-B767-20FA0604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F061D635-5FB3-473B-B027-3EAE40B4E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27" r="-2" b="21484"/>
          <a:stretch/>
        </p:blipFill>
        <p:spPr>
          <a:xfrm>
            <a:off x="408762" y="1064321"/>
            <a:ext cx="3942854" cy="444597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DFE5C4E-0B5D-4AB5-9877-3993F84A3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28BD866-50D0-45B8-A6CD-48E2EF35A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543" y="870170"/>
            <a:ext cx="2890149" cy="240647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6048CCE-094B-4948-B61B-DE627F176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1" descr="A picture containing striped, indoor, colorful&#10;&#10;Description automatically generated">
            <a:extLst>
              <a:ext uri="{FF2B5EF4-FFF2-40B4-BE49-F238E27FC236}">
                <a16:creationId xmlns:a16="http://schemas.microsoft.com/office/drawing/2014/main" id="{FFD12A32-16F2-4B66-AF31-50B8B569F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3" r="3045"/>
          <a:stretch/>
        </p:blipFill>
        <p:spPr>
          <a:xfrm>
            <a:off x="8842580" y="399738"/>
            <a:ext cx="2691472" cy="3044295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B48934-4796-4249-B64C-EE2375977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7AC70E-243B-4ADD-9767-0F60F10B65DF}"/>
              </a:ext>
            </a:extLst>
          </p:cNvPr>
          <p:cNvSpPr txBox="1"/>
          <p:nvPr/>
        </p:nvSpPr>
        <p:spPr>
          <a:xfrm>
            <a:off x="6210300" y="5626903"/>
            <a:ext cx="3648073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$10 FOR A FIRE PAIR OF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OG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SOCKS!!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9BB59E-7F31-464D-A2CD-9522BDE17D2E}"/>
              </a:ext>
            </a:extLst>
          </p:cNvPr>
          <p:cNvSpPr/>
          <p:nvPr/>
        </p:nvSpPr>
        <p:spPr>
          <a:xfrm>
            <a:off x="6210300" y="552712"/>
            <a:ext cx="1965157" cy="61160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"THESE SOCKS ARE ON FIRE!"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72E56-C7D6-45FE-840E-9BB833432882}"/>
              </a:ext>
            </a:extLst>
          </p:cNvPr>
          <p:cNvSpPr/>
          <p:nvPr/>
        </p:nvSpPr>
        <p:spPr>
          <a:xfrm>
            <a:off x="5140374" y="4629625"/>
            <a:ext cx="62281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 TWO PAIRS THE SAME</a:t>
            </a:r>
          </a:p>
        </p:txBody>
      </p:sp>
    </p:spTree>
    <p:extLst>
      <p:ext uri="{BB962C8B-B14F-4D97-AF65-F5344CB8AC3E}">
        <p14:creationId xmlns:p14="http://schemas.microsoft.com/office/powerpoint/2010/main" val="2561786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9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6" grpId="0"/>
      <p:bldP spid="11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tx2">
                <a:lumMod val="20000"/>
                <a:lumOff val="80000"/>
              </a:schemeClr>
            </a:gs>
            <a:gs pos="77000">
              <a:srgbClr val="EAD5EB"/>
            </a:gs>
            <a:gs pos="48000">
              <a:schemeClr val="accent5">
                <a:lumMod val="20000"/>
                <a:lumOff val="80000"/>
              </a:schemeClr>
            </a:gs>
            <a:gs pos="100000">
              <a:srgbClr val="DFBFE0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key&#10;&#10;Description automatically generated">
            <a:extLst>
              <a:ext uri="{FF2B5EF4-FFF2-40B4-BE49-F238E27FC236}">
                <a16:creationId xmlns:a16="http://schemas.microsoft.com/office/drawing/2014/main" id="{78791921-8054-4033-BC44-3D90B2630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8" y="-517257"/>
            <a:ext cx="3516891" cy="4916557"/>
          </a:xfrm>
          <a:prstGeom prst="rect">
            <a:avLst/>
          </a:prstGeom>
        </p:spPr>
      </p:pic>
      <p:pic>
        <p:nvPicPr>
          <p:cNvPr id="7" name="Picture 6" descr="A close-up of a basketball hoop&#10;&#10;Description automatically generated with medium confidence">
            <a:extLst>
              <a:ext uri="{FF2B5EF4-FFF2-40B4-BE49-F238E27FC236}">
                <a16:creationId xmlns:a16="http://schemas.microsoft.com/office/drawing/2014/main" id="{15A30B51-0549-4F6C-95CD-9544C57F5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9677" y="512358"/>
            <a:ext cx="3692939" cy="27697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57163F88-EC1B-4FE3-A297-06B261F90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8218" y="473758"/>
            <a:ext cx="3755012" cy="29345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D8B09-E95D-42FB-8004-11FA45A73E0A}"/>
              </a:ext>
            </a:extLst>
          </p:cNvPr>
          <p:cNvSpPr txBox="1"/>
          <p:nvPr/>
        </p:nvSpPr>
        <p:spPr>
          <a:xfrm>
            <a:off x="960637" y="4115038"/>
            <a:ext cx="379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Lunar Dreams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FA545-4369-4AE7-9391-735F831E540A}"/>
              </a:ext>
            </a:extLst>
          </p:cNvPr>
          <p:cNvSpPr txBox="1"/>
          <p:nvPr/>
        </p:nvSpPr>
        <p:spPr>
          <a:xfrm>
            <a:off x="7269312" y="3865085"/>
            <a:ext cx="3792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For all your dream catching needs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39423F-A54B-4081-94D3-43A43BB863A8}"/>
              </a:ext>
            </a:extLst>
          </p:cNvPr>
          <p:cNvSpPr/>
          <p:nvPr/>
        </p:nvSpPr>
        <p:spPr>
          <a:xfrm>
            <a:off x="6213671" y="32036"/>
            <a:ext cx="2784953" cy="37550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EBEA2-4953-4C14-8154-142F94B9589B}"/>
              </a:ext>
            </a:extLst>
          </p:cNvPr>
          <p:cNvSpPr/>
          <p:nvPr/>
        </p:nvSpPr>
        <p:spPr>
          <a:xfrm>
            <a:off x="9085488" y="40240"/>
            <a:ext cx="2934529" cy="37550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792A4-5043-4768-9CAD-0FEC0BC8B457}"/>
              </a:ext>
            </a:extLst>
          </p:cNvPr>
          <p:cNvSpPr txBox="1"/>
          <p:nvPr/>
        </p:nvSpPr>
        <p:spPr>
          <a:xfrm>
            <a:off x="6139137" y="5633456"/>
            <a:ext cx="6052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$20 for Large Dream Catchers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$5 for Key Chain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E54E8B-74ED-4DE3-A60C-70DEAD65782C}"/>
              </a:ext>
            </a:extLst>
          </p:cNvPr>
          <p:cNvSpPr txBox="1"/>
          <p:nvPr/>
        </p:nvSpPr>
        <p:spPr>
          <a:xfrm>
            <a:off x="0" y="4812363"/>
            <a:ext cx="5713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Market opens May 31</a:t>
            </a:r>
            <a:r>
              <a:rPr kumimoji="0" lang="en-CA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st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- June 4</a:t>
            </a:r>
            <a:r>
              <a:rPr kumimoji="0" lang="en-CA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Will take early orders! Contact on Instagram @lunar_dreams_2021 if you would like to make an order early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FC81C8-D2DC-4AFE-BE06-471ECD417964}"/>
              </a:ext>
            </a:extLst>
          </p:cNvPr>
          <p:cNvCxnSpPr/>
          <p:nvPr/>
        </p:nvCxnSpPr>
        <p:spPr>
          <a:xfrm>
            <a:off x="6174738" y="5293633"/>
            <a:ext cx="58215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63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3000">
        <p:circle/>
      </p:transition>
    </mc:Choice>
    <mc:Fallback>
      <p:transition spd="slow" advClick="0" advTm="1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40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4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1C7F723-DC3F-45FB-873D-3205005E4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0" b="11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647C2E5D-8A7B-4DB0-A97F-236413CE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742" y="888304"/>
            <a:ext cx="5081392" cy="5091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4" descr="A picture containing cake, decorated, chocolate, plant&#10;&#10;Description automatically generated">
            <a:extLst>
              <a:ext uri="{FF2B5EF4-FFF2-40B4-BE49-F238E27FC236}">
                <a16:creationId xmlns:a16="http://schemas.microsoft.com/office/drawing/2014/main" id="{E6A5C27C-B327-4C16-8F67-DCFB3573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03" y="3315570"/>
            <a:ext cx="2743200" cy="314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5" descr="A picture containing close&#10;&#10;Description automatically generated">
            <a:extLst>
              <a:ext uri="{FF2B5EF4-FFF2-40B4-BE49-F238E27FC236}">
                <a16:creationId xmlns:a16="http://schemas.microsoft.com/office/drawing/2014/main" id="{FC8CCF35-4610-4EF5-9306-104ED924E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373" y="883325"/>
            <a:ext cx="2743199" cy="302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C6D9C6-C8DA-4744-9C26-A76D75F9A417}"/>
              </a:ext>
            </a:extLst>
          </p:cNvPr>
          <p:cNvSpPr txBox="1"/>
          <p:nvPr/>
        </p:nvSpPr>
        <p:spPr>
          <a:xfrm>
            <a:off x="4747569" y="5987379"/>
            <a:ext cx="27073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Only $10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69C5B-5190-4E1F-973F-F84125A02404}"/>
              </a:ext>
            </a:extLst>
          </p:cNvPr>
          <p:cNvSpPr txBox="1"/>
          <p:nvPr/>
        </p:nvSpPr>
        <p:spPr>
          <a:xfrm>
            <a:off x="2549013" y="176979"/>
            <a:ext cx="71062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Crochet Stuffed Animals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27B02-4A49-4967-A43D-1C3829F343B9}"/>
              </a:ext>
            </a:extLst>
          </p:cNvPr>
          <p:cNvSpPr txBox="1"/>
          <p:nvPr/>
        </p:nvSpPr>
        <p:spPr>
          <a:xfrm>
            <a:off x="614824" y="1647209"/>
            <a:ext cx="9242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bears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6631C-7A48-4DCC-8717-756A1BC8BB3E}"/>
              </a:ext>
            </a:extLst>
          </p:cNvPr>
          <p:cNvSpPr txBox="1"/>
          <p:nvPr/>
        </p:nvSpPr>
        <p:spPr>
          <a:xfrm>
            <a:off x="1581150" y="2552085"/>
            <a:ext cx="8996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frogs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D47FC-E3A2-47A4-9593-A7802C0B74AF}"/>
              </a:ext>
            </a:extLst>
          </p:cNvPr>
          <p:cNvSpPr txBox="1"/>
          <p:nvPr/>
        </p:nvSpPr>
        <p:spPr>
          <a:xfrm>
            <a:off x="2842443" y="1908379"/>
            <a:ext cx="9733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cows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749C1-D312-43EC-AF1F-85E04D4C674F}"/>
              </a:ext>
            </a:extLst>
          </p:cNvPr>
          <p:cNvSpPr txBox="1"/>
          <p:nvPr/>
        </p:nvSpPr>
        <p:spPr>
          <a:xfrm>
            <a:off x="8429932" y="4386415"/>
            <a:ext cx="7398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pigs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1139F-120D-4743-B2F1-93E1DD1149D8}"/>
              </a:ext>
            </a:extLst>
          </p:cNvPr>
          <p:cNvSpPr txBox="1"/>
          <p:nvPr/>
        </p:nvSpPr>
        <p:spPr>
          <a:xfrm>
            <a:off x="8658840" y="5623129"/>
            <a:ext cx="12069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axolotls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FD35D-9DB4-4142-85E0-8DFDCD43413F}"/>
              </a:ext>
            </a:extLst>
          </p:cNvPr>
          <p:cNvSpPr txBox="1"/>
          <p:nvPr/>
        </p:nvSpPr>
        <p:spPr>
          <a:xfrm>
            <a:off x="10473198" y="6159296"/>
            <a:ext cx="9856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ducks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3818-ADAA-4EF7-AD30-E9D7FD37C01D}"/>
              </a:ext>
            </a:extLst>
          </p:cNvPr>
          <p:cNvSpPr txBox="1"/>
          <p:nvPr/>
        </p:nvSpPr>
        <p:spPr>
          <a:xfrm>
            <a:off x="10788138" y="4704428"/>
            <a:ext cx="838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/>
                <a:ea typeface="+mn-ea"/>
                <a:cs typeface="Calibri"/>
              </a:rPr>
              <a:t>bees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B04EF-36E0-4355-A4E6-7A7B8D66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4845" y="2672356"/>
            <a:ext cx="7662309" cy="2000714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accent2">
                    <a:lumMod val="40000"/>
                    <a:lumOff val="60000"/>
                  </a:schemeClr>
                </a:solidFill>
                <a:latin typeface="Bloomer DEMO" pitchFamily="50" charset="0"/>
              </a:rPr>
              <a:t>Jackson’s Beef Jerky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67C617-4D7D-40F4-814A-8C8F5B32E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1305846" y="5122451"/>
            <a:ext cx="3910751" cy="190421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F78DC91-DA3A-43EE-9685-06619A326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2856" y="5827336"/>
            <a:ext cx="3656730" cy="651815"/>
          </a:xfrm>
        </p:spPr>
        <p:txBody>
          <a:bodyPr/>
          <a:lstStyle/>
          <a:p>
            <a:r>
              <a:rPr lang="en-CA" dirty="0"/>
              <a:t>($4.99 per small bag)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9D84E-6470-4EAD-A205-945BD5528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26" y="3104640"/>
            <a:ext cx="3602038" cy="3602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3CBBAB-1BA5-4466-A6A7-B44D64F53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6" y="5419234"/>
            <a:ext cx="1072152" cy="12874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7A5A1A-C7DB-4140-A41B-6667606F8E29}"/>
              </a:ext>
            </a:extLst>
          </p:cNvPr>
          <p:cNvSpPr/>
          <p:nvPr/>
        </p:nvSpPr>
        <p:spPr>
          <a:xfrm rot="900000">
            <a:off x="7990578" y="506673"/>
            <a:ext cx="4047565" cy="1004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43035-1DBA-405F-81C8-55F792791C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5" y="110887"/>
            <a:ext cx="3455202" cy="2571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5FE696-6CE1-4DCD-8066-7BED5A188520}"/>
              </a:ext>
            </a:extLst>
          </p:cNvPr>
          <p:cNvSpPr txBox="1"/>
          <p:nvPr/>
        </p:nvSpPr>
        <p:spPr>
          <a:xfrm rot="898098">
            <a:off x="8050679" y="502471"/>
            <a:ext cx="392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omer DEMO"/>
                <a:ea typeface="+mn-ea"/>
                <a:cs typeface="+mn-cs"/>
              </a:rPr>
              <a:t>Don’t miss the action, buy from the Jacksons!</a:t>
            </a:r>
          </a:p>
        </p:txBody>
      </p:sp>
    </p:spTree>
    <p:extLst>
      <p:ext uri="{BB962C8B-B14F-4D97-AF65-F5344CB8AC3E}">
        <p14:creationId xmlns:p14="http://schemas.microsoft.com/office/powerpoint/2010/main" val="239040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114477-62BB-4246-85EF-B6A259FD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0" y="-93998"/>
            <a:ext cx="12191999" cy="6843505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EE97256-9578-48F8-9670-01030431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5645" r="1835" b="5675"/>
          <a:stretch/>
        </p:blipFill>
        <p:spPr>
          <a:xfrm>
            <a:off x="4178682" y="1888461"/>
            <a:ext cx="3231046" cy="2532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96F7A2-3BB1-4C9A-965B-5237752B551C}"/>
              </a:ext>
            </a:extLst>
          </p:cNvPr>
          <p:cNvSpPr txBox="1"/>
          <p:nvPr/>
        </p:nvSpPr>
        <p:spPr>
          <a:xfrm>
            <a:off x="3949148" y="4832609"/>
            <a:ext cx="3790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“Driven by the City”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438D6-1087-4915-BA6F-6889B523F645}"/>
              </a:ext>
            </a:extLst>
          </p:cNvPr>
          <p:cNvSpPr txBox="1"/>
          <p:nvPr/>
        </p:nvSpPr>
        <p:spPr>
          <a:xfrm>
            <a:off x="4505943" y="5560225"/>
            <a:ext cx="267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$3.00 per sticker 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2B00F-F606-40BE-8BC3-FF56BDAD5870}"/>
              </a:ext>
            </a:extLst>
          </p:cNvPr>
          <p:cNvSpPr txBox="1"/>
          <p:nvPr/>
        </p:nvSpPr>
        <p:spPr>
          <a:xfrm>
            <a:off x="3326500" y="119869"/>
            <a:ext cx="4691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With designs for all interests Such as…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075747-17E4-4694-B53B-8A2F46CAE3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26473" r="34157" b="22733"/>
          <a:stretch/>
        </p:blipFill>
        <p:spPr>
          <a:xfrm>
            <a:off x="646509" y="621763"/>
            <a:ext cx="1756014" cy="26530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588EC6-58C8-440A-B384-C220B29D5731}"/>
              </a:ext>
            </a:extLst>
          </p:cNvPr>
          <p:cNvSpPr txBox="1"/>
          <p:nvPr/>
        </p:nvSpPr>
        <p:spPr>
          <a:xfrm>
            <a:off x="224101" y="3511631"/>
            <a:ext cx="412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Women Empowerment…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8565F3A3-D7A7-4AF5-B5E6-25B875B9D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31610" r="26377" b="30954"/>
          <a:stretch/>
        </p:blipFill>
        <p:spPr>
          <a:xfrm>
            <a:off x="9028975" y="4374865"/>
            <a:ext cx="2758935" cy="20093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8F5AA7-5E73-4843-B6AA-37B939ACEBEF}"/>
              </a:ext>
            </a:extLst>
          </p:cNvPr>
          <p:cNvSpPr txBox="1"/>
          <p:nvPr/>
        </p:nvSpPr>
        <p:spPr>
          <a:xfrm>
            <a:off x="9772956" y="3577291"/>
            <a:ext cx="275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Anime…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575386D-BFC6-40B9-892C-5D2D286299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t="21062" r="34158" b="17681"/>
          <a:stretch/>
        </p:blipFill>
        <p:spPr>
          <a:xfrm>
            <a:off x="9337705" y="460290"/>
            <a:ext cx="1756013" cy="2975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A30111A-304B-46FA-AF61-1307E0FCB3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0" t="24003" r="33906" b="31015"/>
          <a:stretch/>
        </p:blipFill>
        <p:spPr>
          <a:xfrm>
            <a:off x="646509" y="4248393"/>
            <a:ext cx="1705321" cy="2135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CCA8F8-58C2-457B-9464-7CE4C72FD3DC}"/>
              </a:ext>
            </a:extLst>
          </p:cNvPr>
          <p:cNvSpPr txBox="1"/>
          <p:nvPr/>
        </p:nvSpPr>
        <p:spPr>
          <a:xfrm>
            <a:off x="4505943" y="1125913"/>
            <a:ext cx="310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(And many more!)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F10D78-1D09-49CC-8EA3-775D17A73900}"/>
              </a:ext>
            </a:extLst>
          </p:cNvPr>
          <p:cNvSpPr txBox="1"/>
          <p:nvPr/>
        </p:nvSpPr>
        <p:spPr>
          <a:xfrm>
            <a:off x="4786724" y="6199571"/>
            <a:ext cx="32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By Luke McLaughlin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68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C6D3D044-40F0-460E-BC83-76F864E79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/>
        </p:blipFill>
        <p:spPr>
          <a:xfrm>
            <a:off x="2919654" y="246060"/>
            <a:ext cx="6352692" cy="6365880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3E5FB469-F9E0-4D3B-90F0-052424C17BC8}"/>
              </a:ext>
            </a:extLst>
          </p:cNvPr>
          <p:cNvSpPr/>
          <p:nvPr/>
        </p:nvSpPr>
        <p:spPr>
          <a:xfrm>
            <a:off x="0" y="246060"/>
            <a:ext cx="5610386" cy="4790889"/>
          </a:xfrm>
          <a:prstGeom prst="irregularSeal1">
            <a:avLst/>
          </a:prstGeom>
          <a:solidFill>
            <a:srgbClr val="FED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54808-284D-4A2E-A5B0-94901398F8E1}"/>
              </a:ext>
            </a:extLst>
          </p:cNvPr>
          <p:cNvSpPr txBox="1"/>
          <p:nvPr/>
        </p:nvSpPr>
        <p:spPr>
          <a:xfrm rot="21142388">
            <a:off x="995077" y="1856674"/>
            <a:ext cx="3620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$15 for Press-on NAILS with glue and a nail file!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AE3CC59-0762-4536-87CA-7D64BB68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0046" y="3068664"/>
            <a:ext cx="3986090" cy="34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18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1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etropolita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588</Words>
  <Application>Microsoft Office PowerPoint</Application>
  <PresentationFormat>Widescreen</PresentationFormat>
  <Paragraphs>111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68" baseType="lpstr">
      <vt:lpstr>Abadi</vt:lpstr>
      <vt:lpstr>Abadi Extra Light</vt:lpstr>
      <vt:lpstr>Agency FB</vt:lpstr>
      <vt:lpstr>Aldhabi</vt:lpstr>
      <vt:lpstr>Algerian</vt:lpstr>
      <vt:lpstr>Amasis MT Pro Black</vt:lpstr>
      <vt:lpstr>Arial</vt:lpstr>
      <vt:lpstr>Arial Black</vt:lpstr>
      <vt:lpstr>Arial Nova Cond</vt:lpstr>
      <vt:lpstr>Avenir Next Condensed</vt:lpstr>
      <vt:lpstr>Avenir Next LT Pro</vt:lpstr>
      <vt:lpstr>AvenirNext LT Pro Medium</vt:lpstr>
      <vt:lpstr>Baskerville Old Face</vt:lpstr>
      <vt:lpstr>Blackadder ITC</vt:lpstr>
      <vt:lpstr>Bloomer DEMO</vt:lpstr>
      <vt:lpstr>Bodoni MT</vt:lpstr>
      <vt:lpstr>Book Antiqua</vt:lpstr>
      <vt:lpstr>Bradley Hand ITC</vt:lpstr>
      <vt:lpstr>Calibri</vt:lpstr>
      <vt:lpstr>Calibri Light</vt:lpstr>
      <vt:lpstr>Cavolini</vt:lpstr>
      <vt:lpstr>Gabriola</vt:lpstr>
      <vt:lpstr>Helvetica</vt:lpstr>
      <vt:lpstr>Kristen ITC</vt:lpstr>
      <vt:lpstr>Kunstler Script</vt:lpstr>
      <vt:lpstr>Modern Love Grunge</vt:lpstr>
      <vt:lpstr>Raleway</vt:lpstr>
      <vt:lpstr>Sabon Next LT</vt:lpstr>
      <vt:lpstr>Sitka Banner</vt:lpstr>
      <vt:lpstr>The Serif Hand Black</vt:lpstr>
      <vt:lpstr>Verdana</vt:lpstr>
      <vt:lpstr>Office Theme</vt:lpstr>
      <vt:lpstr>DappledVTI</vt:lpstr>
      <vt:lpstr>1_Office Theme</vt:lpstr>
      <vt:lpstr>2_Office Theme</vt:lpstr>
      <vt:lpstr>3_office theme</vt:lpstr>
      <vt:lpstr>Metropolitan</vt:lpstr>
      <vt:lpstr>4_Office Theme</vt:lpstr>
      <vt:lpstr>5_Office Theme</vt:lpstr>
      <vt:lpstr>6_Office Theme</vt:lpstr>
      <vt:lpstr>HeadlinesVTI</vt:lpstr>
      <vt:lpstr>7_Office Theme</vt:lpstr>
      <vt:lpstr>PowerPoint Presentation</vt:lpstr>
      <vt:lpstr>ENTREPRENEURSHIP 110 PRESENTS:</vt:lpstr>
      <vt:lpstr>Spritz decks</vt:lpstr>
      <vt:lpstr>EACH PAIR IS  ORIGINAL </vt:lpstr>
      <vt:lpstr>PowerPoint Presentation</vt:lpstr>
      <vt:lpstr>PowerPoint Presentation</vt:lpstr>
      <vt:lpstr>Jackson’s Beef Jerky</vt:lpstr>
      <vt:lpstr>PowerPoint Presentation</vt:lpstr>
      <vt:lpstr>PowerPoint Presentation</vt:lpstr>
      <vt:lpstr>Beads &amp;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Mandala Effect</vt:lpstr>
      <vt:lpstr>PowerPoint Presentation</vt:lpstr>
      <vt:lpstr>Critter comforts</vt:lpstr>
      <vt:lpstr>Superfly Fishing Flies </vt:lpstr>
      <vt:lpstr>PowerPoint Presentation</vt:lpstr>
      <vt:lpstr>PowerPoint Presentation</vt:lpstr>
      <vt:lpstr>PowerPoint Presentation</vt:lpstr>
      <vt:lpstr>Choice Apparel </vt:lpstr>
      <vt:lpstr>PowerPoint Presentation</vt:lpstr>
      <vt:lpstr>PowerPoint Presentation</vt:lpstr>
      <vt:lpstr>EACH BUSINESS WILL HAVE THEIR OWN FACEBOOK PAGE TO ORDER FROM. LINKS WILL BE PUT ON HAPPENINGS IN THE HIVE.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Hayes, Lori A (ASD-S)</dc:creator>
  <cp:lastModifiedBy>Hayes, Lori A (ASD-S)</cp:lastModifiedBy>
  <cp:revision>9</cp:revision>
  <dcterms:created xsi:type="dcterms:W3CDTF">2021-05-17T13:46:05Z</dcterms:created>
  <dcterms:modified xsi:type="dcterms:W3CDTF">2021-05-24T19:26:18Z</dcterms:modified>
</cp:coreProperties>
</file>