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79" r:id="rId6"/>
    <p:sldId id="264" r:id="rId7"/>
    <p:sldId id="272" r:id="rId8"/>
    <p:sldId id="284" r:id="rId9"/>
    <p:sldId id="265" r:id="rId10"/>
    <p:sldId id="258" r:id="rId11"/>
    <p:sldId id="278" r:id="rId12"/>
    <p:sldId id="273" r:id="rId13"/>
    <p:sldId id="286" r:id="rId14"/>
    <p:sldId id="268" r:id="rId15"/>
    <p:sldId id="287" r:id="rId16"/>
    <p:sldId id="281" r:id="rId17"/>
    <p:sldId id="270" r:id="rId18"/>
    <p:sldId id="271" r:id="rId19"/>
    <p:sldId id="274" r:id="rId20"/>
    <p:sldId id="285" r:id="rId21"/>
    <p:sldId id="276" r:id="rId22"/>
    <p:sldId id="283" r:id="rId23"/>
    <p:sldId id="277" r:id="rId24"/>
    <p:sldId id="282" r:id="rId25"/>
    <p:sldId id="275" r:id="rId26"/>
    <p:sldId id="260" r:id="rId27"/>
    <p:sldId id="261" r:id="rId28"/>
    <p:sldId id="262" r:id="rId29"/>
    <p:sldId id="263" r:id="rId30"/>
    <p:sldId id="266"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534" autoAdjust="0"/>
  </p:normalViewPr>
  <p:slideViewPr>
    <p:cSldViewPr snapToGrid="0">
      <p:cViewPr varScale="1">
        <p:scale>
          <a:sx n="75" d="100"/>
          <a:sy n="75" d="100"/>
        </p:scale>
        <p:origin x="282" y="66"/>
      </p:cViewPr>
      <p:guideLst/>
    </p:cSldViewPr>
  </p:slideViewPr>
  <p:notesTextViewPr>
    <p:cViewPr>
      <p:scale>
        <a:sx n="1" d="1"/>
        <a:sy n="1" d="1"/>
      </p:scale>
      <p:origin x="0" y="0"/>
    </p:cViewPr>
  </p:notesTextViewPr>
  <p:sorterViewPr>
    <p:cViewPr varScale="1">
      <p:scale>
        <a:sx n="100" d="100"/>
        <a:sy n="100" d="100"/>
      </p:scale>
      <p:origin x="0" y="-246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hyperlink" Target="https://www.pikist.com/free-photo-isfjj" TargetMode="External"/><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hyperlink" Target="https://pixabay.com/vectors/distance-2m-two-meters-warning-4944206/" TargetMode="External"/><Relationship Id="rId1" Type="http://schemas.openxmlformats.org/officeDocument/2006/relationships/image" Target="../media/image11.png"/><Relationship Id="rId6" Type="http://schemas.openxmlformats.org/officeDocument/2006/relationships/hyperlink" Target="http://travelredlineboston.blogspot.com/" TargetMode="External"/><Relationship Id="rId5" Type="http://schemas.openxmlformats.org/officeDocument/2006/relationships/image" Target="../media/image13.jpg"/><Relationship Id="rId4" Type="http://schemas.openxmlformats.org/officeDocument/2006/relationships/hyperlink" Target="https://openclipart.org/detail/213872/wash-your-hands"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www.pikist.com/free-photo-isfjj" TargetMode="External"/><Relationship Id="rId3" Type="http://schemas.openxmlformats.org/officeDocument/2006/relationships/image" Target="../media/image12.png"/><Relationship Id="rId7" Type="http://schemas.openxmlformats.org/officeDocument/2006/relationships/image" Target="../media/image14.jpg"/><Relationship Id="rId2" Type="http://schemas.openxmlformats.org/officeDocument/2006/relationships/hyperlink" Target="https://pixabay.com/vectors/distance-2m-two-meters-warning-4944206/" TargetMode="External"/><Relationship Id="rId1" Type="http://schemas.openxmlformats.org/officeDocument/2006/relationships/image" Target="../media/image11.png"/><Relationship Id="rId6" Type="http://schemas.openxmlformats.org/officeDocument/2006/relationships/hyperlink" Target="http://travelredlineboston.blogspot.com/" TargetMode="External"/><Relationship Id="rId5" Type="http://schemas.openxmlformats.org/officeDocument/2006/relationships/image" Target="../media/image13.jpg"/><Relationship Id="rId4" Type="http://schemas.openxmlformats.org/officeDocument/2006/relationships/hyperlink" Target="https://openclipart.org/detail/213872/wash-your-hand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34F74-8CF5-4ED0-A5E6-AD607EA00CCC}" type="doc">
      <dgm:prSet loTypeId="urn:microsoft.com/office/officeart/2005/8/layout/hList7" loCatId="list" qsTypeId="urn:microsoft.com/office/officeart/2005/8/quickstyle/simple1" qsCatId="simple" csTypeId="urn:microsoft.com/office/officeart/2005/8/colors/accent1_2" csCatId="accent1" phldr="1"/>
      <dgm:spPr/>
    </dgm:pt>
    <dgm:pt modelId="{E2A7E3D7-2D0F-4419-A21D-FC0470118CEB}">
      <dgm:prSet phldrT="[Text]"/>
      <dgm:spPr/>
      <dgm:t>
        <a:bodyPr/>
        <a:lstStyle/>
        <a:p>
          <a:r>
            <a:rPr lang="en-US" dirty="0"/>
            <a:t>Keep Your Distance </a:t>
          </a:r>
          <a:endParaRPr lang="en-CA" dirty="0"/>
        </a:p>
      </dgm:t>
    </dgm:pt>
    <dgm:pt modelId="{10AE610E-3A1B-4C72-9819-20DE47FC83EE}" type="parTrans" cxnId="{5834CA78-CA7A-4A8E-A6B6-C562C19B9B91}">
      <dgm:prSet/>
      <dgm:spPr/>
      <dgm:t>
        <a:bodyPr/>
        <a:lstStyle/>
        <a:p>
          <a:endParaRPr lang="en-CA"/>
        </a:p>
      </dgm:t>
    </dgm:pt>
    <dgm:pt modelId="{B969FAF2-8FB9-447E-AE08-39861311A4F3}" type="sibTrans" cxnId="{5834CA78-CA7A-4A8E-A6B6-C562C19B9B91}">
      <dgm:prSet/>
      <dgm:spPr/>
      <dgm:t>
        <a:bodyPr/>
        <a:lstStyle/>
        <a:p>
          <a:endParaRPr lang="en-CA"/>
        </a:p>
      </dgm:t>
    </dgm:pt>
    <dgm:pt modelId="{94F89A8C-0D6A-4402-9599-66AB83836738}">
      <dgm:prSet phldrT="[Text]"/>
      <dgm:spPr/>
      <dgm:t>
        <a:bodyPr/>
        <a:lstStyle/>
        <a:p>
          <a:r>
            <a:rPr lang="en-US" dirty="0"/>
            <a:t>Clean Your Hands </a:t>
          </a:r>
          <a:endParaRPr lang="en-CA" dirty="0"/>
        </a:p>
      </dgm:t>
    </dgm:pt>
    <dgm:pt modelId="{86361A0F-9813-472F-AC5A-965D272151A9}" type="parTrans" cxnId="{EEF612B1-68A6-41EC-8521-B77EAD71EF4C}">
      <dgm:prSet/>
      <dgm:spPr/>
      <dgm:t>
        <a:bodyPr/>
        <a:lstStyle/>
        <a:p>
          <a:endParaRPr lang="en-CA"/>
        </a:p>
      </dgm:t>
    </dgm:pt>
    <dgm:pt modelId="{3FA6AD59-B910-4C02-A8E8-8D2C4CDE3ECC}" type="sibTrans" cxnId="{EEF612B1-68A6-41EC-8521-B77EAD71EF4C}">
      <dgm:prSet/>
      <dgm:spPr/>
      <dgm:t>
        <a:bodyPr/>
        <a:lstStyle/>
        <a:p>
          <a:endParaRPr lang="en-CA"/>
        </a:p>
      </dgm:t>
    </dgm:pt>
    <dgm:pt modelId="{344FC51C-AEEF-4031-9C90-E58F8AA670FF}">
      <dgm:prSet phldrT="[Text]"/>
      <dgm:spPr/>
      <dgm:t>
        <a:bodyPr/>
        <a:lstStyle/>
        <a:p>
          <a:r>
            <a:rPr lang="en-US" dirty="0"/>
            <a:t>Cover Your Cough &amp; Sneeze</a:t>
          </a:r>
          <a:endParaRPr lang="en-CA" dirty="0"/>
        </a:p>
      </dgm:t>
    </dgm:pt>
    <dgm:pt modelId="{C94B29B0-BAB5-49E7-A815-F9CE00CBA076}" type="parTrans" cxnId="{146FDC4B-6713-434E-BE55-0246967FAD1A}">
      <dgm:prSet/>
      <dgm:spPr/>
      <dgm:t>
        <a:bodyPr/>
        <a:lstStyle/>
        <a:p>
          <a:endParaRPr lang="en-CA"/>
        </a:p>
      </dgm:t>
    </dgm:pt>
    <dgm:pt modelId="{5E62FDC7-1E35-48DF-990E-5B0B97420E09}" type="sibTrans" cxnId="{146FDC4B-6713-434E-BE55-0246967FAD1A}">
      <dgm:prSet/>
      <dgm:spPr/>
      <dgm:t>
        <a:bodyPr/>
        <a:lstStyle/>
        <a:p>
          <a:endParaRPr lang="en-CA"/>
        </a:p>
      </dgm:t>
    </dgm:pt>
    <dgm:pt modelId="{A9B7103D-D828-429B-A985-11E66A9A046B}">
      <dgm:prSet phldrT="[Text]"/>
      <dgm:spPr/>
      <dgm:t>
        <a:bodyPr/>
        <a:lstStyle/>
        <a:p>
          <a:r>
            <a:rPr lang="en-US" dirty="0"/>
            <a:t>Wear Your Mask </a:t>
          </a:r>
          <a:endParaRPr lang="en-CA" dirty="0"/>
        </a:p>
      </dgm:t>
    </dgm:pt>
    <dgm:pt modelId="{5083E5EB-E957-4056-816D-7B3894752950}" type="parTrans" cxnId="{BDC2BF8B-ED0B-4019-A483-ECC448009E29}">
      <dgm:prSet/>
      <dgm:spPr/>
      <dgm:t>
        <a:bodyPr/>
        <a:lstStyle/>
        <a:p>
          <a:endParaRPr lang="en-CA"/>
        </a:p>
      </dgm:t>
    </dgm:pt>
    <dgm:pt modelId="{F24146B4-2984-4F7A-9AF4-290E9EF87779}" type="sibTrans" cxnId="{BDC2BF8B-ED0B-4019-A483-ECC448009E29}">
      <dgm:prSet/>
      <dgm:spPr/>
      <dgm:t>
        <a:bodyPr/>
        <a:lstStyle/>
        <a:p>
          <a:endParaRPr lang="en-CA"/>
        </a:p>
      </dgm:t>
    </dgm:pt>
    <dgm:pt modelId="{940C3C25-B507-462D-916F-DCE9C9868ED0}" type="pres">
      <dgm:prSet presAssocID="{BE334F74-8CF5-4ED0-A5E6-AD607EA00CCC}" presName="Name0" presStyleCnt="0">
        <dgm:presLayoutVars>
          <dgm:dir/>
          <dgm:resizeHandles val="exact"/>
        </dgm:presLayoutVars>
      </dgm:prSet>
      <dgm:spPr/>
    </dgm:pt>
    <dgm:pt modelId="{D3FB491D-3B7A-4AFC-B8A4-CDB5FE7AAD77}" type="pres">
      <dgm:prSet presAssocID="{BE334F74-8CF5-4ED0-A5E6-AD607EA00CCC}" presName="fgShape" presStyleLbl="fgShp" presStyleIdx="0" presStyleCnt="1" custScaleX="108696" custLinFactNeighborX="27977" custLinFactNeighborY="-3814"/>
      <dgm:spPr/>
    </dgm:pt>
    <dgm:pt modelId="{C767F44D-3E85-4495-9A9F-526D1322DE81}" type="pres">
      <dgm:prSet presAssocID="{BE334F74-8CF5-4ED0-A5E6-AD607EA00CCC}" presName="linComp" presStyleCnt="0"/>
      <dgm:spPr/>
    </dgm:pt>
    <dgm:pt modelId="{93FA1CD4-98E1-4F5A-8925-BB5FB70D5CC4}" type="pres">
      <dgm:prSet presAssocID="{E2A7E3D7-2D0F-4419-A21D-FC0470118CEB}" presName="compNode" presStyleCnt="0"/>
      <dgm:spPr/>
    </dgm:pt>
    <dgm:pt modelId="{539D3A6C-274C-4DD0-B4C3-B0DD80A7178A}" type="pres">
      <dgm:prSet presAssocID="{E2A7E3D7-2D0F-4419-A21D-FC0470118CEB}" presName="bkgdShape" presStyleLbl="node1" presStyleIdx="0" presStyleCnt="4" custLinFactNeighborX="1410" custLinFactNeighborY="377"/>
      <dgm:spPr/>
    </dgm:pt>
    <dgm:pt modelId="{A4D776CB-2034-4B73-AAAE-5669AE3C03F4}" type="pres">
      <dgm:prSet presAssocID="{E2A7E3D7-2D0F-4419-A21D-FC0470118CEB}" presName="nodeTx" presStyleLbl="node1" presStyleIdx="0" presStyleCnt="4">
        <dgm:presLayoutVars>
          <dgm:bulletEnabled val="1"/>
        </dgm:presLayoutVars>
      </dgm:prSet>
      <dgm:spPr/>
    </dgm:pt>
    <dgm:pt modelId="{5F7F0BBD-469F-4353-8286-88D6FF105918}" type="pres">
      <dgm:prSet presAssocID="{E2A7E3D7-2D0F-4419-A21D-FC0470118CEB}" presName="invisiNode" presStyleLbl="node1" presStyleIdx="0" presStyleCnt="4"/>
      <dgm:spPr/>
    </dgm:pt>
    <dgm:pt modelId="{9A28B748-BBBE-4BC4-A7DC-1B25E8AB70B0}" type="pres">
      <dgm:prSet presAssocID="{E2A7E3D7-2D0F-4419-A21D-FC0470118CEB}" presName="imagNode"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10F53CA4-1470-40F2-82E1-33B8C4EC4A4A}" type="pres">
      <dgm:prSet presAssocID="{B969FAF2-8FB9-447E-AE08-39861311A4F3}" presName="sibTrans" presStyleLbl="sibTrans2D1" presStyleIdx="0" presStyleCnt="0"/>
      <dgm:spPr/>
    </dgm:pt>
    <dgm:pt modelId="{4C563502-EF15-4538-88D2-A00BAF540843}" type="pres">
      <dgm:prSet presAssocID="{94F89A8C-0D6A-4402-9599-66AB83836738}" presName="compNode" presStyleCnt="0"/>
      <dgm:spPr/>
    </dgm:pt>
    <dgm:pt modelId="{F5CB4261-273F-45E7-99E3-670AC9F7DFF4}" type="pres">
      <dgm:prSet presAssocID="{94F89A8C-0D6A-4402-9599-66AB83836738}" presName="bkgdShape" presStyleLbl="node1" presStyleIdx="1" presStyleCnt="4"/>
      <dgm:spPr/>
    </dgm:pt>
    <dgm:pt modelId="{9B2BA809-59E8-4CDE-86DA-334915A345FB}" type="pres">
      <dgm:prSet presAssocID="{94F89A8C-0D6A-4402-9599-66AB83836738}" presName="nodeTx" presStyleLbl="node1" presStyleIdx="1" presStyleCnt="4">
        <dgm:presLayoutVars>
          <dgm:bulletEnabled val="1"/>
        </dgm:presLayoutVars>
      </dgm:prSet>
      <dgm:spPr/>
    </dgm:pt>
    <dgm:pt modelId="{1C514241-6548-46E1-8210-EE63E91A6A7F}" type="pres">
      <dgm:prSet presAssocID="{94F89A8C-0D6A-4402-9599-66AB83836738}" presName="invisiNode" presStyleLbl="node1" presStyleIdx="1" presStyleCnt="4"/>
      <dgm:spPr/>
    </dgm:pt>
    <dgm:pt modelId="{9EE3E2FD-4F02-4B60-9D60-BCA4384EDF6A}" type="pres">
      <dgm:prSet presAssocID="{94F89A8C-0D6A-4402-9599-66AB83836738}"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pt>
    <dgm:pt modelId="{FFFAC57B-7FD0-42E8-8150-FA3447B9714C}" type="pres">
      <dgm:prSet presAssocID="{3FA6AD59-B910-4C02-A8E8-8D2C4CDE3ECC}" presName="sibTrans" presStyleLbl="sibTrans2D1" presStyleIdx="0" presStyleCnt="0"/>
      <dgm:spPr/>
    </dgm:pt>
    <dgm:pt modelId="{035C27EA-3F6B-4B7C-9B53-B4C6DA00D83A}" type="pres">
      <dgm:prSet presAssocID="{344FC51C-AEEF-4031-9C90-E58F8AA670FF}" presName="compNode" presStyleCnt="0"/>
      <dgm:spPr/>
    </dgm:pt>
    <dgm:pt modelId="{6979F5DC-7ED0-4E27-9BDE-E7D3E276B90B}" type="pres">
      <dgm:prSet presAssocID="{344FC51C-AEEF-4031-9C90-E58F8AA670FF}" presName="bkgdShape" presStyleLbl="node1" presStyleIdx="2" presStyleCnt="4"/>
      <dgm:spPr/>
    </dgm:pt>
    <dgm:pt modelId="{15E30073-5642-4FF0-85E3-33B77824EAB1}" type="pres">
      <dgm:prSet presAssocID="{344FC51C-AEEF-4031-9C90-E58F8AA670FF}" presName="nodeTx" presStyleLbl="node1" presStyleIdx="2" presStyleCnt="4">
        <dgm:presLayoutVars>
          <dgm:bulletEnabled val="1"/>
        </dgm:presLayoutVars>
      </dgm:prSet>
      <dgm:spPr/>
    </dgm:pt>
    <dgm:pt modelId="{334E7DF6-21B3-411D-8A99-068F5B0FCB3B}" type="pres">
      <dgm:prSet presAssocID="{344FC51C-AEEF-4031-9C90-E58F8AA670FF}" presName="invisiNode" presStyleLbl="node1" presStyleIdx="2" presStyleCnt="4"/>
      <dgm:spPr/>
    </dgm:pt>
    <dgm:pt modelId="{2EF679E2-63C7-423C-8ABC-C21821BA5DB9}" type="pres">
      <dgm:prSet presAssocID="{344FC51C-AEEF-4031-9C90-E58F8AA670FF}"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8000" b="-8000"/>
          </a:stretch>
        </a:blipFill>
        <a:ln w="76200">
          <a:solidFill>
            <a:schemeClr val="accent2"/>
          </a:solidFill>
        </a:ln>
      </dgm:spPr>
    </dgm:pt>
    <dgm:pt modelId="{E454602C-1993-4EAA-9209-164161694446}" type="pres">
      <dgm:prSet presAssocID="{5E62FDC7-1E35-48DF-990E-5B0B97420E09}" presName="sibTrans" presStyleLbl="sibTrans2D1" presStyleIdx="0" presStyleCnt="0"/>
      <dgm:spPr/>
    </dgm:pt>
    <dgm:pt modelId="{89FB8501-71CC-421A-983D-2EF52F9C6EF7}" type="pres">
      <dgm:prSet presAssocID="{A9B7103D-D828-429B-A985-11E66A9A046B}" presName="compNode" presStyleCnt="0"/>
      <dgm:spPr/>
    </dgm:pt>
    <dgm:pt modelId="{3620537A-1C9D-4218-BBFF-689504B993EB}" type="pres">
      <dgm:prSet presAssocID="{A9B7103D-D828-429B-A985-11E66A9A046B}" presName="bkgdShape" presStyleLbl="node1" presStyleIdx="3" presStyleCnt="4"/>
      <dgm:spPr/>
    </dgm:pt>
    <dgm:pt modelId="{02579D9D-BAC6-4271-ADCB-B4C98595DB04}" type="pres">
      <dgm:prSet presAssocID="{A9B7103D-D828-429B-A985-11E66A9A046B}" presName="nodeTx" presStyleLbl="node1" presStyleIdx="3" presStyleCnt="4">
        <dgm:presLayoutVars>
          <dgm:bulletEnabled val="1"/>
        </dgm:presLayoutVars>
      </dgm:prSet>
      <dgm:spPr/>
    </dgm:pt>
    <dgm:pt modelId="{550966EB-F47A-4F50-9157-DCB895A7D5FD}" type="pres">
      <dgm:prSet presAssocID="{A9B7103D-D828-429B-A985-11E66A9A046B}" presName="invisiNode" presStyleLbl="node1" presStyleIdx="3" presStyleCnt="4"/>
      <dgm:spPr/>
    </dgm:pt>
    <dgm:pt modelId="{27DEEEA5-279B-4241-9DAA-32499B463E3A}" type="pres">
      <dgm:prSet presAssocID="{A9B7103D-D828-429B-A985-11E66A9A046B}"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25000" b="-25000"/>
          </a:stretch>
        </a:blipFill>
        <a:ln w="76200">
          <a:solidFill>
            <a:srgbClr val="FFFF00"/>
          </a:solidFill>
        </a:ln>
      </dgm:spPr>
    </dgm:pt>
  </dgm:ptLst>
  <dgm:cxnLst>
    <dgm:cxn modelId="{3A9E300B-8453-44AB-B2F6-1A868D2CD33E}" type="presOf" srcId="{B969FAF2-8FB9-447E-AE08-39861311A4F3}" destId="{10F53CA4-1470-40F2-82E1-33B8C4EC4A4A}" srcOrd="0" destOrd="0" presId="urn:microsoft.com/office/officeart/2005/8/layout/hList7"/>
    <dgm:cxn modelId="{146FDC4B-6713-434E-BE55-0246967FAD1A}" srcId="{BE334F74-8CF5-4ED0-A5E6-AD607EA00CCC}" destId="{344FC51C-AEEF-4031-9C90-E58F8AA670FF}" srcOrd="2" destOrd="0" parTransId="{C94B29B0-BAB5-49E7-A815-F9CE00CBA076}" sibTransId="{5E62FDC7-1E35-48DF-990E-5B0B97420E09}"/>
    <dgm:cxn modelId="{2995BC6C-276D-43B6-A943-BC8A5CDFE987}" type="presOf" srcId="{344FC51C-AEEF-4031-9C90-E58F8AA670FF}" destId="{6979F5DC-7ED0-4E27-9BDE-E7D3E276B90B}" srcOrd="0" destOrd="0" presId="urn:microsoft.com/office/officeart/2005/8/layout/hList7"/>
    <dgm:cxn modelId="{04EDEE54-E8CC-41EC-BC7F-D0A7393FE63C}" type="presOf" srcId="{94F89A8C-0D6A-4402-9599-66AB83836738}" destId="{F5CB4261-273F-45E7-99E3-670AC9F7DFF4}" srcOrd="0" destOrd="0" presId="urn:microsoft.com/office/officeart/2005/8/layout/hList7"/>
    <dgm:cxn modelId="{5834CA78-CA7A-4A8E-A6B6-C562C19B9B91}" srcId="{BE334F74-8CF5-4ED0-A5E6-AD607EA00CCC}" destId="{E2A7E3D7-2D0F-4419-A21D-FC0470118CEB}" srcOrd="0" destOrd="0" parTransId="{10AE610E-3A1B-4C72-9819-20DE47FC83EE}" sibTransId="{B969FAF2-8FB9-447E-AE08-39861311A4F3}"/>
    <dgm:cxn modelId="{BDC2BF8B-ED0B-4019-A483-ECC448009E29}" srcId="{BE334F74-8CF5-4ED0-A5E6-AD607EA00CCC}" destId="{A9B7103D-D828-429B-A985-11E66A9A046B}" srcOrd="3" destOrd="0" parTransId="{5083E5EB-E957-4056-816D-7B3894752950}" sibTransId="{F24146B4-2984-4F7A-9AF4-290E9EF87779}"/>
    <dgm:cxn modelId="{2A516198-90F7-43B0-A012-0A7588B76AEF}" type="presOf" srcId="{94F89A8C-0D6A-4402-9599-66AB83836738}" destId="{9B2BA809-59E8-4CDE-86DA-334915A345FB}" srcOrd="1" destOrd="0" presId="urn:microsoft.com/office/officeart/2005/8/layout/hList7"/>
    <dgm:cxn modelId="{558045AA-D07C-4F40-BCB6-9AEC0F425168}" type="presOf" srcId="{5E62FDC7-1E35-48DF-990E-5B0B97420E09}" destId="{E454602C-1993-4EAA-9209-164161694446}" srcOrd="0" destOrd="0" presId="urn:microsoft.com/office/officeart/2005/8/layout/hList7"/>
    <dgm:cxn modelId="{EEF612B1-68A6-41EC-8521-B77EAD71EF4C}" srcId="{BE334F74-8CF5-4ED0-A5E6-AD607EA00CCC}" destId="{94F89A8C-0D6A-4402-9599-66AB83836738}" srcOrd="1" destOrd="0" parTransId="{86361A0F-9813-472F-AC5A-965D272151A9}" sibTransId="{3FA6AD59-B910-4C02-A8E8-8D2C4CDE3ECC}"/>
    <dgm:cxn modelId="{AC8587BF-EB79-46FD-A9C4-098655E91BF2}" type="presOf" srcId="{E2A7E3D7-2D0F-4419-A21D-FC0470118CEB}" destId="{539D3A6C-274C-4DD0-B4C3-B0DD80A7178A}" srcOrd="0" destOrd="0" presId="urn:microsoft.com/office/officeart/2005/8/layout/hList7"/>
    <dgm:cxn modelId="{A5794BC9-2CD5-4417-8225-418645E4C19C}" type="presOf" srcId="{BE334F74-8CF5-4ED0-A5E6-AD607EA00CCC}" destId="{940C3C25-B507-462D-916F-DCE9C9868ED0}" srcOrd="0" destOrd="0" presId="urn:microsoft.com/office/officeart/2005/8/layout/hList7"/>
    <dgm:cxn modelId="{0FC479D2-97A3-4D4F-BBFE-40DBDE1DC4ED}" type="presOf" srcId="{A9B7103D-D828-429B-A985-11E66A9A046B}" destId="{3620537A-1C9D-4218-BBFF-689504B993EB}" srcOrd="0" destOrd="0" presId="urn:microsoft.com/office/officeart/2005/8/layout/hList7"/>
    <dgm:cxn modelId="{6240E0D7-9582-45C5-95A5-32167D113A00}" type="presOf" srcId="{3FA6AD59-B910-4C02-A8E8-8D2C4CDE3ECC}" destId="{FFFAC57B-7FD0-42E8-8150-FA3447B9714C}" srcOrd="0" destOrd="0" presId="urn:microsoft.com/office/officeart/2005/8/layout/hList7"/>
    <dgm:cxn modelId="{08F261F0-4970-4601-B070-88F7CCC18317}" type="presOf" srcId="{A9B7103D-D828-429B-A985-11E66A9A046B}" destId="{02579D9D-BAC6-4271-ADCB-B4C98595DB04}" srcOrd="1" destOrd="0" presId="urn:microsoft.com/office/officeart/2005/8/layout/hList7"/>
    <dgm:cxn modelId="{118B37F5-B7A1-4307-89F4-DCE3F0F455AE}" type="presOf" srcId="{E2A7E3D7-2D0F-4419-A21D-FC0470118CEB}" destId="{A4D776CB-2034-4B73-AAAE-5669AE3C03F4}" srcOrd="1" destOrd="0" presId="urn:microsoft.com/office/officeart/2005/8/layout/hList7"/>
    <dgm:cxn modelId="{3B9886F5-9547-4F55-8EF0-981687FB8805}" type="presOf" srcId="{344FC51C-AEEF-4031-9C90-E58F8AA670FF}" destId="{15E30073-5642-4FF0-85E3-33B77824EAB1}" srcOrd="1" destOrd="0" presId="urn:microsoft.com/office/officeart/2005/8/layout/hList7"/>
    <dgm:cxn modelId="{03598B10-C528-4FE9-AF13-D13349BE1D9E}" type="presParOf" srcId="{940C3C25-B507-462D-916F-DCE9C9868ED0}" destId="{D3FB491D-3B7A-4AFC-B8A4-CDB5FE7AAD77}" srcOrd="0" destOrd="0" presId="urn:microsoft.com/office/officeart/2005/8/layout/hList7"/>
    <dgm:cxn modelId="{73EE2691-8A5E-484C-B4EF-D98D3AFE019B}" type="presParOf" srcId="{940C3C25-B507-462D-916F-DCE9C9868ED0}" destId="{C767F44D-3E85-4495-9A9F-526D1322DE81}" srcOrd="1" destOrd="0" presId="urn:microsoft.com/office/officeart/2005/8/layout/hList7"/>
    <dgm:cxn modelId="{FF0E2402-CE8D-441C-A3BB-F23D86148CB6}" type="presParOf" srcId="{C767F44D-3E85-4495-9A9F-526D1322DE81}" destId="{93FA1CD4-98E1-4F5A-8925-BB5FB70D5CC4}" srcOrd="0" destOrd="0" presId="urn:microsoft.com/office/officeart/2005/8/layout/hList7"/>
    <dgm:cxn modelId="{B247C8B7-0194-4BF8-983D-929532D0685F}" type="presParOf" srcId="{93FA1CD4-98E1-4F5A-8925-BB5FB70D5CC4}" destId="{539D3A6C-274C-4DD0-B4C3-B0DD80A7178A}" srcOrd="0" destOrd="0" presId="urn:microsoft.com/office/officeart/2005/8/layout/hList7"/>
    <dgm:cxn modelId="{2606E351-17C9-4BB8-B0C8-6447305CE435}" type="presParOf" srcId="{93FA1CD4-98E1-4F5A-8925-BB5FB70D5CC4}" destId="{A4D776CB-2034-4B73-AAAE-5669AE3C03F4}" srcOrd="1" destOrd="0" presId="urn:microsoft.com/office/officeart/2005/8/layout/hList7"/>
    <dgm:cxn modelId="{D4743E16-3705-43CB-9EE9-362C9AAECBD6}" type="presParOf" srcId="{93FA1CD4-98E1-4F5A-8925-BB5FB70D5CC4}" destId="{5F7F0BBD-469F-4353-8286-88D6FF105918}" srcOrd="2" destOrd="0" presId="urn:microsoft.com/office/officeart/2005/8/layout/hList7"/>
    <dgm:cxn modelId="{24CA21CC-4F18-4E84-9BC8-E1A5F36D9BB1}" type="presParOf" srcId="{93FA1CD4-98E1-4F5A-8925-BB5FB70D5CC4}" destId="{9A28B748-BBBE-4BC4-A7DC-1B25E8AB70B0}" srcOrd="3" destOrd="0" presId="urn:microsoft.com/office/officeart/2005/8/layout/hList7"/>
    <dgm:cxn modelId="{AFEFBE77-1AC2-4AA8-B2AF-9AFDE44EB61A}" type="presParOf" srcId="{C767F44D-3E85-4495-9A9F-526D1322DE81}" destId="{10F53CA4-1470-40F2-82E1-33B8C4EC4A4A}" srcOrd="1" destOrd="0" presId="urn:microsoft.com/office/officeart/2005/8/layout/hList7"/>
    <dgm:cxn modelId="{A257E0E2-E0A3-4A51-A87E-FBCFD449DDF8}" type="presParOf" srcId="{C767F44D-3E85-4495-9A9F-526D1322DE81}" destId="{4C563502-EF15-4538-88D2-A00BAF540843}" srcOrd="2" destOrd="0" presId="urn:microsoft.com/office/officeart/2005/8/layout/hList7"/>
    <dgm:cxn modelId="{A0A270F7-FF39-4881-8D95-3E12EF5865E7}" type="presParOf" srcId="{4C563502-EF15-4538-88D2-A00BAF540843}" destId="{F5CB4261-273F-45E7-99E3-670AC9F7DFF4}" srcOrd="0" destOrd="0" presId="urn:microsoft.com/office/officeart/2005/8/layout/hList7"/>
    <dgm:cxn modelId="{EF54EF09-C6E2-4E40-80FC-349AC477C4EF}" type="presParOf" srcId="{4C563502-EF15-4538-88D2-A00BAF540843}" destId="{9B2BA809-59E8-4CDE-86DA-334915A345FB}" srcOrd="1" destOrd="0" presId="urn:microsoft.com/office/officeart/2005/8/layout/hList7"/>
    <dgm:cxn modelId="{F77D84AE-6CAA-4652-9E76-3C66A43A8F07}" type="presParOf" srcId="{4C563502-EF15-4538-88D2-A00BAF540843}" destId="{1C514241-6548-46E1-8210-EE63E91A6A7F}" srcOrd="2" destOrd="0" presId="urn:microsoft.com/office/officeart/2005/8/layout/hList7"/>
    <dgm:cxn modelId="{A69AC0F8-E67E-494A-945F-6BEB087F75CA}" type="presParOf" srcId="{4C563502-EF15-4538-88D2-A00BAF540843}" destId="{9EE3E2FD-4F02-4B60-9D60-BCA4384EDF6A}" srcOrd="3" destOrd="0" presId="urn:microsoft.com/office/officeart/2005/8/layout/hList7"/>
    <dgm:cxn modelId="{F94E1EE2-50DD-4DD2-B44E-3C7653481171}" type="presParOf" srcId="{C767F44D-3E85-4495-9A9F-526D1322DE81}" destId="{FFFAC57B-7FD0-42E8-8150-FA3447B9714C}" srcOrd="3" destOrd="0" presId="urn:microsoft.com/office/officeart/2005/8/layout/hList7"/>
    <dgm:cxn modelId="{6E015EB4-CA91-44E3-A213-ADE4A10FC548}" type="presParOf" srcId="{C767F44D-3E85-4495-9A9F-526D1322DE81}" destId="{035C27EA-3F6B-4B7C-9B53-B4C6DA00D83A}" srcOrd="4" destOrd="0" presId="urn:microsoft.com/office/officeart/2005/8/layout/hList7"/>
    <dgm:cxn modelId="{AB25795F-1029-44CF-BA90-2E3B1D92B5E1}" type="presParOf" srcId="{035C27EA-3F6B-4B7C-9B53-B4C6DA00D83A}" destId="{6979F5DC-7ED0-4E27-9BDE-E7D3E276B90B}" srcOrd="0" destOrd="0" presId="urn:microsoft.com/office/officeart/2005/8/layout/hList7"/>
    <dgm:cxn modelId="{B3BE4165-2990-4BDE-9CBC-DB9CCA4C2459}" type="presParOf" srcId="{035C27EA-3F6B-4B7C-9B53-B4C6DA00D83A}" destId="{15E30073-5642-4FF0-85E3-33B77824EAB1}" srcOrd="1" destOrd="0" presId="urn:microsoft.com/office/officeart/2005/8/layout/hList7"/>
    <dgm:cxn modelId="{BFE1BC32-656A-45C0-89D4-555991F63ED3}" type="presParOf" srcId="{035C27EA-3F6B-4B7C-9B53-B4C6DA00D83A}" destId="{334E7DF6-21B3-411D-8A99-068F5B0FCB3B}" srcOrd="2" destOrd="0" presId="urn:microsoft.com/office/officeart/2005/8/layout/hList7"/>
    <dgm:cxn modelId="{298ECADA-4B7B-4BB4-9964-EA1429D384F3}" type="presParOf" srcId="{035C27EA-3F6B-4B7C-9B53-B4C6DA00D83A}" destId="{2EF679E2-63C7-423C-8ABC-C21821BA5DB9}" srcOrd="3" destOrd="0" presId="urn:microsoft.com/office/officeart/2005/8/layout/hList7"/>
    <dgm:cxn modelId="{6BF05F14-7ACF-412C-9ED0-44E0D64EA913}" type="presParOf" srcId="{C767F44D-3E85-4495-9A9F-526D1322DE81}" destId="{E454602C-1993-4EAA-9209-164161694446}" srcOrd="5" destOrd="0" presId="urn:microsoft.com/office/officeart/2005/8/layout/hList7"/>
    <dgm:cxn modelId="{A4281453-CFF8-405F-88DF-EAEA105E1930}" type="presParOf" srcId="{C767F44D-3E85-4495-9A9F-526D1322DE81}" destId="{89FB8501-71CC-421A-983D-2EF52F9C6EF7}" srcOrd="6" destOrd="0" presId="urn:microsoft.com/office/officeart/2005/8/layout/hList7"/>
    <dgm:cxn modelId="{061457BE-71AB-42D7-89C8-463DA0A03D6B}" type="presParOf" srcId="{89FB8501-71CC-421A-983D-2EF52F9C6EF7}" destId="{3620537A-1C9D-4218-BBFF-689504B993EB}" srcOrd="0" destOrd="0" presId="urn:microsoft.com/office/officeart/2005/8/layout/hList7"/>
    <dgm:cxn modelId="{62A75BDA-778E-4E5E-87CD-F0798ED25D32}" type="presParOf" srcId="{89FB8501-71CC-421A-983D-2EF52F9C6EF7}" destId="{02579D9D-BAC6-4271-ADCB-B4C98595DB04}" srcOrd="1" destOrd="0" presId="urn:microsoft.com/office/officeart/2005/8/layout/hList7"/>
    <dgm:cxn modelId="{B63ED55A-3B44-4E5F-BFA6-838AA0B36847}" type="presParOf" srcId="{89FB8501-71CC-421A-983D-2EF52F9C6EF7}" destId="{550966EB-F47A-4F50-9157-DCB895A7D5FD}" srcOrd="2" destOrd="0" presId="urn:microsoft.com/office/officeart/2005/8/layout/hList7"/>
    <dgm:cxn modelId="{33DE4975-875F-42E1-AC7D-35A6E74A5A29}" type="presParOf" srcId="{89FB8501-71CC-421A-983D-2EF52F9C6EF7}" destId="{27DEEEA5-279B-4241-9DAA-32499B463E3A}"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D3A6C-274C-4DD0-B4C3-B0DD80A7178A}">
      <dsp:nvSpPr>
        <dsp:cNvPr id="0" name=""/>
        <dsp:cNvSpPr/>
      </dsp:nvSpPr>
      <dsp:spPr>
        <a:xfrm>
          <a:off x="27286" y="0"/>
          <a:ext cx="1812552" cy="3467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Keep Your Distance </a:t>
          </a:r>
          <a:endParaRPr lang="en-CA" sz="2400" kern="1200" dirty="0"/>
        </a:p>
      </dsp:txBody>
      <dsp:txXfrm>
        <a:off x="27286" y="1386839"/>
        <a:ext cx="1812552" cy="1386839"/>
      </dsp:txXfrm>
    </dsp:sp>
    <dsp:sp modelId="{9A28B748-BBBE-4BC4-A7DC-1B25E8AB70B0}">
      <dsp:nvSpPr>
        <dsp:cNvPr id="0" name=""/>
        <dsp:cNvSpPr/>
      </dsp:nvSpPr>
      <dsp:spPr>
        <a:xfrm>
          <a:off x="330733" y="208025"/>
          <a:ext cx="1154543" cy="115454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CB4261-273F-45E7-99E3-670AC9F7DFF4}">
      <dsp:nvSpPr>
        <dsp:cNvPr id="0" name=""/>
        <dsp:cNvSpPr/>
      </dsp:nvSpPr>
      <dsp:spPr>
        <a:xfrm>
          <a:off x="1868658" y="0"/>
          <a:ext cx="1812552" cy="3467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Clean Your Hands </a:t>
          </a:r>
          <a:endParaRPr lang="en-CA" sz="2400" kern="1200" dirty="0"/>
        </a:p>
      </dsp:txBody>
      <dsp:txXfrm>
        <a:off x="1868658" y="1386839"/>
        <a:ext cx="1812552" cy="1386839"/>
      </dsp:txXfrm>
    </dsp:sp>
    <dsp:sp modelId="{9EE3E2FD-4F02-4B60-9D60-BCA4384EDF6A}">
      <dsp:nvSpPr>
        <dsp:cNvPr id="0" name=""/>
        <dsp:cNvSpPr/>
      </dsp:nvSpPr>
      <dsp:spPr>
        <a:xfrm>
          <a:off x="2197663" y="208025"/>
          <a:ext cx="1154543" cy="1154543"/>
        </a:xfrm>
        <a:prstGeom prst="ellipse">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79F5DC-7ED0-4E27-9BDE-E7D3E276B90B}">
      <dsp:nvSpPr>
        <dsp:cNvPr id="0" name=""/>
        <dsp:cNvSpPr/>
      </dsp:nvSpPr>
      <dsp:spPr>
        <a:xfrm>
          <a:off x="3735588" y="0"/>
          <a:ext cx="1812552" cy="3467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Cover Your Cough &amp; Sneeze</a:t>
          </a:r>
          <a:endParaRPr lang="en-CA" sz="2400" kern="1200" dirty="0"/>
        </a:p>
      </dsp:txBody>
      <dsp:txXfrm>
        <a:off x="3735588" y="1386839"/>
        <a:ext cx="1812552" cy="1386839"/>
      </dsp:txXfrm>
    </dsp:sp>
    <dsp:sp modelId="{2EF679E2-63C7-423C-8ABC-C21821BA5DB9}">
      <dsp:nvSpPr>
        <dsp:cNvPr id="0" name=""/>
        <dsp:cNvSpPr/>
      </dsp:nvSpPr>
      <dsp:spPr>
        <a:xfrm>
          <a:off x="4064592" y="208025"/>
          <a:ext cx="1154543" cy="1154543"/>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8000" b="-8000"/>
          </a:stretch>
        </a:blipFill>
        <a:ln w="762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620537A-1C9D-4218-BBFF-689504B993EB}">
      <dsp:nvSpPr>
        <dsp:cNvPr id="0" name=""/>
        <dsp:cNvSpPr/>
      </dsp:nvSpPr>
      <dsp:spPr>
        <a:xfrm>
          <a:off x="5602517" y="0"/>
          <a:ext cx="1812552" cy="3467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Wear Your Mask </a:t>
          </a:r>
          <a:endParaRPr lang="en-CA" sz="2400" kern="1200" dirty="0"/>
        </a:p>
      </dsp:txBody>
      <dsp:txXfrm>
        <a:off x="5602517" y="1386839"/>
        <a:ext cx="1812552" cy="1386839"/>
      </dsp:txXfrm>
    </dsp:sp>
    <dsp:sp modelId="{27DEEEA5-279B-4241-9DAA-32499B463E3A}">
      <dsp:nvSpPr>
        <dsp:cNvPr id="0" name=""/>
        <dsp:cNvSpPr/>
      </dsp:nvSpPr>
      <dsp:spPr>
        <a:xfrm>
          <a:off x="5931522" y="208025"/>
          <a:ext cx="1154543" cy="1154543"/>
        </a:xfrm>
        <a:prstGeom prst="ellipse">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25000" b="-25000"/>
          </a:stretch>
        </a:blipFill>
        <a:ln w="762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sp>
    <dsp:sp modelId="{D3FB491D-3B7A-4AFC-B8A4-CDB5FE7AAD77}">
      <dsp:nvSpPr>
        <dsp:cNvPr id="0" name=""/>
        <dsp:cNvSpPr/>
      </dsp:nvSpPr>
      <dsp:spPr>
        <a:xfrm>
          <a:off x="-11" y="2753843"/>
          <a:ext cx="7416823" cy="520064"/>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66BE-64F4-421E-9572-7DD2E9D077C5}" type="datetimeFigureOut">
              <a:rPr lang="en-US" smtClean="0"/>
              <a:t>8/31/2020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4E96-1C10-4F55-BFDF-FA0F3594B48C}" type="slidenum">
              <a:rPr lang="en-US" smtClean="0"/>
              <a:t>‹#›</a:t>
            </a:fld>
            <a:endParaRPr lang="en-US"/>
          </a:p>
        </p:txBody>
      </p:sp>
    </p:spTree>
    <p:extLst>
      <p:ext uri="{BB962C8B-B14F-4D97-AF65-F5344CB8AC3E}">
        <p14:creationId xmlns:p14="http://schemas.microsoft.com/office/powerpoint/2010/main" val="334434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1</a:t>
            </a:fld>
            <a:endParaRPr lang="en-US"/>
          </a:p>
        </p:txBody>
      </p:sp>
    </p:spTree>
    <p:extLst>
      <p:ext uri="{BB962C8B-B14F-4D97-AF65-F5344CB8AC3E}">
        <p14:creationId xmlns:p14="http://schemas.microsoft.com/office/powerpoint/2010/main" val="83183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10</a:t>
            </a:fld>
            <a:endParaRPr lang="en-US"/>
          </a:p>
        </p:txBody>
      </p:sp>
    </p:spTree>
    <p:extLst>
      <p:ext uri="{BB962C8B-B14F-4D97-AF65-F5344CB8AC3E}">
        <p14:creationId xmlns:p14="http://schemas.microsoft.com/office/powerpoint/2010/main" val="145223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day, we will review these questions with our families. When we are not feeling well with any of these symptoms, it doesn’t mean that you definitely have COVID-19; but it does mean that you need to stay home from school until you get some more advise. Your parents will call 811 or your primary care provider (family doctor or nurse practitioner) for answers. </a:t>
            </a:r>
          </a:p>
        </p:txBody>
      </p:sp>
      <p:sp>
        <p:nvSpPr>
          <p:cNvPr id="4" name="Slide Number Placeholder 3"/>
          <p:cNvSpPr>
            <a:spLocks noGrp="1"/>
          </p:cNvSpPr>
          <p:nvPr>
            <p:ph type="sldNum" sz="quarter" idx="5"/>
          </p:nvPr>
        </p:nvSpPr>
        <p:spPr/>
        <p:txBody>
          <a:bodyPr/>
          <a:lstStyle/>
          <a:p>
            <a:fld id="{25D44E96-1C10-4F55-BFDF-FA0F3594B48C}" type="slidenum">
              <a:rPr lang="en-US" smtClean="0"/>
              <a:t>11</a:t>
            </a:fld>
            <a:endParaRPr lang="en-US"/>
          </a:p>
        </p:txBody>
      </p:sp>
    </p:spTree>
    <p:extLst>
      <p:ext uri="{BB962C8B-B14F-4D97-AF65-F5344CB8AC3E}">
        <p14:creationId xmlns:p14="http://schemas.microsoft.com/office/powerpoint/2010/main" val="400548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You might notice that the students in grades 6-12 will be wearing a community face mask when entering and exiting the bus. They can remove their mask if sitting alone, or with someone from their household.  </a:t>
            </a:r>
          </a:p>
          <a:p>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13</a:t>
            </a:fld>
            <a:endParaRPr lang="en-US"/>
          </a:p>
        </p:txBody>
      </p:sp>
    </p:spTree>
    <p:extLst>
      <p:ext uri="{BB962C8B-B14F-4D97-AF65-F5344CB8AC3E}">
        <p14:creationId xmlns:p14="http://schemas.microsoft.com/office/powerpoint/2010/main" val="121098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arrive on the school grounds, go to ________________________ area and wait with your class. You can talk to or play with the other students in your class. </a:t>
            </a:r>
          </a:p>
          <a:p>
            <a:endParaRPr lang="en-US" dirty="0"/>
          </a:p>
          <a:p>
            <a:r>
              <a:rPr lang="en-US" dirty="0"/>
              <a:t>Please stay 2 meters apart from the other classes.  </a:t>
            </a:r>
          </a:p>
          <a:p>
            <a:endParaRPr lang="en-US" dirty="0"/>
          </a:p>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14</a:t>
            </a:fld>
            <a:endParaRPr lang="en-US"/>
          </a:p>
        </p:txBody>
      </p:sp>
    </p:spTree>
    <p:extLst>
      <p:ext uri="{BB962C8B-B14F-4D97-AF65-F5344CB8AC3E}">
        <p14:creationId xmlns:p14="http://schemas.microsoft.com/office/powerpoint/2010/main" val="2682729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outside, you will be with your class group/pod/bubble. </a:t>
            </a:r>
          </a:p>
          <a:p>
            <a:r>
              <a:rPr lang="en-US" dirty="0"/>
              <a:t>A teacher will call your class to come into the building. As you come in, try to remain 2 meters apart (2 pool noodles apart) from adults or other students who are not in your class. </a:t>
            </a:r>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15</a:t>
            </a:fld>
            <a:endParaRPr lang="en-US"/>
          </a:p>
        </p:txBody>
      </p:sp>
    </p:spTree>
    <p:extLst>
      <p:ext uri="{BB962C8B-B14F-4D97-AF65-F5344CB8AC3E}">
        <p14:creationId xmlns:p14="http://schemas.microsoft.com/office/powerpoint/2010/main" val="280790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school’s bathroom, lunch and recess protocols</a:t>
            </a:r>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16</a:t>
            </a:fld>
            <a:endParaRPr lang="en-US"/>
          </a:p>
        </p:txBody>
      </p:sp>
    </p:spTree>
    <p:extLst>
      <p:ext uri="{BB962C8B-B14F-4D97-AF65-F5344CB8AC3E}">
        <p14:creationId xmlns:p14="http://schemas.microsoft.com/office/powerpoint/2010/main" val="2195920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a:solidFill>
                  <a:schemeClr val="tx1"/>
                </a:solidFill>
                <a:latin typeface="+mn-lt"/>
                <a:ea typeface="+mn-ea"/>
                <a:cs typeface="+mn-cs"/>
              </a:rPr>
              <a:t>Emergency evacuation drills and lockdown drills will take place without physical distancing. Once the evacuation and lockdown drill are complete, physical distancing will recommence and will be maintained during the re-entry of the school. Masks should be worn for all emergency drills but not to the detriment of the response to the drill. </a:t>
            </a:r>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17</a:t>
            </a:fld>
            <a:endParaRPr lang="en-US"/>
          </a:p>
        </p:txBody>
      </p:sp>
    </p:spTree>
    <p:extLst>
      <p:ext uri="{BB962C8B-B14F-4D97-AF65-F5344CB8AC3E}">
        <p14:creationId xmlns:p14="http://schemas.microsoft.com/office/powerpoint/2010/main" val="191576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tell a grown up if you have the following symptoms: fever/chills, new or worsening cough, difficulty breathing, runny nose, sore throat, headache, feeling tired, achy muscles, diarrhea, loss of sense of taste or smell, and purple markings on fingers or toes. </a:t>
            </a:r>
          </a:p>
          <a:p>
            <a:endParaRPr lang="en-US" dirty="0"/>
          </a:p>
          <a:p>
            <a:r>
              <a:rPr lang="en-US" dirty="0"/>
              <a:t>Insert your school’s isolation plan </a:t>
            </a:r>
          </a:p>
        </p:txBody>
      </p:sp>
      <p:sp>
        <p:nvSpPr>
          <p:cNvPr id="4" name="Slide Number Placeholder 3"/>
          <p:cNvSpPr>
            <a:spLocks noGrp="1"/>
          </p:cNvSpPr>
          <p:nvPr>
            <p:ph type="sldNum" sz="quarter" idx="5"/>
          </p:nvPr>
        </p:nvSpPr>
        <p:spPr/>
        <p:txBody>
          <a:bodyPr/>
          <a:lstStyle/>
          <a:p>
            <a:fld id="{25D44E96-1C10-4F55-BFDF-FA0F3594B48C}" type="slidenum">
              <a:rPr lang="en-US" smtClean="0"/>
              <a:t>18</a:t>
            </a:fld>
            <a:endParaRPr lang="en-US"/>
          </a:p>
        </p:txBody>
      </p:sp>
    </p:spTree>
    <p:extLst>
      <p:ext uri="{BB962C8B-B14F-4D97-AF65-F5344CB8AC3E}">
        <p14:creationId xmlns:p14="http://schemas.microsoft.com/office/powerpoint/2010/main" val="70469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19</a:t>
            </a:fld>
            <a:endParaRPr lang="en-US"/>
          </a:p>
        </p:txBody>
      </p:sp>
    </p:spTree>
    <p:extLst>
      <p:ext uri="{BB962C8B-B14F-4D97-AF65-F5344CB8AC3E}">
        <p14:creationId xmlns:p14="http://schemas.microsoft.com/office/powerpoint/2010/main" val="2110215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20</a:t>
            </a:fld>
            <a:endParaRPr lang="en-US"/>
          </a:p>
        </p:txBody>
      </p:sp>
    </p:spTree>
    <p:extLst>
      <p:ext uri="{BB962C8B-B14F-4D97-AF65-F5344CB8AC3E}">
        <p14:creationId xmlns:p14="http://schemas.microsoft.com/office/powerpoint/2010/main" val="3187493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not been together in school for a long time. It is exciting to be all together again in one building! We stayed safe at home for a long time because of Coronavirus, or COVID 19. Things are better now, so we can come back to school . But this means we need to do things differently, so let’s talk about what school day will look like now.  </a:t>
            </a:r>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2</a:t>
            </a:fld>
            <a:endParaRPr lang="en-US"/>
          </a:p>
        </p:txBody>
      </p:sp>
    </p:spTree>
    <p:extLst>
      <p:ext uri="{BB962C8B-B14F-4D97-AF65-F5344CB8AC3E}">
        <p14:creationId xmlns:p14="http://schemas.microsoft.com/office/powerpoint/2010/main" val="45795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21</a:t>
            </a:fld>
            <a:endParaRPr lang="en-US"/>
          </a:p>
        </p:txBody>
      </p:sp>
    </p:spTree>
    <p:extLst>
      <p:ext uri="{BB962C8B-B14F-4D97-AF65-F5344CB8AC3E}">
        <p14:creationId xmlns:p14="http://schemas.microsoft.com/office/powerpoint/2010/main" val="1071536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Alternate resource</a:t>
            </a: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23</a:t>
            </a:fld>
            <a:endParaRPr lang="en-US"/>
          </a:p>
        </p:txBody>
      </p:sp>
    </p:spTree>
    <p:extLst>
      <p:ext uri="{BB962C8B-B14F-4D97-AF65-F5344CB8AC3E}">
        <p14:creationId xmlns:p14="http://schemas.microsoft.com/office/powerpoint/2010/main" val="1043823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after the video. Re-</a:t>
            </a:r>
            <a:r>
              <a:rPr lang="en-US" dirty="0" err="1"/>
              <a:t>inforce</a:t>
            </a:r>
            <a:r>
              <a:rPr lang="en-US" dirty="0"/>
              <a:t> this messaging. </a:t>
            </a:r>
          </a:p>
        </p:txBody>
      </p:sp>
      <p:sp>
        <p:nvSpPr>
          <p:cNvPr id="4" name="Slide Number Placeholder 3"/>
          <p:cNvSpPr>
            <a:spLocks noGrp="1"/>
          </p:cNvSpPr>
          <p:nvPr>
            <p:ph type="sldNum" sz="quarter" idx="5"/>
          </p:nvPr>
        </p:nvSpPr>
        <p:spPr/>
        <p:txBody>
          <a:bodyPr/>
          <a:lstStyle/>
          <a:p>
            <a:fld id="{25D44E96-1C10-4F55-BFDF-FA0F3594B48C}" type="slidenum">
              <a:rPr lang="en-US" smtClean="0"/>
              <a:t>25</a:t>
            </a:fld>
            <a:endParaRPr lang="en-US"/>
          </a:p>
        </p:txBody>
      </p:sp>
    </p:spTree>
    <p:extLst>
      <p:ext uri="{BB962C8B-B14F-4D97-AF65-F5344CB8AC3E}">
        <p14:creationId xmlns:p14="http://schemas.microsoft.com/office/powerpoint/2010/main" val="372010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Alternate</a:t>
            </a: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26</a:t>
            </a:fld>
            <a:endParaRPr lang="en-US"/>
          </a:p>
        </p:txBody>
      </p:sp>
    </p:spTree>
    <p:extLst>
      <p:ext uri="{BB962C8B-B14F-4D97-AF65-F5344CB8AC3E}">
        <p14:creationId xmlns:p14="http://schemas.microsoft.com/office/powerpoint/2010/main" val="1671840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Alternate resource – grade 3-5</a:t>
            </a: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27</a:t>
            </a:fld>
            <a:endParaRPr lang="en-US"/>
          </a:p>
        </p:txBody>
      </p:sp>
    </p:spTree>
    <p:extLst>
      <p:ext uri="{BB962C8B-B14F-4D97-AF65-F5344CB8AC3E}">
        <p14:creationId xmlns:p14="http://schemas.microsoft.com/office/powerpoint/2010/main" val="4260054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K-2 alternate resource</a:t>
            </a: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28</a:t>
            </a:fld>
            <a:endParaRPr lang="en-US"/>
          </a:p>
        </p:txBody>
      </p:sp>
    </p:spTree>
    <p:extLst>
      <p:ext uri="{BB962C8B-B14F-4D97-AF65-F5344CB8AC3E}">
        <p14:creationId xmlns:p14="http://schemas.microsoft.com/office/powerpoint/2010/main" val="108994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New is often associated with improved BUT for COVID-19 it means a virus we have never seen before. We have to learn more about it like how it lives, how we can live with it, does it make us sick, is there medication we can take to protect us from it or medication that makes us better?</a:t>
            </a: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3</a:t>
            </a:fld>
            <a:endParaRPr lang="en-US"/>
          </a:p>
        </p:txBody>
      </p:sp>
    </p:spTree>
    <p:extLst>
      <p:ext uri="{BB962C8B-B14F-4D97-AF65-F5344CB8AC3E}">
        <p14:creationId xmlns:p14="http://schemas.microsoft.com/office/powerpoint/2010/main" val="101584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baseline="0" dirty="0">
                <a:solidFill>
                  <a:schemeClr val="tx1"/>
                </a:solidFill>
                <a:latin typeface="+mn-lt"/>
                <a:ea typeface="+mn-ea"/>
                <a:cs typeface="+mn-cs"/>
              </a:rPr>
              <a:t>When a person is sick with a cold, they often sneeze, cough, or have a runny nose. This is the same idea. When a person has the Coronavirus, it is in the tiny droplets that come out of their mouths and noses when they cough, sneeze, laugh, sing, and talk. </a:t>
            </a:r>
            <a:endParaRPr lang="en-US" sz="1200" b="0" i="0" u="none" strike="noStrike" kern="1200" baseline="0" dirty="0">
              <a:solidFill>
                <a:schemeClr val="tx1"/>
              </a:solidFill>
              <a:latin typeface="+mn-lt"/>
              <a:ea typeface="+mn-ea"/>
              <a:cs typeface="+mn-cs"/>
            </a:endParaRPr>
          </a:p>
          <a:p>
            <a:pPr rtl="0"/>
            <a:r>
              <a:rPr lang="en-CA" sz="1200" b="0" i="0" u="none" strike="noStrike" kern="1200" baseline="0" dirty="0">
                <a:solidFill>
                  <a:schemeClr val="tx1"/>
                </a:solidFill>
                <a:latin typeface="+mn-lt"/>
                <a:ea typeface="+mn-ea"/>
                <a:cs typeface="+mn-cs"/>
              </a:rPr>
              <a:t>In order for the virus to get into someone else’s body, they need to be close by for a little while. A close contacts is someone who was within 6 feet, or 2 metres, for longer than 15 minutes. This is why we tell people to physically distance themselves, so that they can stay away from the droplets.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If someone coughed into their hand, the tiny invisible virus droplets would be on their hands. Then, if they turned on the light switch, it would be on the switch. If I come along and turn off the switch, then I will pick it up onto my fingers. If I touched my mouth, nose, or eyes before washing my hands, I would let the virus get inside my body. This is why we wash our hands more frequently, and avoid touching our faces. </a:t>
            </a:r>
          </a:p>
          <a:p>
            <a:pPr rtl="0"/>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4</a:t>
            </a:fld>
            <a:endParaRPr lang="en-US"/>
          </a:p>
        </p:txBody>
      </p:sp>
    </p:spTree>
    <p:extLst>
      <p:ext uri="{BB962C8B-B14F-4D97-AF65-F5344CB8AC3E}">
        <p14:creationId xmlns:p14="http://schemas.microsoft.com/office/powerpoint/2010/main" val="403400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four super powers to stay healthy. Let’s look at each one individually. </a:t>
            </a:r>
            <a:endParaRPr lang="en-CA" dirty="0"/>
          </a:p>
        </p:txBody>
      </p:sp>
      <p:sp>
        <p:nvSpPr>
          <p:cNvPr id="4" name="Slide Number Placeholder 3"/>
          <p:cNvSpPr>
            <a:spLocks noGrp="1"/>
          </p:cNvSpPr>
          <p:nvPr>
            <p:ph type="sldNum" sz="quarter" idx="5"/>
          </p:nvPr>
        </p:nvSpPr>
        <p:spPr/>
        <p:txBody>
          <a:bodyPr/>
          <a:lstStyle/>
          <a:p>
            <a:fld id="{25D44E96-1C10-4F55-BFDF-FA0F3594B48C}" type="slidenum">
              <a:rPr lang="en-US" smtClean="0"/>
              <a:t>5</a:t>
            </a:fld>
            <a:endParaRPr lang="en-US"/>
          </a:p>
        </p:txBody>
      </p:sp>
    </p:spTree>
    <p:extLst>
      <p:ext uri="{BB962C8B-B14F-4D97-AF65-F5344CB8AC3E}">
        <p14:creationId xmlns:p14="http://schemas.microsoft.com/office/powerpoint/2010/main" val="396477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friends, Grover will tell us how to cover your cough and sneeze with your elbow. </a:t>
            </a:r>
          </a:p>
          <a:p>
            <a:r>
              <a:rPr lang="en-US" dirty="0"/>
              <a:t>Step 1- realize that you are about to cough or sneeze</a:t>
            </a:r>
          </a:p>
          <a:p>
            <a:r>
              <a:rPr lang="en-US" dirty="0"/>
              <a:t>Step 2- raise your elbow to your nose </a:t>
            </a:r>
          </a:p>
          <a:p>
            <a:r>
              <a:rPr lang="en-US" dirty="0"/>
              <a:t>Step 3- cover your cough and sneeze</a:t>
            </a:r>
          </a:p>
          <a:p>
            <a:r>
              <a:rPr lang="en-US" dirty="0"/>
              <a:t>Say, “Excuse me”</a:t>
            </a:r>
          </a:p>
          <a:p>
            <a:r>
              <a:rPr lang="en-US" dirty="0"/>
              <a:t>Great work! </a:t>
            </a:r>
          </a:p>
          <a:p>
            <a:endParaRPr lang="en-US" dirty="0"/>
          </a:p>
          <a:p>
            <a:r>
              <a:rPr lang="en-US" dirty="0"/>
              <a:t>Click picture 30 second video https://www.youtube.com/watch?v=dp9z3yaxkSI  </a:t>
            </a:r>
          </a:p>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6</a:t>
            </a:fld>
            <a:endParaRPr lang="en-US"/>
          </a:p>
        </p:txBody>
      </p:sp>
    </p:spTree>
    <p:extLst>
      <p:ext uri="{BB962C8B-B14F-4D97-AF65-F5344CB8AC3E}">
        <p14:creationId xmlns:p14="http://schemas.microsoft.com/office/powerpoint/2010/main" val="392970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Colouring page link https://www.canada.ca/content/dam/phac-aspc/documents/services/diseases-maladies/coronavirus-disease-covid-19/resources-parents-children/colouring-pages/colour-hand-eng.pdf  </a:t>
            </a:r>
            <a:endParaRPr lang="en-US" dirty="0"/>
          </a:p>
          <a:p>
            <a:r>
              <a:rPr lang="en-US" dirty="0"/>
              <a:t>Hey kids, wash your hands for 20 seconds to stop germs from spreading.</a:t>
            </a:r>
          </a:p>
          <a:p>
            <a:r>
              <a:rPr lang="en-US" dirty="0"/>
              <a:t>20 seconds is the same time it takes to sing the Happy Birthday song two times in a row!</a:t>
            </a:r>
          </a:p>
          <a:p>
            <a:r>
              <a:rPr lang="en-US" dirty="0"/>
              <a:t>On your mark, get set, wash!</a:t>
            </a:r>
          </a:p>
          <a:p>
            <a:r>
              <a:rPr lang="en-US" dirty="0"/>
              <a:t>(A voice hums the happy birthday song.)</a:t>
            </a:r>
          </a:p>
          <a:p>
            <a:r>
              <a:rPr lang="en-US" dirty="0"/>
              <a:t>Wet your hands with warm water.</a:t>
            </a:r>
          </a:p>
          <a:p>
            <a:r>
              <a:rPr lang="en-US" dirty="0"/>
              <a:t>Now use soap and make lots of bubbles.</a:t>
            </a:r>
          </a:p>
          <a:p>
            <a:r>
              <a:rPr lang="en-US" dirty="0"/>
              <a:t>Wash the front and back of your hands, and around your nails. Great job!</a:t>
            </a:r>
          </a:p>
          <a:p>
            <a:r>
              <a:rPr lang="en-US" dirty="0"/>
              <a:t>Don’t forget to wash between your fingers. You can do it!</a:t>
            </a:r>
          </a:p>
          <a:p>
            <a:r>
              <a:rPr lang="en-US" dirty="0"/>
              <a:t>Now rinse and dry your hands really, really well.</a:t>
            </a:r>
          </a:p>
          <a:p>
            <a:r>
              <a:rPr lang="en-US" dirty="0"/>
              <a:t>(The humming stops and the stopwatch dings.)</a:t>
            </a:r>
          </a:p>
          <a:p>
            <a:r>
              <a:rPr lang="en-US" dirty="0"/>
              <a:t>Hooray! Now you’re hand-washing heroes!</a:t>
            </a:r>
          </a:p>
          <a:p>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7</a:t>
            </a:fld>
            <a:endParaRPr lang="en-US"/>
          </a:p>
        </p:txBody>
      </p:sp>
    </p:spTree>
    <p:extLst>
      <p:ext uri="{BB962C8B-B14F-4D97-AF65-F5344CB8AC3E}">
        <p14:creationId xmlns:p14="http://schemas.microsoft.com/office/powerpoint/2010/main" val="127264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a:t>
            </a:r>
          </a:p>
          <a:p>
            <a:r>
              <a:rPr lang="en-US" dirty="0"/>
              <a:t>Soap and water are always the best, especially if your hands are visibly dirty.  </a:t>
            </a:r>
          </a:p>
          <a:p>
            <a:r>
              <a:rPr lang="en-US" dirty="0"/>
              <a:t>If your hands aren’t visibly dirty, but do need to be cleaned, we can use hand sanitizer that contains at least 60% alcohol. Children with small hands need only a ½ teaspoon  or 3 </a:t>
            </a:r>
            <a:r>
              <a:rPr lang="en-US" dirty="0" err="1"/>
              <a:t>mls</a:t>
            </a:r>
            <a:r>
              <a:rPr lang="en-US" dirty="0"/>
              <a:t> of hand sanitizer to clean their hands. This would be the size of a dime in their palm. Rub hands together until all sides of the hands have been covered. Pay attention to between the fingers, around the nails, the backs and palms of each hand, and around the wrist. Rub until it has dried into the hands. </a:t>
            </a:r>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There will be a hand sanitizing station per classroom and one station ____________ (common area) in our school. </a:t>
            </a:r>
          </a:p>
          <a:p>
            <a:r>
              <a:rPr lang="en-CA" sz="1200" b="0" i="0" u="none" strike="noStrike" kern="1200" baseline="0" dirty="0">
                <a:solidFill>
                  <a:schemeClr val="tx1"/>
                </a:solidFill>
                <a:latin typeface="+mn-lt"/>
                <a:ea typeface="+mn-ea"/>
                <a:cs typeface="+mn-cs"/>
              </a:rPr>
              <a:t>Younger students are to be supervised when using these sanitizers. </a:t>
            </a:r>
          </a:p>
          <a:p>
            <a:r>
              <a:rPr lang="en-CA" sz="1200" b="0" i="0" u="none" strike="noStrike" kern="1200" baseline="0" dirty="0">
                <a:solidFill>
                  <a:schemeClr val="tx1"/>
                </a:solidFill>
                <a:latin typeface="+mn-lt"/>
                <a:ea typeface="+mn-ea"/>
                <a:cs typeface="+mn-cs"/>
              </a:rPr>
              <a:t>Hand sanitizer products must not be ingested and must always be kept out of reach of younger students. </a:t>
            </a: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8</a:t>
            </a:fld>
            <a:endParaRPr lang="en-US"/>
          </a:p>
        </p:txBody>
      </p:sp>
    </p:spTree>
    <p:extLst>
      <p:ext uri="{BB962C8B-B14F-4D97-AF65-F5344CB8AC3E}">
        <p14:creationId xmlns:p14="http://schemas.microsoft.com/office/powerpoint/2010/main" val="39138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hands are often in contact with surfaces, and can pick up germs. If we touch our nose, eyes, or mouth with unclean hands, germs can enter our bodies. </a:t>
            </a:r>
          </a:p>
          <a:p>
            <a:r>
              <a:rPr lang="en-US" dirty="0"/>
              <a:t>Based upon what we just discussed in the earlier slides, what can we do to protect ourselves before touching our faces? </a:t>
            </a:r>
          </a:p>
          <a:p>
            <a:r>
              <a:rPr lang="en-US" dirty="0"/>
              <a:t>Yes, we protect ourselves by cleaning our hands before touching our faces. </a:t>
            </a:r>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5D44E96-1C10-4F55-BFDF-FA0F3594B48C}" type="slidenum">
              <a:rPr lang="en-US" smtClean="0"/>
              <a:t>9</a:t>
            </a:fld>
            <a:endParaRPr lang="en-US"/>
          </a:p>
        </p:txBody>
      </p:sp>
    </p:spTree>
    <p:extLst>
      <p:ext uri="{BB962C8B-B14F-4D97-AF65-F5344CB8AC3E}">
        <p14:creationId xmlns:p14="http://schemas.microsoft.com/office/powerpoint/2010/main" val="175856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922D-537B-4946-88D5-220C1A1D61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B33552-1493-4C7F-8F1C-9FFE93AEE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34A7A3-27B6-4C2C-8F16-0786D1B7341C}"/>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5" name="Footer Placeholder 4">
            <a:extLst>
              <a:ext uri="{FF2B5EF4-FFF2-40B4-BE49-F238E27FC236}">
                <a16:creationId xmlns:a16="http://schemas.microsoft.com/office/drawing/2014/main" id="{0C705FCC-DFBA-4120-8530-CEC77671E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126B6-93C1-473C-8148-DFE567252AF5}"/>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1530102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5F0D-0055-4461-92C3-7067864DD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5C9C7F-E343-46A4-9983-17EBA8955B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E5BB4-602E-4D3E-8777-F228B5589A20}"/>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5" name="Footer Placeholder 4">
            <a:extLst>
              <a:ext uri="{FF2B5EF4-FFF2-40B4-BE49-F238E27FC236}">
                <a16:creationId xmlns:a16="http://schemas.microsoft.com/office/drawing/2014/main" id="{8F41C56F-E67D-41AB-BB91-9FFCFC607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06F84-DF78-4297-9125-40ABE78F2403}"/>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104875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67F32-F48B-48DC-A199-241D0F0524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AF8D7F-92B0-454A-AC33-91283230C9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169C6-EE7D-4F9F-9CA0-EAA093C25BFA}"/>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5" name="Footer Placeholder 4">
            <a:extLst>
              <a:ext uri="{FF2B5EF4-FFF2-40B4-BE49-F238E27FC236}">
                <a16:creationId xmlns:a16="http://schemas.microsoft.com/office/drawing/2014/main" id="{71E1CA41-C33E-4D93-8868-3C851C58D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79A06-2D7C-4255-A0BF-D561DD71017B}"/>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74864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B360-109C-406B-BC33-8B061A3183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EB5C4-E3D9-4E18-BEBD-49FA21BEBB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73A2C-B737-470A-9C86-E6DDF45E945D}"/>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5" name="Footer Placeholder 4">
            <a:extLst>
              <a:ext uri="{FF2B5EF4-FFF2-40B4-BE49-F238E27FC236}">
                <a16:creationId xmlns:a16="http://schemas.microsoft.com/office/drawing/2014/main" id="{748B073F-6BAE-4F7F-9A1B-CD79F6F99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55E1E-B309-4EE5-B4E5-75A20732A88A}"/>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359669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BD82-EB52-4426-A9D3-2B6096E02C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23CEB7-2C86-4422-968E-353F7FC01A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BD891D-E781-42C2-825F-7D4EDA51972A}"/>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5" name="Footer Placeholder 4">
            <a:extLst>
              <a:ext uri="{FF2B5EF4-FFF2-40B4-BE49-F238E27FC236}">
                <a16:creationId xmlns:a16="http://schemas.microsoft.com/office/drawing/2014/main" id="{C3773A06-5D5F-46FD-AE30-2B6F9AA72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3445A-116F-4749-B9BD-9EDEB5BA80C8}"/>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261519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08CF-2459-4628-94A5-68AB9638B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F3D78-E029-41D1-800F-8108C1EE5F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7278C-383C-4394-B441-2F165EFAD6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792E31-A9B5-41CD-BED8-5651830336EC}"/>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6" name="Footer Placeholder 5">
            <a:extLst>
              <a:ext uri="{FF2B5EF4-FFF2-40B4-BE49-F238E27FC236}">
                <a16:creationId xmlns:a16="http://schemas.microsoft.com/office/drawing/2014/main" id="{6A2588F1-DA35-4E1E-A7ED-E1A2977B3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ED5E2-7147-45C1-8F42-9276FD43460F}"/>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234403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6CC3-A752-46FE-BB3C-7C0DAAFF6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0564A-211F-4BF5-80D1-8B1ABF31A0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0B7CC0-0C8D-4B85-A010-05658B4E2C1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3562AE-DA93-420F-A248-E23002E6DE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D129F6-243E-4770-9CE5-64CC5DEAF5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3E6F3-5484-496B-939F-3CBA1DDCE340}"/>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8" name="Footer Placeholder 7">
            <a:extLst>
              <a:ext uri="{FF2B5EF4-FFF2-40B4-BE49-F238E27FC236}">
                <a16:creationId xmlns:a16="http://schemas.microsoft.com/office/drawing/2014/main" id="{55750040-A2FC-4517-96C0-53BB688DA1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6C81CE-9710-44BE-A02B-F4114311B451}"/>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51434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AFB5-7CFD-48CE-BEDB-F426B973B3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17A25E-5F6F-4E5E-9BAE-744B08CAB167}"/>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4" name="Footer Placeholder 3">
            <a:extLst>
              <a:ext uri="{FF2B5EF4-FFF2-40B4-BE49-F238E27FC236}">
                <a16:creationId xmlns:a16="http://schemas.microsoft.com/office/drawing/2014/main" id="{3B079E2E-85EF-48F0-95DC-0DFFE0662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380480-691A-4081-980C-C36A041AAA5D}"/>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190838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94DFD-8A29-41DA-A2D8-EF4D42495F90}"/>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3" name="Footer Placeholder 2">
            <a:extLst>
              <a:ext uri="{FF2B5EF4-FFF2-40B4-BE49-F238E27FC236}">
                <a16:creationId xmlns:a16="http://schemas.microsoft.com/office/drawing/2014/main" id="{29B8AF11-6C1A-4650-BFA9-FB95E0F180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2E8A9-0A09-442E-BC39-7AAA8C6DE534}"/>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42631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CB52-6A5C-4A80-A879-10F70F484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21B55A-27A8-4054-B121-1F3D30AAC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74AF7-8641-4BA4-81D6-82FAE9658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F115A0-6720-405E-9D57-CBF392E39BD0}"/>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6" name="Footer Placeholder 5">
            <a:extLst>
              <a:ext uri="{FF2B5EF4-FFF2-40B4-BE49-F238E27FC236}">
                <a16:creationId xmlns:a16="http://schemas.microsoft.com/office/drawing/2014/main" id="{767B5B63-65B0-43FC-A2D2-CB6CB43CF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FF3CF-AD7E-430C-8A11-30990249CF88}"/>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148231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1EC2-7FE0-45B6-B8B5-C18B93B9A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4C1FAD-0CEE-43E1-B449-A609D7AE36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8DB6B6-F96F-4DAB-B47B-BB6E930B5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5705D3-8566-4AF0-ACC8-23EE97A06004}"/>
              </a:ext>
            </a:extLst>
          </p:cNvPr>
          <p:cNvSpPr>
            <a:spLocks noGrp="1"/>
          </p:cNvSpPr>
          <p:nvPr>
            <p:ph type="dt" sz="half" idx="10"/>
          </p:nvPr>
        </p:nvSpPr>
        <p:spPr/>
        <p:txBody>
          <a:bodyPr/>
          <a:lstStyle/>
          <a:p>
            <a:fld id="{298A0D3F-4549-4F83-8F77-3217838F630D}" type="datetimeFigureOut">
              <a:rPr lang="en-US" smtClean="0"/>
              <a:t>8/31/2020</a:t>
            </a:fld>
            <a:endParaRPr lang="en-US"/>
          </a:p>
        </p:txBody>
      </p:sp>
      <p:sp>
        <p:nvSpPr>
          <p:cNvPr id="6" name="Footer Placeholder 5">
            <a:extLst>
              <a:ext uri="{FF2B5EF4-FFF2-40B4-BE49-F238E27FC236}">
                <a16:creationId xmlns:a16="http://schemas.microsoft.com/office/drawing/2014/main" id="{76F2FF14-9D69-4C10-AF54-F3F42DA53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1DCCF-B1B2-4B61-8146-2E3EAF438248}"/>
              </a:ext>
            </a:extLst>
          </p:cNvPr>
          <p:cNvSpPr>
            <a:spLocks noGrp="1"/>
          </p:cNvSpPr>
          <p:nvPr>
            <p:ph type="sldNum" sz="quarter" idx="12"/>
          </p:nvPr>
        </p:nvSpPr>
        <p:spPr/>
        <p:txBody>
          <a:bodyPr/>
          <a:lstStyle/>
          <a:p>
            <a:fld id="{0CBEA01C-5F29-4FE0-802C-91DAB2D021DC}" type="slidenum">
              <a:rPr lang="en-US" smtClean="0"/>
              <a:t>‹#›</a:t>
            </a:fld>
            <a:endParaRPr lang="en-US"/>
          </a:p>
        </p:txBody>
      </p:sp>
    </p:spTree>
    <p:extLst>
      <p:ext uri="{BB962C8B-B14F-4D97-AF65-F5344CB8AC3E}">
        <p14:creationId xmlns:p14="http://schemas.microsoft.com/office/powerpoint/2010/main" val="306454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5E336-1FD7-4A4F-9E89-215F43F48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F614F6-B2CA-4CF9-9512-52FDFF41F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4F529-AC14-4BFC-BBBC-B6D40AF9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A0D3F-4549-4F83-8F77-3217838F630D}" type="datetimeFigureOut">
              <a:rPr lang="en-US" smtClean="0"/>
              <a:t>8/31/2020</a:t>
            </a:fld>
            <a:endParaRPr lang="en-US"/>
          </a:p>
        </p:txBody>
      </p:sp>
      <p:sp>
        <p:nvSpPr>
          <p:cNvPr id="5" name="Footer Placeholder 4">
            <a:extLst>
              <a:ext uri="{FF2B5EF4-FFF2-40B4-BE49-F238E27FC236}">
                <a16:creationId xmlns:a16="http://schemas.microsoft.com/office/drawing/2014/main" id="{999B500C-9680-4EA1-88F8-747A23956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EA16BA-EB98-4C79-8A69-B680CA6334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EA01C-5F29-4FE0-802C-91DAB2D021DC}" type="slidenum">
              <a:rPr lang="en-US" smtClean="0"/>
              <a:t>‹#›</a:t>
            </a:fld>
            <a:endParaRPr lang="en-US"/>
          </a:p>
        </p:txBody>
      </p:sp>
    </p:spTree>
    <p:extLst>
      <p:ext uri="{BB962C8B-B14F-4D97-AF65-F5344CB8AC3E}">
        <p14:creationId xmlns:p14="http://schemas.microsoft.com/office/powerpoint/2010/main" val="2929774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hyperlink" Target="https://pixabay.com/en/schoolbus-school-education-vehicle-150133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dvidshub.net/image/1044482/fire-department-teaches-fire-safety-yokosuka-middle-school-studen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creativecommons.org/licenses/by-nc/3.0/" TargetMode="External"/><Relationship Id="rId4" Type="http://schemas.openxmlformats.org/officeDocument/2006/relationships/hyperlink" Target="http://www.pngall.com/exit-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1.emf"/><Relationship Id="rId4" Type="http://schemas.openxmlformats.org/officeDocument/2006/relationships/hyperlink" Target="https://phillisremastered.com/2010/06/23/summer-school-is-still-here-so-click-on-thi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creativecommons.org/licenses/by-nc/3.0/" TargetMode="External"/><Relationship Id="rId4" Type="http://schemas.openxmlformats.org/officeDocument/2006/relationships/hyperlink" Target="https://picnicwithants.com/2011/03/29/thank-you-whats-up-with-wendy/"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fBkA2ZTUny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hyperlink" Target="https://www.cbc.ca/kidscbc2/the-feed/handwashing-101-how-to-become-a-handwashing-artis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tatic1.squarespace.com/static/58cc13fd37c5817a683e8bd7/t/5e95d2b6bf791f4fb83245a5/1586877127126/My+Hero+is+You,+Storybook+for+Children+on+COVID-19%5b1%5d.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hyperlink" Target="https://www.surreyplace.ca/wp-content/uploads/2020/03/Social-Story-COVID.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emf"/><Relationship Id="rId4" Type="http://schemas.openxmlformats.org/officeDocument/2006/relationships/hyperlink" Target="https://www.youtube.com/watch?v=dp9z3yaxkS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7.emf"/><Relationship Id="rId4" Type="http://schemas.openxmlformats.org/officeDocument/2006/relationships/hyperlink" Target="https://youtu.be/UitUdTjhZz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862A7-F7D3-4E4B-91F2-E1392046AA20}"/>
              </a:ext>
            </a:extLst>
          </p:cNvPr>
          <p:cNvSpPr>
            <a:spLocks noGrp="1"/>
          </p:cNvSpPr>
          <p:nvPr>
            <p:ph type="ctrTitle"/>
          </p:nvPr>
        </p:nvSpPr>
        <p:spPr>
          <a:xfrm>
            <a:off x="6590662" y="4267832"/>
            <a:ext cx="4805996" cy="1297115"/>
          </a:xfrm>
        </p:spPr>
        <p:txBody>
          <a:bodyPr anchor="t">
            <a:normAutofit/>
          </a:bodyPr>
          <a:lstStyle/>
          <a:p>
            <a:pPr algn="l"/>
            <a:r>
              <a:rPr lang="en-CA" sz="3200" dirty="0">
                <a:solidFill>
                  <a:schemeClr val="tx2"/>
                </a:solidFill>
              </a:rPr>
              <a:t>Coronavirus</a:t>
            </a:r>
            <a:r>
              <a:rPr lang="en-CA" sz="4000" dirty="0">
                <a:solidFill>
                  <a:schemeClr val="tx2"/>
                </a:solidFill>
              </a:rPr>
              <a:t> – COVID-19</a:t>
            </a:r>
            <a:endParaRPr lang="en-US" sz="4000" dirty="0">
              <a:solidFill>
                <a:schemeClr val="tx2"/>
              </a:solidFill>
            </a:endParaRPr>
          </a:p>
        </p:txBody>
      </p:sp>
      <p:sp>
        <p:nvSpPr>
          <p:cNvPr id="3" name="Subtitle 2">
            <a:extLst>
              <a:ext uri="{FF2B5EF4-FFF2-40B4-BE49-F238E27FC236}">
                <a16:creationId xmlns:a16="http://schemas.microsoft.com/office/drawing/2014/main" id="{A28BF59F-1965-4992-97FA-632FF3C086B8}"/>
              </a:ext>
            </a:extLst>
          </p:cNvPr>
          <p:cNvSpPr>
            <a:spLocks noGrp="1"/>
          </p:cNvSpPr>
          <p:nvPr>
            <p:ph type="subTitle" idx="1"/>
          </p:nvPr>
        </p:nvSpPr>
        <p:spPr>
          <a:xfrm>
            <a:off x="6590966" y="3428999"/>
            <a:ext cx="4805691" cy="838831"/>
          </a:xfrm>
        </p:spPr>
        <p:txBody>
          <a:bodyPr anchor="b">
            <a:normAutofit/>
          </a:bodyPr>
          <a:lstStyle/>
          <a:p>
            <a:pPr algn="l"/>
            <a:r>
              <a:rPr lang="en-CA" sz="2000" dirty="0">
                <a:solidFill>
                  <a:schemeClr val="tx2"/>
                </a:solidFill>
              </a:rPr>
              <a:t>Loch Lomond School </a:t>
            </a:r>
            <a:endParaRPr lang="en-US" sz="2000" dirty="0">
              <a:solidFill>
                <a:schemeClr val="tx2"/>
              </a:solidFill>
            </a:endParaRPr>
          </a:p>
        </p:txBody>
      </p:sp>
      <p:pic>
        <p:nvPicPr>
          <p:cNvPr id="4" name="Picture 3">
            <a:extLst>
              <a:ext uri="{FF2B5EF4-FFF2-40B4-BE49-F238E27FC236}">
                <a16:creationId xmlns:a16="http://schemas.microsoft.com/office/drawing/2014/main" id="{B1D7E5A1-8260-4354-90B7-2974B15A6062}"/>
              </a:ext>
            </a:extLst>
          </p:cNvPr>
          <p:cNvPicPr>
            <a:picLocks noChangeAspect="1"/>
          </p:cNvPicPr>
          <p:nvPr/>
        </p:nvPicPr>
        <p:blipFill>
          <a:blip r:embed="rId3"/>
          <a:stretch>
            <a:fillRect/>
          </a:stretch>
        </p:blipFill>
        <p:spPr>
          <a:xfrm>
            <a:off x="340470" y="3081885"/>
            <a:ext cx="4141760" cy="160863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2480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BEB6-7683-402F-AB61-E945024DD600}"/>
              </a:ext>
            </a:extLst>
          </p:cNvPr>
          <p:cNvSpPr>
            <a:spLocks noGrp="1"/>
          </p:cNvSpPr>
          <p:nvPr>
            <p:ph type="title"/>
          </p:nvPr>
        </p:nvSpPr>
        <p:spPr>
          <a:xfrm>
            <a:off x="533400" y="417096"/>
            <a:ext cx="10515600" cy="1325563"/>
          </a:xfrm>
        </p:spPr>
        <p:txBody>
          <a:bodyPr>
            <a:normAutofit/>
          </a:bodyPr>
          <a:lstStyle/>
          <a:p>
            <a:r>
              <a:rPr lang="en-US" sz="4000" dirty="0">
                <a:solidFill>
                  <a:srgbClr val="000000"/>
                </a:solidFill>
              </a:rPr>
              <a:t>When should you clean your hands?</a:t>
            </a:r>
            <a:endParaRPr lang="en-US" sz="4000" dirty="0"/>
          </a:p>
        </p:txBody>
      </p:sp>
      <p:sp>
        <p:nvSpPr>
          <p:cNvPr id="3" name="Content Placeholder 2">
            <a:extLst>
              <a:ext uri="{FF2B5EF4-FFF2-40B4-BE49-F238E27FC236}">
                <a16:creationId xmlns:a16="http://schemas.microsoft.com/office/drawing/2014/main" id="{D73A05B9-E932-4914-AD95-63C4BB30C043}"/>
              </a:ext>
            </a:extLst>
          </p:cNvPr>
          <p:cNvSpPr>
            <a:spLocks noGrp="1"/>
          </p:cNvSpPr>
          <p:nvPr>
            <p:ph idx="1"/>
          </p:nvPr>
        </p:nvSpPr>
        <p:spPr>
          <a:xfrm>
            <a:off x="533400" y="1825624"/>
            <a:ext cx="9144000" cy="4422775"/>
          </a:xfrm>
        </p:spPr>
        <p:txBody>
          <a:bodyPr>
            <a:normAutofit/>
          </a:bodyPr>
          <a:lstStyle/>
          <a:p>
            <a:r>
              <a:rPr lang="en-US" sz="2200" dirty="0">
                <a:solidFill>
                  <a:srgbClr val="000000"/>
                </a:solidFill>
              </a:rPr>
              <a:t>When you arrive at school</a:t>
            </a:r>
          </a:p>
          <a:p>
            <a:r>
              <a:rPr lang="en-US" sz="2200" dirty="0">
                <a:solidFill>
                  <a:srgbClr val="000000"/>
                </a:solidFill>
              </a:rPr>
              <a:t>Before and after meals</a:t>
            </a:r>
          </a:p>
          <a:p>
            <a:r>
              <a:rPr lang="en-US" sz="2200" dirty="0">
                <a:solidFill>
                  <a:srgbClr val="000000"/>
                </a:solidFill>
              </a:rPr>
              <a:t>After using the bathroom</a:t>
            </a:r>
          </a:p>
          <a:p>
            <a:r>
              <a:rPr lang="en-US" sz="2200" dirty="0">
                <a:solidFill>
                  <a:srgbClr val="000000"/>
                </a:solidFill>
              </a:rPr>
              <a:t>After blowing your nose or coughing</a:t>
            </a:r>
          </a:p>
          <a:p>
            <a:r>
              <a:rPr lang="en-US" sz="2200" dirty="0">
                <a:solidFill>
                  <a:srgbClr val="000000"/>
                </a:solidFill>
              </a:rPr>
              <a:t>After playing with shared toys or school supplies</a:t>
            </a:r>
          </a:p>
          <a:p>
            <a:r>
              <a:rPr lang="en-US" sz="2200" dirty="0">
                <a:solidFill>
                  <a:srgbClr val="000000"/>
                </a:solidFill>
              </a:rPr>
              <a:t>After playing outside</a:t>
            </a:r>
          </a:p>
          <a:p>
            <a:r>
              <a:rPr lang="en-US" sz="2200" dirty="0">
                <a:solidFill>
                  <a:srgbClr val="000000"/>
                </a:solidFill>
              </a:rPr>
              <a:t>Before and after taking medications</a:t>
            </a:r>
          </a:p>
          <a:p>
            <a:r>
              <a:rPr lang="en-US" sz="2200" dirty="0">
                <a:solidFill>
                  <a:srgbClr val="000000"/>
                </a:solidFill>
              </a:rPr>
              <a:t>Before and after handling a mask</a:t>
            </a:r>
          </a:p>
          <a:p>
            <a:r>
              <a:rPr lang="en-US" sz="2200" dirty="0">
                <a:solidFill>
                  <a:srgbClr val="000000"/>
                </a:solidFill>
              </a:rPr>
              <a:t>After handling animals</a:t>
            </a:r>
          </a:p>
          <a:p>
            <a:r>
              <a:rPr lang="en-US" sz="2200" dirty="0">
                <a:solidFill>
                  <a:srgbClr val="000000"/>
                </a:solidFill>
              </a:rPr>
              <a:t>Whenever you can see dirt on your hands</a:t>
            </a:r>
          </a:p>
          <a:p>
            <a:endParaRPr lang="en-US" dirty="0"/>
          </a:p>
        </p:txBody>
      </p:sp>
      <p:pic>
        <p:nvPicPr>
          <p:cNvPr id="4" name="Picture 3">
            <a:extLst>
              <a:ext uri="{FF2B5EF4-FFF2-40B4-BE49-F238E27FC236}">
                <a16:creationId xmlns:a16="http://schemas.microsoft.com/office/drawing/2014/main" id="{5F36FBC7-DDAB-4562-9E1A-47771B2AA506}"/>
              </a:ext>
            </a:extLst>
          </p:cNvPr>
          <p:cNvPicPr>
            <a:picLocks noChangeAspect="1"/>
          </p:cNvPicPr>
          <p:nvPr/>
        </p:nvPicPr>
        <p:blipFill>
          <a:blip r:embed="rId3"/>
          <a:stretch>
            <a:fillRect/>
          </a:stretch>
        </p:blipFill>
        <p:spPr>
          <a:xfrm>
            <a:off x="8218346" y="1079877"/>
            <a:ext cx="2918108" cy="3351490"/>
          </a:xfrm>
          <a:prstGeom prst="rect">
            <a:avLst/>
          </a:prstGeom>
        </p:spPr>
      </p:pic>
      <p:pic>
        <p:nvPicPr>
          <p:cNvPr id="5" name="Picture 4">
            <a:extLst>
              <a:ext uri="{FF2B5EF4-FFF2-40B4-BE49-F238E27FC236}">
                <a16:creationId xmlns:a16="http://schemas.microsoft.com/office/drawing/2014/main" id="{BF7016D6-0FC7-4DB5-B123-57BEA781BB95}"/>
              </a:ext>
            </a:extLst>
          </p:cNvPr>
          <p:cNvPicPr>
            <a:picLocks noChangeAspect="1"/>
          </p:cNvPicPr>
          <p:nvPr/>
        </p:nvPicPr>
        <p:blipFill>
          <a:blip r:embed="rId4"/>
          <a:stretch>
            <a:fillRect/>
          </a:stretch>
        </p:blipFill>
        <p:spPr>
          <a:xfrm>
            <a:off x="9067800" y="5558556"/>
            <a:ext cx="2262021" cy="882348"/>
          </a:xfrm>
          <a:prstGeom prst="rect">
            <a:avLst/>
          </a:prstGeom>
        </p:spPr>
      </p:pic>
    </p:spTree>
    <p:extLst>
      <p:ext uri="{BB962C8B-B14F-4D97-AF65-F5344CB8AC3E}">
        <p14:creationId xmlns:p14="http://schemas.microsoft.com/office/powerpoint/2010/main" val="16062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5640-FF90-4569-80A3-1BEA0205E921}"/>
              </a:ext>
            </a:extLst>
          </p:cNvPr>
          <p:cNvSpPr>
            <a:spLocks noGrp="1"/>
          </p:cNvSpPr>
          <p:nvPr>
            <p:ph type="title"/>
          </p:nvPr>
        </p:nvSpPr>
        <p:spPr/>
        <p:txBody>
          <a:bodyPr/>
          <a:lstStyle/>
          <a:p>
            <a:r>
              <a:rPr lang="en-CA" sz="4000" dirty="0"/>
              <a:t>Before Coming to School</a:t>
            </a:r>
            <a:br>
              <a:rPr lang="en-CA" dirty="0"/>
            </a:br>
            <a:endParaRPr lang="en-US" dirty="0"/>
          </a:p>
        </p:txBody>
      </p:sp>
      <p:pic>
        <p:nvPicPr>
          <p:cNvPr id="4" name="Picture 3">
            <a:extLst>
              <a:ext uri="{FF2B5EF4-FFF2-40B4-BE49-F238E27FC236}">
                <a16:creationId xmlns:a16="http://schemas.microsoft.com/office/drawing/2014/main" id="{1F88BEF8-FD93-4D50-BD38-324C51A65C76}"/>
              </a:ext>
            </a:extLst>
          </p:cNvPr>
          <p:cNvPicPr>
            <a:picLocks noChangeAspect="1"/>
          </p:cNvPicPr>
          <p:nvPr/>
        </p:nvPicPr>
        <p:blipFill>
          <a:blip r:embed="rId3"/>
          <a:stretch>
            <a:fillRect/>
          </a:stretch>
        </p:blipFill>
        <p:spPr>
          <a:xfrm>
            <a:off x="1116281" y="1435111"/>
            <a:ext cx="9388459" cy="4915135"/>
          </a:xfrm>
          <a:prstGeom prst="rect">
            <a:avLst/>
          </a:prstGeom>
        </p:spPr>
      </p:pic>
      <p:sp>
        <p:nvSpPr>
          <p:cNvPr id="5" name="TextBox 4">
            <a:extLst>
              <a:ext uri="{FF2B5EF4-FFF2-40B4-BE49-F238E27FC236}">
                <a16:creationId xmlns:a16="http://schemas.microsoft.com/office/drawing/2014/main" id="{BB0708C9-20A4-419A-A6EE-CB67FFFF3ECF}"/>
              </a:ext>
            </a:extLst>
          </p:cNvPr>
          <p:cNvSpPr txBox="1"/>
          <p:nvPr/>
        </p:nvSpPr>
        <p:spPr>
          <a:xfrm>
            <a:off x="1396666" y="1529399"/>
            <a:ext cx="5721115" cy="461665"/>
          </a:xfrm>
          <a:prstGeom prst="rect">
            <a:avLst/>
          </a:prstGeom>
          <a:solidFill>
            <a:schemeClr val="bg1"/>
          </a:solidFill>
        </p:spPr>
        <p:txBody>
          <a:bodyPr wrap="square" rtlCol="0">
            <a:spAutoFit/>
          </a:bodyPr>
          <a:lstStyle/>
          <a:p>
            <a:r>
              <a:rPr lang="en-CA" sz="2400" dirty="0"/>
              <a:t>Tell an adult if you have any of these: </a:t>
            </a:r>
            <a:endParaRPr lang="en-US" sz="2400" dirty="0"/>
          </a:p>
        </p:txBody>
      </p:sp>
      <p:sp>
        <p:nvSpPr>
          <p:cNvPr id="6" name="TextBox 5">
            <a:extLst>
              <a:ext uri="{FF2B5EF4-FFF2-40B4-BE49-F238E27FC236}">
                <a16:creationId xmlns:a16="http://schemas.microsoft.com/office/drawing/2014/main" id="{44B228E5-5FA8-4E39-AF08-E8F186AFBA1C}"/>
              </a:ext>
            </a:extLst>
          </p:cNvPr>
          <p:cNvSpPr txBox="1"/>
          <p:nvPr/>
        </p:nvSpPr>
        <p:spPr>
          <a:xfrm>
            <a:off x="1687260" y="4897674"/>
            <a:ext cx="8313990" cy="830997"/>
          </a:xfrm>
          <a:prstGeom prst="rect">
            <a:avLst/>
          </a:prstGeom>
          <a:solidFill>
            <a:schemeClr val="bg1"/>
          </a:solidFill>
        </p:spPr>
        <p:txBody>
          <a:bodyPr wrap="square" rtlCol="0">
            <a:spAutoFit/>
          </a:bodyPr>
          <a:lstStyle/>
          <a:p>
            <a:r>
              <a:rPr lang="en-CA" sz="2400" dirty="0"/>
              <a:t>Stay home from school if 2 or more of these symptoms and have an adult call Telecare 811 or their primary healthcare provider</a:t>
            </a:r>
            <a:endParaRPr lang="en-US" sz="2400" dirty="0"/>
          </a:p>
        </p:txBody>
      </p:sp>
      <p:sp>
        <p:nvSpPr>
          <p:cNvPr id="7" name="TextBox 6">
            <a:extLst>
              <a:ext uri="{FF2B5EF4-FFF2-40B4-BE49-F238E27FC236}">
                <a16:creationId xmlns:a16="http://schemas.microsoft.com/office/drawing/2014/main" id="{7C028EE0-1B55-40AF-B246-B8E1F55819F4}"/>
              </a:ext>
            </a:extLst>
          </p:cNvPr>
          <p:cNvSpPr txBox="1"/>
          <p:nvPr/>
        </p:nvSpPr>
        <p:spPr>
          <a:xfrm>
            <a:off x="8538367" y="4164527"/>
            <a:ext cx="1966373" cy="400110"/>
          </a:xfrm>
          <a:prstGeom prst="rect">
            <a:avLst/>
          </a:prstGeom>
          <a:solidFill>
            <a:schemeClr val="bg1"/>
          </a:solidFill>
        </p:spPr>
        <p:txBody>
          <a:bodyPr wrap="square" rtlCol="0">
            <a:spAutoFit/>
          </a:bodyPr>
          <a:lstStyle/>
          <a:p>
            <a:r>
              <a:rPr lang="en-CA" sz="1000" b="1" dirty="0">
                <a:solidFill>
                  <a:srgbClr val="315597"/>
                </a:solidFill>
                <a:latin typeface="Arial" panose="020B0604020202020204" pitchFamily="34" charset="0"/>
                <a:cs typeface="Arial" panose="020B0604020202020204" pitchFamily="34" charset="0"/>
              </a:rPr>
              <a:t>Purple marks on children’s fingers or toes</a:t>
            </a:r>
            <a:endParaRPr lang="en-US" sz="1000" b="1" dirty="0">
              <a:solidFill>
                <a:srgbClr val="3155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87B9CA-7133-4F32-944A-FE05DAEEDB50}"/>
              </a:ext>
            </a:extLst>
          </p:cNvPr>
          <p:cNvPicPr>
            <a:picLocks noChangeAspect="1"/>
          </p:cNvPicPr>
          <p:nvPr/>
        </p:nvPicPr>
        <p:blipFill>
          <a:blip r:embed="rId4"/>
          <a:stretch>
            <a:fillRect/>
          </a:stretch>
        </p:blipFill>
        <p:spPr>
          <a:xfrm>
            <a:off x="10574453" y="6163293"/>
            <a:ext cx="1334571" cy="520513"/>
          </a:xfrm>
          <a:prstGeom prst="rect">
            <a:avLst/>
          </a:prstGeom>
        </p:spPr>
      </p:pic>
    </p:spTree>
    <p:extLst>
      <p:ext uri="{BB962C8B-B14F-4D97-AF65-F5344CB8AC3E}">
        <p14:creationId xmlns:p14="http://schemas.microsoft.com/office/powerpoint/2010/main" val="2012145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7A240D-0AC5-4FF1-A665-CCFBCC16E88E}"/>
              </a:ext>
            </a:extLst>
          </p:cNvPr>
          <p:cNvSpPr>
            <a:spLocks noGrp="1"/>
          </p:cNvSpPr>
          <p:nvPr>
            <p:ph idx="1"/>
          </p:nvPr>
        </p:nvSpPr>
        <p:spPr>
          <a:xfrm>
            <a:off x="495300" y="1406525"/>
            <a:ext cx="5410200" cy="4351338"/>
          </a:xfrm>
          <a:prstGeom prst="rect">
            <a:avLst/>
          </a:prstGeom>
        </p:spPr>
        <p:txBody>
          <a:bodyPr vert="horz" lIns="91440" tIns="45720" rIns="91440" bIns="45720" rtlCol="0" anchor="t">
            <a:normAutofit/>
          </a:bodyPr>
          <a:lstStyle/>
          <a:p>
            <a:pPr marL="0" indent="0">
              <a:lnSpc>
                <a:spcPct val="90000"/>
              </a:lnSpc>
              <a:spcAft>
                <a:spcPts val="600"/>
              </a:spcAft>
              <a:buNone/>
            </a:pPr>
            <a:r>
              <a:rPr lang="en-US" sz="4000" b="0" cap="none" spc="0" dirty="0">
                <a:ln w="0"/>
                <a:effectLst>
                  <a:outerShdw blurRad="38100" dist="19050" dir="2700000" algn="tl" rotWithShape="0">
                    <a:schemeClr val="dk1">
                      <a:alpha val="40000"/>
                    </a:schemeClr>
                  </a:outerShdw>
                </a:effectLst>
              </a:rPr>
              <a:t>Do Your Part, </a:t>
            </a:r>
          </a:p>
          <a:p>
            <a:pPr marL="0" indent="0">
              <a:lnSpc>
                <a:spcPct val="90000"/>
              </a:lnSpc>
              <a:spcAft>
                <a:spcPts val="600"/>
              </a:spcAft>
              <a:buNone/>
            </a:pPr>
            <a:r>
              <a:rPr lang="en-US" sz="4000" b="0" cap="none" spc="0" dirty="0">
                <a:ln w="0"/>
                <a:effectLst>
                  <a:outerShdw blurRad="38100" dist="19050" dir="2700000" algn="tl" rotWithShape="0">
                    <a:schemeClr val="dk1">
                      <a:alpha val="40000"/>
                    </a:schemeClr>
                  </a:outerShdw>
                </a:effectLst>
              </a:rPr>
              <a:t>Keep at Least a Pool</a:t>
            </a:r>
          </a:p>
          <a:p>
            <a:pPr marL="0" indent="0">
              <a:lnSpc>
                <a:spcPct val="90000"/>
              </a:lnSpc>
              <a:spcAft>
                <a:spcPts val="600"/>
              </a:spcAft>
              <a:buNone/>
            </a:pPr>
            <a:r>
              <a:rPr lang="en-US" sz="4000" b="0" cap="none" spc="0" dirty="0">
                <a:ln w="0"/>
                <a:effectLst>
                  <a:outerShdw blurRad="38100" dist="19050" dir="2700000" algn="tl" rotWithShape="0">
                    <a:schemeClr val="dk1">
                      <a:alpha val="40000"/>
                    </a:schemeClr>
                  </a:outerShdw>
                </a:effectLst>
              </a:rPr>
              <a:t>Noodle Apart</a:t>
            </a:r>
          </a:p>
        </p:txBody>
      </p:sp>
      <p:pic>
        <p:nvPicPr>
          <p:cNvPr id="5" name="Picture 4">
            <a:extLst>
              <a:ext uri="{FF2B5EF4-FFF2-40B4-BE49-F238E27FC236}">
                <a16:creationId xmlns:a16="http://schemas.microsoft.com/office/drawing/2014/main" id="{2A25057D-E7DB-449B-8CCD-028D18D20D66}"/>
              </a:ext>
            </a:extLst>
          </p:cNvPr>
          <p:cNvPicPr>
            <a:picLocks noChangeAspect="1"/>
          </p:cNvPicPr>
          <p:nvPr/>
        </p:nvPicPr>
        <p:blipFill>
          <a:blip r:embed="rId2"/>
          <a:stretch>
            <a:fillRect/>
          </a:stretch>
        </p:blipFill>
        <p:spPr>
          <a:xfrm>
            <a:off x="6430232" y="0"/>
            <a:ext cx="5926167" cy="6858000"/>
          </a:xfrm>
          <a:prstGeom prst="rect">
            <a:avLst/>
          </a:prstGeom>
        </p:spPr>
      </p:pic>
      <p:pic>
        <p:nvPicPr>
          <p:cNvPr id="6" name="Picture 5">
            <a:extLst>
              <a:ext uri="{FF2B5EF4-FFF2-40B4-BE49-F238E27FC236}">
                <a16:creationId xmlns:a16="http://schemas.microsoft.com/office/drawing/2014/main" id="{A8AB112A-D5DD-498A-A93F-3EF27EE1B872}"/>
              </a:ext>
            </a:extLst>
          </p:cNvPr>
          <p:cNvPicPr>
            <a:picLocks noChangeAspect="1"/>
          </p:cNvPicPr>
          <p:nvPr/>
        </p:nvPicPr>
        <p:blipFill>
          <a:blip r:embed="rId3"/>
          <a:stretch>
            <a:fillRect/>
          </a:stretch>
        </p:blipFill>
        <p:spPr>
          <a:xfrm>
            <a:off x="1984162" y="5757863"/>
            <a:ext cx="1975275" cy="768163"/>
          </a:xfrm>
          <a:prstGeom prst="rect">
            <a:avLst/>
          </a:prstGeom>
        </p:spPr>
      </p:pic>
    </p:spTree>
    <p:extLst>
      <p:ext uri="{BB962C8B-B14F-4D97-AF65-F5344CB8AC3E}">
        <p14:creationId xmlns:p14="http://schemas.microsoft.com/office/powerpoint/2010/main" val="1822260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999623-E82E-4789-BD9C-F72473FCAF8D}"/>
              </a:ext>
            </a:extLst>
          </p:cNvPr>
          <p:cNvSpPr>
            <a:spLocks noGrp="1"/>
          </p:cNvSpPr>
          <p:nvPr>
            <p:ph type="title"/>
          </p:nvPr>
        </p:nvSpPr>
        <p:spPr>
          <a:xfrm>
            <a:off x="438913" y="859536"/>
            <a:ext cx="4832802" cy="1243584"/>
          </a:xfrm>
        </p:spPr>
        <p:txBody>
          <a:bodyPr>
            <a:normAutofit/>
          </a:bodyPr>
          <a:lstStyle/>
          <a:p>
            <a:r>
              <a:rPr lang="en-US" sz="4000" b="1" dirty="0"/>
              <a:t>Bus Instructions  K-5</a:t>
            </a: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0715DA98-9951-41BE-AE3D-78FABC2B82AB}"/>
              </a:ext>
            </a:extLst>
          </p:cNvPr>
          <p:cNvSpPr>
            <a:spLocks noGrp="1"/>
          </p:cNvSpPr>
          <p:nvPr>
            <p:ph idx="1"/>
          </p:nvPr>
        </p:nvSpPr>
        <p:spPr>
          <a:xfrm>
            <a:off x="438912" y="2698499"/>
            <a:ext cx="10876788" cy="3664351"/>
          </a:xfrm>
        </p:spPr>
        <p:txBody>
          <a:bodyPr>
            <a:normAutofit lnSpcReduction="10000"/>
          </a:bodyPr>
          <a:lstStyle/>
          <a:p>
            <a:endParaRPr lang="en-CA" dirty="0"/>
          </a:p>
          <a:p>
            <a:r>
              <a:rPr lang="en-CA" sz="2000" dirty="0"/>
              <a:t>Try to stay 2 meters apart waiting for your bus</a:t>
            </a:r>
          </a:p>
          <a:p>
            <a:endParaRPr lang="en-CA" sz="2000" dirty="0"/>
          </a:p>
          <a:p>
            <a:r>
              <a:rPr lang="en-CA" sz="2000" dirty="0"/>
              <a:t>One student only per seat, except if you live in the same home.</a:t>
            </a:r>
          </a:p>
          <a:p>
            <a:pPr marL="0" indent="0">
              <a:buNone/>
            </a:pPr>
            <a:endParaRPr lang="en-CA" sz="2000" dirty="0"/>
          </a:p>
          <a:p>
            <a:r>
              <a:rPr lang="en-CA" sz="2000" dirty="0"/>
              <a:t>You are allowed to wear a mask, but you do not have to wear a mask.</a:t>
            </a:r>
          </a:p>
          <a:p>
            <a:pPr marL="0" indent="0">
              <a:buNone/>
            </a:pPr>
            <a:endParaRPr lang="en-CA" sz="2000" dirty="0"/>
          </a:p>
          <a:p>
            <a:r>
              <a:rPr lang="en-US" sz="2000" dirty="0"/>
              <a:t>Your bus driver may wear a mask, or have a special barrier (curtain) around them.</a:t>
            </a:r>
            <a:endParaRPr lang="en-CA" sz="2000" dirty="0"/>
          </a:p>
          <a:p>
            <a:pPr marL="0" indent="0">
              <a:buNone/>
            </a:pPr>
            <a:r>
              <a:rPr lang="en-CA" dirty="0"/>
              <a:t> </a:t>
            </a:r>
          </a:p>
          <a:p>
            <a:endParaRPr lang="en-US" sz="1800" dirty="0"/>
          </a:p>
        </p:txBody>
      </p:sp>
      <p:pic>
        <p:nvPicPr>
          <p:cNvPr id="5" name="Content Placeholder 4">
            <a:extLst>
              <a:ext uri="{FF2B5EF4-FFF2-40B4-BE49-F238E27FC236}">
                <a16:creationId xmlns:a16="http://schemas.microsoft.com/office/drawing/2014/main" id="{574D9574-3D6F-4161-A075-373289F700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40347" y="277318"/>
            <a:ext cx="5135719" cy="2567859"/>
          </a:xfrm>
          <a:prstGeom prst="rect">
            <a:avLst/>
          </a:prstGeom>
        </p:spPr>
      </p:pic>
      <p:pic>
        <p:nvPicPr>
          <p:cNvPr id="7" name="Picture 6">
            <a:extLst>
              <a:ext uri="{FF2B5EF4-FFF2-40B4-BE49-F238E27FC236}">
                <a16:creationId xmlns:a16="http://schemas.microsoft.com/office/drawing/2014/main" id="{44D1475E-C609-44E5-A799-9B813927C464}"/>
              </a:ext>
            </a:extLst>
          </p:cNvPr>
          <p:cNvPicPr>
            <a:picLocks noChangeAspect="1"/>
          </p:cNvPicPr>
          <p:nvPr/>
        </p:nvPicPr>
        <p:blipFill>
          <a:blip r:embed="rId5"/>
          <a:stretch>
            <a:fillRect/>
          </a:stretch>
        </p:blipFill>
        <p:spPr>
          <a:xfrm>
            <a:off x="9797141" y="5773242"/>
            <a:ext cx="2078925" cy="807440"/>
          </a:xfrm>
          <a:prstGeom prst="rect">
            <a:avLst/>
          </a:prstGeom>
        </p:spPr>
      </p:pic>
    </p:spTree>
    <p:extLst>
      <p:ext uri="{BB962C8B-B14F-4D97-AF65-F5344CB8AC3E}">
        <p14:creationId xmlns:p14="http://schemas.microsoft.com/office/powerpoint/2010/main" val="3879339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CDF77EC-B616-433C-AF6C-D04C94A7E143}"/>
              </a:ext>
            </a:extLst>
          </p:cNvPr>
          <p:cNvSpPr>
            <a:spLocks noGrp="1"/>
          </p:cNvSpPr>
          <p:nvPr>
            <p:ph type="title"/>
          </p:nvPr>
        </p:nvSpPr>
        <p:spPr>
          <a:xfrm>
            <a:off x="438913" y="859536"/>
            <a:ext cx="4832802" cy="1243584"/>
          </a:xfrm>
        </p:spPr>
        <p:txBody>
          <a:bodyPr>
            <a:normAutofit/>
          </a:bodyPr>
          <a:lstStyle/>
          <a:p>
            <a:r>
              <a:rPr lang="en-CA" sz="4000" dirty="0"/>
              <a:t>Arrival at School</a:t>
            </a:r>
            <a:endParaRPr lang="en-US" sz="4000" dirty="0"/>
          </a:p>
        </p:txBody>
      </p:sp>
      <p:sp>
        <p:nvSpPr>
          <p:cNvPr id="31" name="Rectangle 3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12A8A7D5-52EA-40B5-ACA1-EFD6132FAA6A}"/>
              </a:ext>
            </a:extLst>
          </p:cNvPr>
          <p:cNvSpPr>
            <a:spLocks noGrp="1"/>
          </p:cNvSpPr>
          <p:nvPr>
            <p:ph idx="1"/>
          </p:nvPr>
        </p:nvSpPr>
        <p:spPr>
          <a:xfrm>
            <a:off x="438912" y="2512611"/>
            <a:ext cx="6304788" cy="3664351"/>
          </a:xfrm>
        </p:spPr>
        <p:txBody>
          <a:bodyPr>
            <a:normAutofit/>
          </a:bodyPr>
          <a:lstStyle/>
          <a:p>
            <a:r>
              <a:rPr lang="en-CA" sz="2000" dirty="0">
                <a:solidFill>
                  <a:srgbClr val="FF0000"/>
                </a:solidFill>
              </a:rPr>
              <a:t>Teacher, please fill in your details here: </a:t>
            </a:r>
          </a:p>
          <a:p>
            <a:endParaRPr lang="en-CA" sz="2000" dirty="0">
              <a:solidFill>
                <a:srgbClr val="FF0000"/>
              </a:solidFill>
            </a:endParaRPr>
          </a:p>
          <a:p>
            <a:r>
              <a:rPr lang="en-CA" sz="2000" dirty="0">
                <a:solidFill>
                  <a:srgbClr val="FF0000"/>
                </a:solidFill>
              </a:rPr>
              <a:t>Where is my bubble or group meeting spot?</a:t>
            </a:r>
          </a:p>
          <a:p>
            <a:pPr marL="0" indent="0">
              <a:buNone/>
            </a:pPr>
            <a:endParaRPr lang="en-CA" sz="2000" dirty="0">
              <a:solidFill>
                <a:srgbClr val="FF0000"/>
              </a:solidFill>
            </a:endParaRPr>
          </a:p>
          <a:p>
            <a:r>
              <a:rPr lang="en-CA" sz="2000" dirty="0">
                <a:solidFill>
                  <a:srgbClr val="FF0000"/>
                </a:solidFill>
              </a:rPr>
              <a:t>Where can I play?</a:t>
            </a:r>
          </a:p>
          <a:p>
            <a:pPr marL="0" indent="0">
              <a:buNone/>
            </a:pPr>
            <a:endParaRPr lang="en-CA" sz="2000" dirty="0">
              <a:solidFill>
                <a:srgbClr val="FF0000"/>
              </a:solidFill>
            </a:endParaRPr>
          </a:p>
          <a:p>
            <a:r>
              <a:rPr lang="en-CA" sz="2000" dirty="0">
                <a:solidFill>
                  <a:srgbClr val="FF0000"/>
                </a:solidFill>
              </a:rPr>
              <a:t>Who can I play with?</a:t>
            </a:r>
            <a:endParaRPr lang="en-US" sz="2000" dirty="0">
              <a:solidFill>
                <a:srgbClr val="FF0000"/>
              </a:solidFill>
            </a:endParaRPr>
          </a:p>
        </p:txBody>
      </p:sp>
      <p:pic>
        <p:nvPicPr>
          <p:cNvPr id="9" name="Picture 8">
            <a:extLst>
              <a:ext uri="{FF2B5EF4-FFF2-40B4-BE49-F238E27FC236}">
                <a16:creationId xmlns:a16="http://schemas.microsoft.com/office/drawing/2014/main" id="{AF010D94-E88A-44EB-916B-D06BEC131835}"/>
              </a:ext>
            </a:extLst>
          </p:cNvPr>
          <p:cNvPicPr>
            <a:picLocks noChangeAspect="1"/>
          </p:cNvPicPr>
          <p:nvPr/>
        </p:nvPicPr>
        <p:blipFill>
          <a:blip r:embed="rId3"/>
          <a:stretch>
            <a:fillRect/>
          </a:stretch>
        </p:blipFill>
        <p:spPr>
          <a:xfrm>
            <a:off x="7026324" y="776309"/>
            <a:ext cx="4235353" cy="4235353"/>
          </a:xfrm>
          <a:prstGeom prst="rect">
            <a:avLst/>
          </a:prstGeom>
        </p:spPr>
      </p:pic>
      <p:pic>
        <p:nvPicPr>
          <p:cNvPr id="2" name="Picture 1">
            <a:extLst>
              <a:ext uri="{FF2B5EF4-FFF2-40B4-BE49-F238E27FC236}">
                <a16:creationId xmlns:a16="http://schemas.microsoft.com/office/drawing/2014/main" id="{55FC7EB6-375B-4BD6-9561-E321B4CB011F}"/>
              </a:ext>
            </a:extLst>
          </p:cNvPr>
          <p:cNvPicPr>
            <a:picLocks noChangeAspect="1"/>
          </p:cNvPicPr>
          <p:nvPr/>
        </p:nvPicPr>
        <p:blipFill>
          <a:blip r:embed="rId4"/>
          <a:stretch>
            <a:fillRect/>
          </a:stretch>
        </p:blipFill>
        <p:spPr>
          <a:xfrm>
            <a:off x="9241917" y="5562600"/>
            <a:ext cx="2153110" cy="839712"/>
          </a:xfrm>
          <a:prstGeom prst="rect">
            <a:avLst/>
          </a:prstGeom>
        </p:spPr>
      </p:pic>
    </p:spTree>
    <p:extLst>
      <p:ext uri="{BB962C8B-B14F-4D97-AF65-F5344CB8AC3E}">
        <p14:creationId xmlns:p14="http://schemas.microsoft.com/office/powerpoint/2010/main" val="633126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FD4A2AD-E2FD-4CAD-8DEF-75993D7E4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30E65E5-31AD-4B0E-8D4C-6526CAAE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1B65B678-A993-4BFF-AE12-E1A2FC66BB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50" name="Freeform: Shape 49">
              <a:extLst>
                <a:ext uri="{FF2B5EF4-FFF2-40B4-BE49-F238E27FC236}">
                  <a16:creationId xmlns:a16="http://schemas.microsoft.com/office/drawing/2014/main" id="{265A95B7-D327-4B86-92B5-EC4B891D5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F1E75360-B005-450D-92A5-52D302149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B0436CEA-83DB-4E89-8B52-8D9168AD5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200AFA37-9373-4E36-8BDE-B16B248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DED04DA-D72E-41EC-9492-499679060C68}"/>
              </a:ext>
            </a:extLst>
          </p:cNvPr>
          <p:cNvSpPr>
            <a:spLocks noGrp="1"/>
          </p:cNvSpPr>
          <p:nvPr>
            <p:ph type="title"/>
          </p:nvPr>
        </p:nvSpPr>
        <p:spPr>
          <a:xfrm>
            <a:off x="703153" y="2161400"/>
            <a:ext cx="3658053" cy="2160162"/>
          </a:xfrm>
        </p:spPr>
        <p:txBody>
          <a:bodyPr vert="horz" lIns="91440" tIns="45720" rIns="91440" bIns="45720" rtlCol="0" anchor="t">
            <a:normAutofit/>
          </a:bodyPr>
          <a:lstStyle/>
          <a:p>
            <a:pPr algn="ctr"/>
            <a:r>
              <a:rPr lang="en-US" sz="4000" kern="1200" dirty="0">
                <a:solidFill>
                  <a:schemeClr val="tx2"/>
                </a:solidFill>
                <a:latin typeface="+mj-lt"/>
                <a:ea typeface="+mj-ea"/>
                <a:cs typeface="+mj-cs"/>
              </a:rPr>
              <a:t>How to </a:t>
            </a:r>
            <a:br>
              <a:rPr lang="en-US" sz="4000" kern="1200" dirty="0">
                <a:solidFill>
                  <a:schemeClr val="tx2"/>
                </a:solidFill>
                <a:latin typeface="+mj-lt"/>
                <a:ea typeface="+mj-ea"/>
                <a:cs typeface="+mj-cs"/>
              </a:rPr>
            </a:br>
            <a:r>
              <a:rPr lang="en-US" sz="4000" kern="1200" dirty="0">
                <a:solidFill>
                  <a:schemeClr val="tx2"/>
                </a:solidFill>
                <a:latin typeface="+mj-lt"/>
                <a:ea typeface="+mj-ea"/>
                <a:cs typeface="+mj-cs"/>
              </a:rPr>
              <a:t>Enter Our School</a:t>
            </a:r>
          </a:p>
        </p:txBody>
      </p:sp>
      <p:pic>
        <p:nvPicPr>
          <p:cNvPr id="27" name="Picture 26">
            <a:extLst>
              <a:ext uri="{FF2B5EF4-FFF2-40B4-BE49-F238E27FC236}">
                <a16:creationId xmlns:a16="http://schemas.microsoft.com/office/drawing/2014/main" id="{8DAE856F-36C6-4B42-A8B2-777B37C72702}"/>
              </a:ext>
            </a:extLst>
          </p:cNvPr>
          <p:cNvPicPr>
            <a:picLocks noChangeAspect="1"/>
          </p:cNvPicPr>
          <p:nvPr/>
        </p:nvPicPr>
        <p:blipFill>
          <a:blip r:embed="rId3"/>
          <a:stretch>
            <a:fillRect/>
          </a:stretch>
        </p:blipFill>
        <p:spPr>
          <a:xfrm>
            <a:off x="9190442" y="5516224"/>
            <a:ext cx="2593125" cy="1007151"/>
          </a:xfrm>
          <a:prstGeom prst="rect">
            <a:avLst/>
          </a:prstGeom>
        </p:spPr>
      </p:pic>
      <p:sp>
        <p:nvSpPr>
          <p:cNvPr id="4" name="TextBox 3">
            <a:extLst>
              <a:ext uri="{FF2B5EF4-FFF2-40B4-BE49-F238E27FC236}">
                <a16:creationId xmlns:a16="http://schemas.microsoft.com/office/drawing/2014/main" id="{F567E447-2B6E-4E8B-94D6-87D8AA6176FE}"/>
              </a:ext>
            </a:extLst>
          </p:cNvPr>
          <p:cNvSpPr txBox="1"/>
          <p:nvPr/>
        </p:nvSpPr>
        <p:spPr>
          <a:xfrm>
            <a:off x="5740354" y="838200"/>
            <a:ext cx="5646974" cy="2092881"/>
          </a:xfrm>
          <a:prstGeom prst="rect">
            <a:avLst/>
          </a:prstGeom>
          <a:noFill/>
        </p:spPr>
        <p:txBody>
          <a:bodyPr wrap="square" rtlCol="0">
            <a:spAutoFit/>
          </a:bodyPr>
          <a:lstStyle/>
          <a:p>
            <a:r>
              <a:rPr lang="en-US" sz="2000" dirty="0">
                <a:solidFill>
                  <a:srgbClr val="FF0000"/>
                </a:solidFill>
              </a:rPr>
              <a:t>Teacher, please Insert essentials from your school plan here</a:t>
            </a:r>
          </a:p>
          <a:p>
            <a:endParaRPr lang="en-CA" dirty="0"/>
          </a:p>
          <a:p>
            <a:endParaRPr lang="en-CA" dirty="0"/>
          </a:p>
          <a:p>
            <a:endParaRPr lang="en-CA" dirty="0"/>
          </a:p>
          <a:p>
            <a:endParaRPr lang="en-CA" dirty="0"/>
          </a:p>
          <a:p>
            <a:endParaRPr lang="en-CA" dirty="0"/>
          </a:p>
        </p:txBody>
      </p:sp>
    </p:spTree>
    <p:extLst>
      <p:ext uri="{BB962C8B-B14F-4D97-AF65-F5344CB8AC3E}">
        <p14:creationId xmlns:p14="http://schemas.microsoft.com/office/powerpoint/2010/main" val="149636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CB7926-9904-4BC6-8EC9-6380C01D6DC9}"/>
              </a:ext>
            </a:extLst>
          </p:cNvPr>
          <p:cNvSpPr>
            <a:spLocks noGrp="1"/>
          </p:cNvSpPr>
          <p:nvPr>
            <p:ph type="title"/>
          </p:nvPr>
        </p:nvSpPr>
        <p:spPr>
          <a:xfrm>
            <a:off x="6337198" y="738619"/>
            <a:ext cx="4977976" cy="1454051"/>
          </a:xfrm>
        </p:spPr>
        <p:txBody>
          <a:bodyPr>
            <a:normAutofit/>
          </a:bodyPr>
          <a:lstStyle/>
          <a:p>
            <a:r>
              <a:rPr lang="en-US" sz="4000" dirty="0">
                <a:solidFill>
                  <a:srgbClr val="000000"/>
                </a:solidFill>
              </a:rPr>
              <a:t>Things to Remember</a:t>
            </a:r>
          </a:p>
        </p:txBody>
      </p:sp>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3C7E8DE-A494-48CB-A7D8-EC7232001060}"/>
              </a:ext>
            </a:extLst>
          </p:cNvPr>
          <p:cNvPicPr>
            <a:picLocks noChangeAspect="1"/>
          </p:cNvPicPr>
          <p:nvPr/>
        </p:nvPicPr>
        <p:blipFill>
          <a:blip r:embed="rId4"/>
          <a:stretch>
            <a:fillRect/>
          </a:stretch>
        </p:blipFill>
        <p:spPr>
          <a:xfrm>
            <a:off x="8839200" y="5702934"/>
            <a:ext cx="2730788" cy="1065007"/>
          </a:xfrm>
          <a:prstGeom prst="rect">
            <a:avLst/>
          </a:prstGeom>
        </p:spPr>
      </p:pic>
      <p:sp>
        <p:nvSpPr>
          <p:cNvPr id="3" name="Content Placeholder 2">
            <a:extLst>
              <a:ext uri="{FF2B5EF4-FFF2-40B4-BE49-F238E27FC236}">
                <a16:creationId xmlns:a16="http://schemas.microsoft.com/office/drawing/2014/main" id="{F7A06F99-9811-4239-8238-F36B40097738}"/>
              </a:ext>
            </a:extLst>
          </p:cNvPr>
          <p:cNvSpPr>
            <a:spLocks noGrp="1"/>
          </p:cNvSpPr>
          <p:nvPr>
            <p:ph idx="1"/>
          </p:nvPr>
        </p:nvSpPr>
        <p:spPr>
          <a:xfrm>
            <a:off x="6090574" y="2421682"/>
            <a:ext cx="4977578" cy="3639289"/>
          </a:xfrm>
        </p:spPr>
        <p:txBody>
          <a:bodyPr anchor="ctr">
            <a:normAutofit/>
          </a:bodyPr>
          <a:lstStyle/>
          <a:p>
            <a:r>
              <a:rPr lang="en-CA" sz="2000" dirty="0">
                <a:solidFill>
                  <a:srgbClr val="FF0000"/>
                </a:solidFill>
              </a:rPr>
              <a:t>Greet friends with a big smile!</a:t>
            </a:r>
          </a:p>
          <a:p>
            <a:r>
              <a:rPr lang="en-CA" sz="2000" dirty="0">
                <a:solidFill>
                  <a:srgbClr val="FF0000"/>
                </a:solidFill>
              </a:rPr>
              <a:t>When outside of our classroom keep more than a pool noodle apart from other groups</a:t>
            </a:r>
          </a:p>
          <a:p>
            <a:r>
              <a:rPr lang="en-US" sz="2000" dirty="0">
                <a:solidFill>
                  <a:srgbClr val="FF0000"/>
                </a:solidFill>
              </a:rPr>
              <a:t>Bathroom </a:t>
            </a:r>
          </a:p>
          <a:p>
            <a:r>
              <a:rPr lang="en-US" sz="2000" dirty="0">
                <a:solidFill>
                  <a:srgbClr val="FF0000"/>
                </a:solidFill>
              </a:rPr>
              <a:t>Lunch</a:t>
            </a:r>
          </a:p>
          <a:p>
            <a:r>
              <a:rPr lang="en-US" sz="2000" dirty="0">
                <a:solidFill>
                  <a:srgbClr val="FF0000"/>
                </a:solidFill>
              </a:rPr>
              <a:t>Recess</a:t>
            </a:r>
          </a:p>
          <a:p>
            <a:r>
              <a:rPr lang="en-US" sz="2000" dirty="0">
                <a:solidFill>
                  <a:srgbClr val="FF0000"/>
                </a:solidFill>
              </a:rPr>
              <a:t>Teacher: Change these items to suit your needs</a:t>
            </a:r>
          </a:p>
          <a:p>
            <a:endParaRPr lang="en-US" sz="2000" dirty="0">
              <a:solidFill>
                <a:srgbClr val="000000"/>
              </a:solidFill>
            </a:endParaRPr>
          </a:p>
          <a:p>
            <a:endParaRPr lang="en-US" sz="2000" dirty="0">
              <a:solidFill>
                <a:srgbClr val="000000"/>
              </a:solidFill>
            </a:endParaRPr>
          </a:p>
        </p:txBody>
      </p:sp>
      <p:sp>
        <p:nvSpPr>
          <p:cNvPr id="5" name="TextBox 4">
            <a:extLst>
              <a:ext uri="{FF2B5EF4-FFF2-40B4-BE49-F238E27FC236}">
                <a16:creationId xmlns:a16="http://schemas.microsoft.com/office/drawing/2014/main" id="{F182DDD2-6461-4198-8FB1-F8AB12E746D6}"/>
              </a:ext>
            </a:extLst>
          </p:cNvPr>
          <p:cNvSpPr txBox="1"/>
          <p:nvPr/>
        </p:nvSpPr>
        <p:spPr>
          <a:xfrm>
            <a:off x="723900" y="2421682"/>
            <a:ext cx="2990850" cy="1938992"/>
          </a:xfrm>
          <a:prstGeom prst="rect">
            <a:avLst/>
          </a:prstGeom>
          <a:noFill/>
        </p:spPr>
        <p:txBody>
          <a:bodyPr wrap="square" rtlCol="0">
            <a:spAutoFit/>
          </a:bodyPr>
          <a:lstStyle/>
          <a:p>
            <a:r>
              <a:rPr lang="en-CA" sz="4000" dirty="0">
                <a:solidFill>
                  <a:srgbClr val="000000"/>
                </a:solidFill>
                <a:latin typeface="+mj-lt"/>
              </a:rPr>
              <a:t>When </a:t>
            </a:r>
          </a:p>
          <a:p>
            <a:r>
              <a:rPr lang="en-CA" sz="4000" dirty="0">
                <a:solidFill>
                  <a:srgbClr val="000000"/>
                </a:solidFill>
                <a:latin typeface="+mj-lt"/>
              </a:rPr>
              <a:t>Inside Our School </a:t>
            </a:r>
            <a:endParaRPr lang="en-CA" sz="4000" dirty="0">
              <a:latin typeface="+mj-lt"/>
            </a:endParaRPr>
          </a:p>
        </p:txBody>
      </p:sp>
    </p:spTree>
    <p:extLst>
      <p:ext uri="{BB962C8B-B14F-4D97-AF65-F5344CB8AC3E}">
        <p14:creationId xmlns:p14="http://schemas.microsoft.com/office/powerpoint/2010/main" val="539143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3A799B-2724-42EB-A5A2-0572EAEB9705}"/>
              </a:ext>
            </a:extLst>
          </p:cNvPr>
          <p:cNvSpPr>
            <a:spLocks noGrp="1"/>
          </p:cNvSpPr>
          <p:nvPr>
            <p:ph type="title"/>
          </p:nvPr>
        </p:nvSpPr>
        <p:spPr>
          <a:xfrm>
            <a:off x="237075" y="143263"/>
            <a:ext cx="4400551" cy="2228074"/>
          </a:xfrm>
        </p:spPr>
        <p:txBody>
          <a:bodyPr>
            <a:normAutofit/>
          </a:bodyPr>
          <a:lstStyle/>
          <a:p>
            <a:r>
              <a:rPr lang="en-US" sz="4000" dirty="0"/>
              <a:t>Emergency Practices</a:t>
            </a:r>
            <a:endParaRPr lang="en-CA" sz="4000" dirty="0"/>
          </a:p>
        </p:txBody>
      </p:sp>
      <p:sp>
        <p:nvSpPr>
          <p:cNvPr id="9" name="Content Placeholder 8">
            <a:extLst>
              <a:ext uri="{FF2B5EF4-FFF2-40B4-BE49-F238E27FC236}">
                <a16:creationId xmlns:a16="http://schemas.microsoft.com/office/drawing/2014/main" id="{7FFAC055-C3DA-4159-862E-FD17F645794F}"/>
              </a:ext>
            </a:extLst>
          </p:cNvPr>
          <p:cNvSpPr>
            <a:spLocks noGrp="1"/>
          </p:cNvSpPr>
          <p:nvPr>
            <p:ph idx="1"/>
          </p:nvPr>
        </p:nvSpPr>
        <p:spPr>
          <a:xfrm>
            <a:off x="237075" y="2191787"/>
            <a:ext cx="7059075" cy="3408913"/>
          </a:xfrm>
        </p:spPr>
        <p:txBody>
          <a:bodyPr>
            <a:noAutofit/>
          </a:bodyPr>
          <a:lstStyle/>
          <a:p>
            <a:r>
              <a:rPr lang="en-US" sz="2000" dirty="0"/>
              <a:t>If there is time, put on a community mask. </a:t>
            </a:r>
          </a:p>
          <a:p>
            <a:pPr marL="0" indent="0">
              <a:buNone/>
            </a:pPr>
            <a:endParaRPr lang="en-US" sz="2000" dirty="0"/>
          </a:p>
          <a:p>
            <a:r>
              <a:rPr lang="en-US" sz="2000" dirty="0"/>
              <a:t>We leave the building quickly. It’s okay if we are a bit closer until we get outside. </a:t>
            </a:r>
          </a:p>
          <a:p>
            <a:endParaRPr lang="en-US" sz="2000" dirty="0"/>
          </a:p>
          <a:p>
            <a:r>
              <a:rPr lang="en-US" sz="2000" dirty="0"/>
              <a:t>Once outside, we will have 2 meters space between classes. </a:t>
            </a:r>
          </a:p>
          <a:p>
            <a:pPr marL="0" indent="0">
              <a:buNone/>
            </a:pPr>
            <a:endParaRPr lang="en-US" sz="2000" dirty="0"/>
          </a:p>
          <a:p>
            <a:r>
              <a:rPr lang="en-US" sz="2000" dirty="0"/>
              <a:t>Returning inside, we have lots of time to stay 2 meters apart from other groups.</a:t>
            </a:r>
          </a:p>
        </p:txBody>
      </p:sp>
      <p:pic>
        <p:nvPicPr>
          <p:cNvPr id="5" name="Content Placeholder 4">
            <a:extLst>
              <a:ext uri="{FF2B5EF4-FFF2-40B4-BE49-F238E27FC236}">
                <a16:creationId xmlns:a16="http://schemas.microsoft.com/office/drawing/2014/main" id="{6BB8756A-EB34-49D3-924A-0A2FC19FCE4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467" r="18299" b="1"/>
          <a:stretch/>
        </p:blipFill>
        <p:spPr>
          <a:xfrm>
            <a:off x="7554376" y="1419225"/>
            <a:ext cx="4209229" cy="4019550"/>
          </a:xfrm>
          <a:prstGeom prst="rect">
            <a:avLst/>
          </a:prstGeom>
          <a:effectLst/>
        </p:spPr>
      </p:pic>
      <p:pic>
        <p:nvPicPr>
          <p:cNvPr id="8" name="Picture 7">
            <a:extLst>
              <a:ext uri="{FF2B5EF4-FFF2-40B4-BE49-F238E27FC236}">
                <a16:creationId xmlns:a16="http://schemas.microsoft.com/office/drawing/2014/main" id="{B3FAECDC-DFAC-42E4-9CA6-0C01A4CFDD41}"/>
              </a:ext>
            </a:extLst>
          </p:cNvPr>
          <p:cNvPicPr>
            <a:picLocks noChangeAspect="1"/>
          </p:cNvPicPr>
          <p:nvPr/>
        </p:nvPicPr>
        <p:blipFill>
          <a:blip r:embed="rId5"/>
          <a:stretch>
            <a:fillRect/>
          </a:stretch>
        </p:blipFill>
        <p:spPr>
          <a:xfrm>
            <a:off x="3788788" y="6073088"/>
            <a:ext cx="2108329" cy="817344"/>
          </a:xfrm>
          <a:prstGeom prst="rect">
            <a:avLst/>
          </a:prstGeom>
        </p:spPr>
      </p:pic>
    </p:spTree>
    <p:extLst>
      <p:ext uri="{BB962C8B-B14F-4D97-AF65-F5344CB8AC3E}">
        <p14:creationId xmlns:p14="http://schemas.microsoft.com/office/powerpoint/2010/main" val="151592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3810BA5-4322-4878-97A1-85FC0B4FCD46}"/>
              </a:ext>
            </a:extLst>
          </p:cNvPr>
          <p:cNvSpPr>
            <a:spLocks noGrp="1"/>
          </p:cNvSpPr>
          <p:nvPr>
            <p:ph type="title"/>
          </p:nvPr>
        </p:nvSpPr>
        <p:spPr>
          <a:xfrm>
            <a:off x="807365" y="802955"/>
            <a:ext cx="6318649" cy="1454051"/>
          </a:xfrm>
        </p:spPr>
        <p:txBody>
          <a:bodyPr>
            <a:normAutofit/>
          </a:bodyPr>
          <a:lstStyle/>
          <a:p>
            <a:r>
              <a:rPr lang="en-CA" sz="4000" dirty="0">
                <a:solidFill>
                  <a:srgbClr val="000000"/>
                </a:solidFill>
              </a:rPr>
              <a:t>If You Feel Sick at School…</a:t>
            </a:r>
            <a:endParaRPr lang="en-US" sz="4000" dirty="0">
              <a:solidFill>
                <a:srgbClr val="000000"/>
              </a:solidFill>
            </a:endParaRPr>
          </a:p>
        </p:txBody>
      </p:sp>
      <p:sp>
        <p:nvSpPr>
          <p:cNvPr id="5" name="Content Placeholder 4">
            <a:extLst>
              <a:ext uri="{FF2B5EF4-FFF2-40B4-BE49-F238E27FC236}">
                <a16:creationId xmlns:a16="http://schemas.microsoft.com/office/drawing/2014/main" id="{D7EF1FBB-B3FE-4A0E-9101-56C00B6E8934}"/>
              </a:ext>
            </a:extLst>
          </p:cNvPr>
          <p:cNvSpPr>
            <a:spLocks noGrp="1"/>
          </p:cNvSpPr>
          <p:nvPr>
            <p:ph idx="1"/>
          </p:nvPr>
        </p:nvSpPr>
        <p:spPr>
          <a:xfrm>
            <a:off x="803807" y="2421682"/>
            <a:ext cx="4650524" cy="3639289"/>
          </a:xfrm>
        </p:spPr>
        <p:txBody>
          <a:bodyPr anchor="ctr">
            <a:normAutofit/>
          </a:bodyPr>
          <a:lstStyle/>
          <a:p>
            <a:r>
              <a:rPr lang="en-CA" sz="2000" dirty="0">
                <a:solidFill>
                  <a:srgbClr val="000000"/>
                </a:solidFill>
              </a:rPr>
              <a:t>Tell an adult</a:t>
            </a:r>
          </a:p>
          <a:p>
            <a:r>
              <a:rPr lang="en-CA" sz="2000" dirty="0">
                <a:solidFill>
                  <a:srgbClr val="000000"/>
                </a:solidFill>
              </a:rPr>
              <a:t>We will call home for you. Home is the best place to be when you are not feeling well.</a:t>
            </a:r>
          </a:p>
          <a:p>
            <a:r>
              <a:rPr lang="en-CA" sz="2000" dirty="0">
                <a:solidFill>
                  <a:srgbClr val="000000"/>
                </a:solidFill>
              </a:rPr>
              <a:t>Our school has a special spot for you to wait for your parent </a:t>
            </a:r>
          </a:p>
          <a:p>
            <a:r>
              <a:rPr lang="en-CA" sz="2000" dirty="0">
                <a:solidFill>
                  <a:srgbClr val="FF0000"/>
                </a:solidFill>
              </a:rPr>
              <a:t>(insert your school plan for isolation area)</a:t>
            </a:r>
          </a:p>
          <a:p>
            <a:r>
              <a:rPr lang="en-CA" sz="2000" dirty="0">
                <a:solidFill>
                  <a:srgbClr val="000000"/>
                </a:solidFill>
              </a:rPr>
              <a:t>Let’s cover your mouth and nose with a mask while waiting for someone to pick you up</a:t>
            </a:r>
            <a:endParaRPr lang="en-US" sz="2000" dirty="0">
              <a:solidFill>
                <a:srgbClr val="000000"/>
              </a:solidFill>
            </a:endParaRPr>
          </a:p>
        </p:txBody>
      </p:sp>
      <p:sp>
        <p:nvSpPr>
          <p:cNvPr id="16" name="Oval 15">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A874149-C703-4A1C-9BA1-3202A51FA435}"/>
              </a:ext>
            </a:extLst>
          </p:cNvPr>
          <p:cNvPicPr>
            <a:picLocks noChangeAspect="1"/>
          </p:cNvPicPr>
          <p:nvPr/>
        </p:nvPicPr>
        <p:blipFill>
          <a:blip r:embed="rId4"/>
          <a:stretch>
            <a:fillRect/>
          </a:stretch>
        </p:blipFill>
        <p:spPr>
          <a:xfrm>
            <a:off x="8759844" y="284371"/>
            <a:ext cx="3205839" cy="2282473"/>
          </a:xfrm>
          <a:prstGeom prst="rect">
            <a:avLst/>
          </a:prstGeom>
        </p:spPr>
      </p:pic>
      <p:pic>
        <p:nvPicPr>
          <p:cNvPr id="6" name="Picture 5">
            <a:extLst>
              <a:ext uri="{FF2B5EF4-FFF2-40B4-BE49-F238E27FC236}">
                <a16:creationId xmlns:a16="http://schemas.microsoft.com/office/drawing/2014/main" id="{78135DC5-1991-420A-B300-57B417327061}"/>
              </a:ext>
            </a:extLst>
          </p:cNvPr>
          <p:cNvPicPr>
            <a:picLocks noChangeAspect="1"/>
          </p:cNvPicPr>
          <p:nvPr/>
        </p:nvPicPr>
        <p:blipFill>
          <a:blip r:embed="rId5"/>
          <a:stretch>
            <a:fillRect/>
          </a:stretch>
        </p:blipFill>
        <p:spPr>
          <a:xfrm>
            <a:off x="6596569" y="3478741"/>
            <a:ext cx="1641646" cy="1606964"/>
          </a:xfrm>
          <a:prstGeom prst="rect">
            <a:avLst/>
          </a:prstGeom>
        </p:spPr>
      </p:pic>
      <p:sp>
        <p:nvSpPr>
          <p:cNvPr id="20"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5AA5F138-0EC0-46E7-884B-D4842F972231}"/>
              </a:ext>
            </a:extLst>
          </p:cNvPr>
          <p:cNvPicPr>
            <a:picLocks noChangeAspect="1"/>
          </p:cNvPicPr>
          <p:nvPr/>
        </p:nvPicPr>
        <p:blipFill>
          <a:blip r:embed="rId6"/>
          <a:stretch>
            <a:fillRect/>
          </a:stretch>
        </p:blipFill>
        <p:spPr>
          <a:xfrm>
            <a:off x="9533568" y="5369773"/>
            <a:ext cx="2432116" cy="942445"/>
          </a:xfrm>
          <a:prstGeom prst="rect">
            <a:avLst/>
          </a:prstGeom>
        </p:spPr>
      </p:pic>
    </p:spTree>
    <p:extLst>
      <p:ext uri="{BB962C8B-B14F-4D97-AF65-F5344CB8AC3E}">
        <p14:creationId xmlns:p14="http://schemas.microsoft.com/office/powerpoint/2010/main" val="255748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5">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7" name="Freeform: Shape 16">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8" name="Freeform: Shape 17">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Freeform: Shape 18">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3" name="Freeform: Shape 22">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5A72D40-B1C1-42A1-AF76-72444E00C0CF}"/>
              </a:ext>
            </a:extLst>
          </p:cNvPr>
          <p:cNvSpPr>
            <a:spLocks noGrp="1"/>
          </p:cNvSpPr>
          <p:nvPr>
            <p:ph type="title"/>
          </p:nvPr>
        </p:nvSpPr>
        <p:spPr>
          <a:xfrm>
            <a:off x="385986" y="392969"/>
            <a:ext cx="5957663" cy="1454051"/>
          </a:xfrm>
        </p:spPr>
        <p:txBody>
          <a:bodyPr anchor="b">
            <a:normAutofit/>
          </a:bodyPr>
          <a:lstStyle/>
          <a:p>
            <a:r>
              <a:rPr lang="en-US" sz="4000" dirty="0">
                <a:solidFill>
                  <a:schemeClr val="tx2"/>
                </a:solidFill>
              </a:rPr>
              <a:t>How to Leave the School: </a:t>
            </a:r>
            <a:endParaRPr lang="en-CA" sz="4000" dirty="0">
              <a:solidFill>
                <a:schemeClr val="tx2"/>
              </a:solidFill>
            </a:endParaRPr>
          </a:p>
        </p:txBody>
      </p:sp>
      <p:sp>
        <p:nvSpPr>
          <p:cNvPr id="11" name="Content Placeholder 10">
            <a:extLst>
              <a:ext uri="{FF2B5EF4-FFF2-40B4-BE49-F238E27FC236}">
                <a16:creationId xmlns:a16="http://schemas.microsoft.com/office/drawing/2014/main" id="{46398C72-31FA-4B64-B6F8-A7C21CE57EF4}"/>
              </a:ext>
            </a:extLst>
          </p:cNvPr>
          <p:cNvSpPr>
            <a:spLocks noGrp="1"/>
          </p:cNvSpPr>
          <p:nvPr>
            <p:ph idx="1"/>
          </p:nvPr>
        </p:nvSpPr>
        <p:spPr>
          <a:xfrm>
            <a:off x="385987" y="2651003"/>
            <a:ext cx="9843863" cy="3639289"/>
          </a:xfrm>
        </p:spPr>
        <p:txBody>
          <a:bodyPr anchor="ctr">
            <a:normAutofit/>
          </a:bodyPr>
          <a:lstStyle/>
          <a:p>
            <a:pPr marL="0" indent="0">
              <a:buNone/>
            </a:pPr>
            <a:r>
              <a:rPr lang="en-US" sz="2000" dirty="0">
                <a:solidFill>
                  <a:srgbClr val="FF0000"/>
                </a:solidFill>
              </a:rPr>
              <a:t>Teacher add your school info</a:t>
            </a:r>
          </a:p>
          <a:p>
            <a:r>
              <a:rPr lang="en-US" sz="2000" dirty="0">
                <a:solidFill>
                  <a:srgbClr val="FF0000"/>
                </a:solidFill>
              </a:rPr>
              <a:t>Give directions for how to leave the school here</a:t>
            </a:r>
          </a:p>
          <a:p>
            <a:r>
              <a:rPr lang="en-US" sz="2000" dirty="0">
                <a:solidFill>
                  <a:srgbClr val="FF0000"/>
                </a:solidFill>
              </a:rPr>
              <a:t>Perhaps there will be two lines in their class:  walkers and bus line?</a:t>
            </a:r>
          </a:p>
          <a:p>
            <a:r>
              <a:rPr lang="en-US" sz="2000" dirty="0">
                <a:solidFill>
                  <a:srgbClr val="FF0000"/>
                </a:solidFill>
              </a:rPr>
              <a:t>They wait until their class is called</a:t>
            </a:r>
          </a:p>
          <a:p>
            <a:r>
              <a:rPr lang="en-US" sz="2000" dirty="0">
                <a:solidFill>
                  <a:srgbClr val="FF0000"/>
                </a:solidFill>
              </a:rPr>
              <a:t>Walkers go out ____door, and the bus riders go out the ____ door?</a:t>
            </a:r>
          </a:p>
          <a:p>
            <a:r>
              <a:rPr lang="en-US" sz="2000" dirty="0">
                <a:solidFill>
                  <a:srgbClr val="FF0000"/>
                </a:solidFill>
              </a:rPr>
              <a:t>Remember to keep your distance from other classes</a:t>
            </a:r>
          </a:p>
          <a:p>
            <a:endParaRPr lang="en-US" sz="1800" dirty="0">
              <a:solidFill>
                <a:schemeClr val="tx2"/>
              </a:solidFill>
            </a:endParaRPr>
          </a:p>
        </p:txBody>
      </p:sp>
      <p:pic>
        <p:nvPicPr>
          <p:cNvPr id="5" name="Content Placeholder 4">
            <a:extLst>
              <a:ext uri="{FF2B5EF4-FFF2-40B4-BE49-F238E27FC236}">
                <a16:creationId xmlns:a16="http://schemas.microsoft.com/office/drawing/2014/main" id="{F05EA24E-140D-4EC8-8EE3-DF1C12AC41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61694" y="135023"/>
            <a:ext cx="1880226" cy="1880226"/>
          </a:xfrm>
          <a:prstGeom prst="rect">
            <a:avLst/>
          </a:prstGeom>
        </p:spPr>
      </p:pic>
      <p:sp>
        <p:nvSpPr>
          <p:cNvPr id="6" name="TextBox 5">
            <a:extLst>
              <a:ext uri="{FF2B5EF4-FFF2-40B4-BE49-F238E27FC236}">
                <a16:creationId xmlns:a16="http://schemas.microsoft.com/office/drawing/2014/main" id="{D3DF0158-DEE1-4B1A-9241-7034CFE08872}"/>
              </a:ext>
            </a:extLst>
          </p:cNvPr>
          <p:cNvSpPr txBox="1"/>
          <p:nvPr/>
        </p:nvSpPr>
        <p:spPr>
          <a:xfrm>
            <a:off x="6579326" y="2010171"/>
            <a:ext cx="1880226" cy="307777"/>
          </a:xfrm>
          <a:prstGeom prst="rect">
            <a:avLst/>
          </a:prstGeom>
          <a:solidFill>
            <a:srgbClr val="000000"/>
          </a:solidFill>
        </p:spPr>
        <p:txBody>
          <a:bodyPr wrap="square" rtlCol="0">
            <a:spAutoFit/>
          </a:bodyPr>
          <a:lstStyle/>
          <a:p>
            <a:pPr algn="r">
              <a:spcAft>
                <a:spcPts val="600"/>
              </a:spcAft>
            </a:pPr>
            <a:r>
              <a:rPr lang="en-CA" sz="700" dirty="0">
                <a:solidFill>
                  <a:srgbClr val="FFFFFF"/>
                </a:solidFill>
                <a:hlinkClick r:id="rId4" tooltip="http://www.pngall.com/exit-png">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CA" sz="700" dirty="0">
              <a:solidFill>
                <a:srgbClr val="FFFFFF"/>
              </a:solidFill>
            </a:endParaRPr>
          </a:p>
        </p:txBody>
      </p:sp>
      <p:pic>
        <p:nvPicPr>
          <p:cNvPr id="8" name="Picture 7">
            <a:extLst>
              <a:ext uri="{FF2B5EF4-FFF2-40B4-BE49-F238E27FC236}">
                <a16:creationId xmlns:a16="http://schemas.microsoft.com/office/drawing/2014/main" id="{A33838FE-0F49-4D5D-9793-37FFA5B0DB1B}"/>
              </a:ext>
            </a:extLst>
          </p:cNvPr>
          <p:cNvPicPr>
            <a:picLocks noChangeAspect="1"/>
          </p:cNvPicPr>
          <p:nvPr/>
        </p:nvPicPr>
        <p:blipFill>
          <a:blip r:embed="rId6"/>
          <a:stretch>
            <a:fillRect/>
          </a:stretch>
        </p:blipFill>
        <p:spPr>
          <a:xfrm>
            <a:off x="9714082" y="5683457"/>
            <a:ext cx="2305690" cy="893856"/>
          </a:xfrm>
          <a:prstGeom prst="rect">
            <a:avLst/>
          </a:prstGeom>
        </p:spPr>
      </p:pic>
    </p:spTree>
    <p:extLst>
      <p:ext uri="{BB962C8B-B14F-4D97-AF65-F5344CB8AC3E}">
        <p14:creationId xmlns:p14="http://schemas.microsoft.com/office/powerpoint/2010/main" val="335499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66B87F-1096-453B-BF4F-079862AE083E}"/>
              </a:ext>
            </a:extLst>
          </p:cNvPr>
          <p:cNvSpPr>
            <a:spLocks noGrp="1"/>
          </p:cNvSpPr>
          <p:nvPr>
            <p:ph type="title"/>
          </p:nvPr>
        </p:nvSpPr>
        <p:spPr>
          <a:xfrm>
            <a:off x="438913" y="859536"/>
            <a:ext cx="4832802" cy="1243584"/>
          </a:xfrm>
        </p:spPr>
        <p:txBody>
          <a:bodyPr>
            <a:normAutofit/>
          </a:bodyPr>
          <a:lstStyle/>
          <a:p>
            <a:r>
              <a:rPr lang="en-US" sz="4000" dirty="0"/>
              <a:t>Learning Goals</a:t>
            </a:r>
            <a:r>
              <a:rPr lang="en-US" sz="3600" dirty="0"/>
              <a:t>:</a:t>
            </a:r>
          </a:p>
        </p:txBody>
      </p:sp>
      <p:sp>
        <p:nvSpPr>
          <p:cNvPr id="43" name="Rectangle 4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816ACC-069E-4E92-8FA9-8F4889A4532C}"/>
              </a:ext>
            </a:extLst>
          </p:cNvPr>
          <p:cNvSpPr>
            <a:spLocks noGrp="1"/>
          </p:cNvSpPr>
          <p:nvPr>
            <p:ph idx="1"/>
          </p:nvPr>
        </p:nvSpPr>
        <p:spPr>
          <a:xfrm>
            <a:off x="438912" y="2512611"/>
            <a:ext cx="4832803" cy="3664351"/>
          </a:xfrm>
        </p:spPr>
        <p:txBody>
          <a:bodyPr>
            <a:normAutofit/>
          </a:bodyPr>
          <a:lstStyle/>
          <a:p>
            <a:endParaRPr lang="en-US" sz="1800" dirty="0"/>
          </a:p>
          <a:p>
            <a:pPr marL="0" indent="0">
              <a:buNone/>
            </a:pPr>
            <a:r>
              <a:rPr lang="en-US" sz="2000" dirty="0"/>
              <a:t>By the end of this lesson, we will be able to: </a:t>
            </a:r>
          </a:p>
          <a:p>
            <a:r>
              <a:rPr lang="en-US" sz="2000" dirty="0"/>
              <a:t>Describe COVID-19</a:t>
            </a:r>
          </a:p>
          <a:p>
            <a:r>
              <a:rPr lang="en-US" sz="2000" dirty="0"/>
              <a:t>Identify how to protect ourselves and others.</a:t>
            </a:r>
          </a:p>
          <a:p>
            <a:r>
              <a:rPr lang="en-US" sz="2000" dirty="0"/>
              <a:t>Explain how we do things at school now.</a:t>
            </a:r>
          </a:p>
          <a:p>
            <a:r>
              <a:rPr lang="en-US" sz="2000" dirty="0"/>
              <a:t>Feel more confident about coming to school  </a:t>
            </a:r>
          </a:p>
          <a:p>
            <a:pPr marL="0" indent="0">
              <a:buNone/>
            </a:pPr>
            <a:endParaRPr lang="en-US" sz="1800" dirty="0"/>
          </a:p>
          <a:p>
            <a:endParaRPr lang="en-US" sz="1800" dirty="0"/>
          </a:p>
          <a:p>
            <a:pPr marL="0" indent="0">
              <a:buNone/>
            </a:pPr>
            <a:endParaRPr lang="en-US" sz="1800" dirty="0"/>
          </a:p>
          <a:p>
            <a:endParaRPr lang="en-US" sz="1800" dirty="0"/>
          </a:p>
          <a:p>
            <a:pPr marL="0" indent="0">
              <a:buNone/>
            </a:pPr>
            <a:endParaRPr lang="en-US" sz="1800" dirty="0"/>
          </a:p>
        </p:txBody>
      </p:sp>
      <p:pic>
        <p:nvPicPr>
          <p:cNvPr id="9" name="Picture 8">
            <a:extLst>
              <a:ext uri="{FF2B5EF4-FFF2-40B4-BE49-F238E27FC236}">
                <a16:creationId xmlns:a16="http://schemas.microsoft.com/office/drawing/2014/main" id="{9CED7C94-2F19-4952-A99C-7C06A896997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15200" y="509047"/>
            <a:ext cx="2956639" cy="4254156"/>
          </a:xfrm>
          <a:prstGeom prst="rect">
            <a:avLst/>
          </a:prstGeom>
        </p:spPr>
      </p:pic>
      <p:pic>
        <p:nvPicPr>
          <p:cNvPr id="6" name="Picture 5">
            <a:extLst>
              <a:ext uri="{FF2B5EF4-FFF2-40B4-BE49-F238E27FC236}">
                <a16:creationId xmlns:a16="http://schemas.microsoft.com/office/drawing/2014/main" id="{B2236CEE-9680-478E-A146-8DA825868007}"/>
              </a:ext>
            </a:extLst>
          </p:cNvPr>
          <p:cNvPicPr>
            <a:picLocks noChangeAspect="1"/>
          </p:cNvPicPr>
          <p:nvPr/>
        </p:nvPicPr>
        <p:blipFill>
          <a:blip r:embed="rId5"/>
          <a:stretch>
            <a:fillRect/>
          </a:stretch>
        </p:blipFill>
        <p:spPr>
          <a:xfrm>
            <a:off x="9714685" y="5816462"/>
            <a:ext cx="2307042" cy="896038"/>
          </a:xfrm>
          <a:prstGeom prst="rect">
            <a:avLst/>
          </a:prstGeom>
        </p:spPr>
      </p:pic>
      <p:sp>
        <p:nvSpPr>
          <p:cNvPr id="10" name="TextBox 9">
            <a:extLst>
              <a:ext uri="{FF2B5EF4-FFF2-40B4-BE49-F238E27FC236}">
                <a16:creationId xmlns:a16="http://schemas.microsoft.com/office/drawing/2014/main" id="{246F4890-35C8-4EF3-A105-67A63093163B}"/>
              </a:ext>
            </a:extLst>
          </p:cNvPr>
          <p:cNvSpPr txBox="1"/>
          <p:nvPr/>
        </p:nvSpPr>
        <p:spPr>
          <a:xfrm>
            <a:off x="7701841" y="4764597"/>
            <a:ext cx="2307042"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4" tooltip="https://phillisremastered.com/2010/06/23/summer-school-is-still-here-so-click-on-this/">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CA" sz="700" dirty="0">
              <a:solidFill>
                <a:srgbClr val="FFFFFF"/>
              </a:solidFill>
            </a:endParaRPr>
          </a:p>
        </p:txBody>
      </p:sp>
    </p:spTree>
    <p:extLst>
      <p:ext uri="{BB962C8B-B14F-4D97-AF65-F5344CB8AC3E}">
        <p14:creationId xmlns:p14="http://schemas.microsoft.com/office/powerpoint/2010/main" val="174228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899A79D-9D63-4FE3-A897-225CC780A9F8}"/>
              </a:ext>
            </a:extLst>
          </p:cNvPr>
          <p:cNvSpPr>
            <a:spLocks noGrp="1"/>
          </p:cNvSpPr>
          <p:nvPr>
            <p:ph type="title"/>
          </p:nvPr>
        </p:nvSpPr>
        <p:spPr>
          <a:xfrm>
            <a:off x="640080" y="1243013"/>
            <a:ext cx="3855720" cy="4371974"/>
          </a:xfrm>
        </p:spPr>
        <p:txBody>
          <a:bodyPr>
            <a:normAutofit/>
          </a:bodyPr>
          <a:lstStyle/>
          <a:p>
            <a:r>
              <a:rPr lang="en-CA" sz="4000" dirty="0">
                <a:solidFill>
                  <a:schemeClr val="tx2"/>
                </a:solidFill>
              </a:rPr>
              <a:t>How Can We Help Others When They/Their Family are at Home Feeling Unwell:</a:t>
            </a:r>
            <a:endParaRPr lang="en-US" sz="4000" dirty="0">
              <a:solidFill>
                <a:schemeClr val="tx2"/>
              </a:solidFill>
            </a:endParaRPr>
          </a:p>
        </p:txBody>
      </p:sp>
      <p:sp>
        <p:nvSpPr>
          <p:cNvPr id="3" name="Content Placeholder 2">
            <a:extLst>
              <a:ext uri="{FF2B5EF4-FFF2-40B4-BE49-F238E27FC236}">
                <a16:creationId xmlns:a16="http://schemas.microsoft.com/office/drawing/2014/main" id="{BEFA5DB3-AE6A-4801-B717-369450862CC7}"/>
              </a:ext>
            </a:extLst>
          </p:cNvPr>
          <p:cNvSpPr>
            <a:spLocks noGrp="1"/>
          </p:cNvSpPr>
          <p:nvPr>
            <p:ph idx="1"/>
          </p:nvPr>
        </p:nvSpPr>
        <p:spPr>
          <a:xfrm>
            <a:off x="5448299" y="804672"/>
            <a:ext cx="6366121" cy="5230368"/>
          </a:xfrm>
        </p:spPr>
        <p:txBody>
          <a:bodyPr anchor="ctr">
            <a:normAutofit/>
          </a:bodyPr>
          <a:lstStyle/>
          <a:p>
            <a:r>
              <a:rPr lang="en-CA" sz="2000" dirty="0">
                <a:solidFill>
                  <a:schemeClr val="tx2"/>
                </a:solidFill>
              </a:rPr>
              <a:t>Send  a card</a:t>
            </a:r>
          </a:p>
          <a:p>
            <a:pPr marL="0" indent="0">
              <a:buNone/>
            </a:pPr>
            <a:endParaRPr lang="en-CA" sz="2000" dirty="0">
              <a:solidFill>
                <a:schemeClr val="tx2"/>
              </a:solidFill>
            </a:endParaRPr>
          </a:p>
          <a:p>
            <a:r>
              <a:rPr lang="en-CA" sz="2000" dirty="0">
                <a:solidFill>
                  <a:schemeClr val="tx2"/>
                </a:solidFill>
              </a:rPr>
              <a:t>Call them </a:t>
            </a:r>
          </a:p>
          <a:p>
            <a:endParaRPr lang="en-CA" sz="2000" dirty="0">
              <a:solidFill>
                <a:schemeClr val="tx2"/>
              </a:solidFill>
            </a:endParaRPr>
          </a:p>
          <a:p>
            <a:r>
              <a:rPr lang="en-CA" sz="2000" dirty="0">
                <a:solidFill>
                  <a:schemeClr val="tx2"/>
                </a:solidFill>
              </a:rPr>
              <a:t>Draw a picture</a:t>
            </a:r>
          </a:p>
          <a:p>
            <a:endParaRPr lang="en-CA" sz="2000" dirty="0">
              <a:solidFill>
                <a:schemeClr val="tx2"/>
              </a:solidFill>
            </a:endParaRPr>
          </a:p>
          <a:p>
            <a:r>
              <a:rPr lang="en-CA" sz="2000" dirty="0">
                <a:solidFill>
                  <a:schemeClr val="tx2"/>
                </a:solidFill>
              </a:rPr>
              <a:t>Welcome them back to school when they feel better</a:t>
            </a:r>
          </a:p>
          <a:p>
            <a:endParaRPr lang="en-CA" sz="2000" dirty="0">
              <a:solidFill>
                <a:schemeClr val="tx2"/>
              </a:solidFill>
            </a:endParaRPr>
          </a:p>
          <a:p>
            <a:r>
              <a:rPr lang="en-US" sz="2000" dirty="0">
                <a:solidFill>
                  <a:schemeClr val="tx2"/>
                </a:solidFill>
              </a:rPr>
              <a:t>I</a:t>
            </a:r>
            <a:r>
              <a:rPr lang="en-CA" sz="2000" dirty="0" err="1">
                <a:solidFill>
                  <a:schemeClr val="tx2"/>
                </a:solidFill>
              </a:rPr>
              <a:t>nvite</a:t>
            </a:r>
            <a:r>
              <a:rPr lang="en-CA" sz="2000" dirty="0">
                <a:solidFill>
                  <a:schemeClr val="tx2"/>
                </a:solidFill>
              </a:rPr>
              <a:t> them to play with you when they return to school</a:t>
            </a:r>
          </a:p>
        </p:txBody>
      </p:sp>
      <p:pic>
        <p:nvPicPr>
          <p:cNvPr id="4" name="Picture 3">
            <a:extLst>
              <a:ext uri="{FF2B5EF4-FFF2-40B4-BE49-F238E27FC236}">
                <a16:creationId xmlns:a16="http://schemas.microsoft.com/office/drawing/2014/main" id="{1CD477C2-5456-47E3-9BD7-E54EF14A3636}"/>
              </a:ext>
            </a:extLst>
          </p:cNvPr>
          <p:cNvPicPr>
            <a:picLocks noChangeAspect="1"/>
          </p:cNvPicPr>
          <p:nvPr/>
        </p:nvPicPr>
        <p:blipFill>
          <a:blip r:embed="rId3"/>
          <a:stretch>
            <a:fillRect/>
          </a:stretch>
        </p:blipFill>
        <p:spPr>
          <a:xfrm>
            <a:off x="9677400" y="5824493"/>
            <a:ext cx="2115159" cy="819801"/>
          </a:xfrm>
          <a:prstGeom prst="rect">
            <a:avLst/>
          </a:prstGeom>
        </p:spPr>
      </p:pic>
    </p:spTree>
    <p:extLst>
      <p:ext uri="{BB962C8B-B14F-4D97-AF65-F5344CB8AC3E}">
        <p14:creationId xmlns:p14="http://schemas.microsoft.com/office/powerpoint/2010/main" val="178892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56738698-F7D2-4353-8C5A-15680351B4BD}"/>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30782"/>
          <a:stretch/>
        </p:blipFill>
        <p:spPr>
          <a:xfrm>
            <a:off x="20" y="-113018"/>
            <a:ext cx="12191980" cy="6856718"/>
          </a:xfrm>
          <a:prstGeom prst="rect">
            <a:avLst/>
          </a:prstGeom>
        </p:spPr>
      </p:pic>
      <p:sp>
        <p:nvSpPr>
          <p:cNvPr id="6" name="TextBox 5">
            <a:extLst>
              <a:ext uri="{FF2B5EF4-FFF2-40B4-BE49-F238E27FC236}">
                <a16:creationId xmlns:a16="http://schemas.microsoft.com/office/drawing/2014/main" id="{F8C3895E-748E-45A3-B8D7-72689DA65276}"/>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picnicwithants.com/2011/03/29/thank-you-whats-up-with-wendy/">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CA" sz="700">
              <a:solidFill>
                <a:srgbClr val="FFFFFF"/>
              </a:solidFill>
            </a:endParaRPr>
          </a:p>
        </p:txBody>
      </p:sp>
      <p:pic>
        <p:nvPicPr>
          <p:cNvPr id="8" name="Picture 7">
            <a:extLst>
              <a:ext uri="{FF2B5EF4-FFF2-40B4-BE49-F238E27FC236}">
                <a16:creationId xmlns:a16="http://schemas.microsoft.com/office/drawing/2014/main" id="{C20CB3F4-3C63-44FA-A3A1-FA11E5158097}"/>
              </a:ext>
            </a:extLst>
          </p:cNvPr>
          <p:cNvPicPr>
            <a:picLocks noChangeAspect="1"/>
          </p:cNvPicPr>
          <p:nvPr/>
        </p:nvPicPr>
        <p:blipFill>
          <a:blip r:embed="rId6"/>
          <a:stretch>
            <a:fillRect/>
          </a:stretch>
        </p:blipFill>
        <p:spPr>
          <a:xfrm>
            <a:off x="9571668" y="5658991"/>
            <a:ext cx="2432116" cy="942445"/>
          </a:xfrm>
          <a:prstGeom prst="rect">
            <a:avLst/>
          </a:prstGeom>
        </p:spPr>
      </p:pic>
    </p:spTree>
    <p:extLst>
      <p:ext uri="{BB962C8B-B14F-4D97-AF65-F5344CB8AC3E}">
        <p14:creationId xmlns:p14="http://schemas.microsoft.com/office/powerpoint/2010/main" val="2917553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DC1B72-C3FC-4C59-929E-F4C91D80E620}"/>
              </a:ext>
            </a:extLst>
          </p:cNvPr>
          <p:cNvSpPr>
            <a:spLocks noGrp="1"/>
          </p:cNvSpPr>
          <p:nvPr>
            <p:ph type="title"/>
          </p:nvPr>
        </p:nvSpPr>
        <p:spPr/>
        <p:txBody>
          <a:bodyPr/>
          <a:lstStyle/>
          <a:p>
            <a:r>
              <a:rPr lang="en-CA" dirty="0"/>
              <a:t>Other Resources for Educators</a:t>
            </a:r>
            <a:endParaRPr lang="en-US" dirty="0"/>
          </a:p>
        </p:txBody>
      </p:sp>
      <p:pic>
        <p:nvPicPr>
          <p:cNvPr id="2" name="Picture 1">
            <a:extLst>
              <a:ext uri="{FF2B5EF4-FFF2-40B4-BE49-F238E27FC236}">
                <a16:creationId xmlns:a16="http://schemas.microsoft.com/office/drawing/2014/main" id="{9B8696A1-FB2A-4EA8-812B-206DF11DCB91}"/>
              </a:ext>
            </a:extLst>
          </p:cNvPr>
          <p:cNvPicPr>
            <a:picLocks noChangeAspect="1"/>
          </p:cNvPicPr>
          <p:nvPr/>
        </p:nvPicPr>
        <p:blipFill>
          <a:blip r:embed="rId2"/>
          <a:stretch>
            <a:fillRect/>
          </a:stretch>
        </p:blipFill>
        <p:spPr>
          <a:xfrm>
            <a:off x="1908698" y="2004863"/>
            <a:ext cx="7576905" cy="4071663"/>
          </a:xfrm>
          <a:prstGeom prst="rect">
            <a:avLst/>
          </a:prstGeom>
        </p:spPr>
      </p:pic>
    </p:spTree>
    <p:extLst>
      <p:ext uri="{BB962C8B-B14F-4D97-AF65-F5344CB8AC3E}">
        <p14:creationId xmlns:p14="http://schemas.microsoft.com/office/powerpoint/2010/main" val="335654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6CF7-8A3F-489A-AF83-605CAF3C8EEF}"/>
              </a:ext>
            </a:extLst>
          </p:cNvPr>
          <p:cNvSpPr>
            <a:spLocks noGrp="1"/>
          </p:cNvSpPr>
          <p:nvPr>
            <p:ph type="title"/>
          </p:nvPr>
        </p:nvSpPr>
        <p:spPr/>
        <p:txBody>
          <a:bodyPr/>
          <a:lstStyle/>
          <a:p>
            <a:r>
              <a:rPr lang="en-CA" dirty="0"/>
              <a:t>Sick Kids TVO</a:t>
            </a:r>
            <a:endParaRPr lang="en-US" dirty="0"/>
          </a:p>
        </p:txBody>
      </p:sp>
      <p:sp>
        <p:nvSpPr>
          <p:cNvPr id="3" name="Content Placeholder 2">
            <a:extLst>
              <a:ext uri="{FF2B5EF4-FFF2-40B4-BE49-F238E27FC236}">
                <a16:creationId xmlns:a16="http://schemas.microsoft.com/office/drawing/2014/main" id="{C677B903-787A-48B1-AA8B-1EFCA45F8584}"/>
              </a:ext>
            </a:extLst>
          </p:cNvPr>
          <p:cNvSpPr>
            <a:spLocks noGrp="1"/>
          </p:cNvSpPr>
          <p:nvPr>
            <p:ph idx="1"/>
          </p:nvPr>
        </p:nvSpPr>
        <p:spPr/>
        <p:txBody>
          <a:bodyPr/>
          <a:lstStyle/>
          <a:p>
            <a:r>
              <a:rPr lang="en-US" dirty="0">
                <a:hlinkClick r:id="rId3"/>
              </a:rPr>
              <a:t>https://youtu.be/fBkA2ZTUnyI</a:t>
            </a:r>
            <a:r>
              <a:rPr lang="en-US" dirty="0"/>
              <a:t> Dr Cheddar - some questions would need to be edited but it is well done. ~9-10 minutes</a:t>
            </a:r>
          </a:p>
        </p:txBody>
      </p:sp>
    </p:spTree>
    <p:extLst>
      <p:ext uri="{BB962C8B-B14F-4D97-AF65-F5344CB8AC3E}">
        <p14:creationId xmlns:p14="http://schemas.microsoft.com/office/powerpoint/2010/main" val="2961440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E64046-33AF-48BD-9EA9-54FA22F5A171}"/>
              </a:ext>
            </a:extLst>
          </p:cNvPr>
          <p:cNvPicPr>
            <a:picLocks noChangeAspect="1"/>
          </p:cNvPicPr>
          <p:nvPr/>
        </p:nvPicPr>
        <p:blipFill>
          <a:blip r:embed="rId2"/>
          <a:stretch>
            <a:fillRect/>
          </a:stretch>
        </p:blipFill>
        <p:spPr>
          <a:xfrm>
            <a:off x="1244538" y="197898"/>
            <a:ext cx="6462204" cy="6462204"/>
          </a:xfrm>
          <a:prstGeom prst="rect">
            <a:avLst/>
          </a:prstGeom>
        </p:spPr>
      </p:pic>
      <p:pic>
        <p:nvPicPr>
          <p:cNvPr id="3" name="Picture 2">
            <a:extLst>
              <a:ext uri="{FF2B5EF4-FFF2-40B4-BE49-F238E27FC236}">
                <a16:creationId xmlns:a16="http://schemas.microsoft.com/office/drawing/2014/main" id="{B60E2A7E-F3A3-4148-871F-9DB4301A6E08}"/>
              </a:ext>
            </a:extLst>
          </p:cNvPr>
          <p:cNvPicPr>
            <a:picLocks noChangeAspect="1"/>
          </p:cNvPicPr>
          <p:nvPr/>
        </p:nvPicPr>
        <p:blipFill>
          <a:blip r:embed="rId3"/>
          <a:stretch>
            <a:fillRect/>
          </a:stretch>
        </p:blipFill>
        <p:spPr>
          <a:xfrm>
            <a:off x="8980815" y="5381198"/>
            <a:ext cx="2688569" cy="1048603"/>
          </a:xfrm>
          <a:prstGeom prst="rect">
            <a:avLst/>
          </a:prstGeom>
        </p:spPr>
      </p:pic>
    </p:spTree>
    <p:extLst>
      <p:ext uri="{BB962C8B-B14F-4D97-AF65-F5344CB8AC3E}">
        <p14:creationId xmlns:p14="http://schemas.microsoft.com/office/powerpoint/2010/main" val="3277289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4F01C-4459-42E4-AAB1-8B0A8C0D4828}"/>
              </a:ext>
            </a:extLst>
          </p:cNvPr>
          <p:cNvPicPr>
            <a:picLocks noChangeAspect="1"/>
          </p:cNvPicPr>
          <p:nvPr/>
        </p:nvPicPr>
        <p:blipFill>
          <a:blip r:embed="rId3"/>
          <a:stretch>
            <a:fillRect/>
          </a:stretch>
        </p:blipFill>
        <p:spPr>
          <a:xfrm>
            <a:off x="3636548" y="0"/>
            <a:ext cx="4918903" cy="6858000"/>
          </a:xfrm>
          <a:prstGeom prst="rect">
            <a:avLst/>
          </a:prstGeom>
        </p:spPr>
      </p:pic>
      <p:pic>
        <p:nvPicPr>
          <p:cNvPr id="3" name="Picture 2">
            <a:extLst>
              <a:ext uri="{FF2B5EF4-FFF2-40B4-BE49-F238E27FC236}">
                <a16:creationId xmlns:a16="http://schemas.microsoft.com/office/drawing/2014/main" id="{29A5A71F-1FBD-45AC-84B6-439303758B06}"/>
              </a:ext>
            </a:extLst>
          </p:cNvPr>
          <p:cNvPicPr>
            <a:picLocks noChangeAspect="1"/>
          </p:cNvPicPr>
          <p:nvPr/>
        </p:nvPicPr>
        <p:blipFill>
          <a:blip r:embed="rId4"/>
          <a:stretch>
            <a:fillRect/>
          </a:stretch>
        </p:blipFill>
        <p:spPr>
          <a:xfrm>
            <a:off x="9209415" y="5809397"/>
            <a:ext cx="2688569" cy="1048603"/>
          </a:xfrm>
          <a:prstGeom prst="rect">
            <a:avLst/>
          </a:prstGeom>
        </p:spPr>
      </p:pic>
    </p:spTree>
    <p:extLst>
      <p:ext uri="{BB962C8B-B14F-4D97-AF65-F5344CB8AC3E}">
        <p14:creationId xmlns:p14="http://schemas.microsoft.com/office/powerpoint/2010/main" val="218405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CF192-DFCB-4C96-9DDE-ACFF7756081E}"/>
              </a:ext>
            </a:extLst>
          </p:cNvPr>
          <p:cNvPicPr>
            <a:picLocks noChangeAspect="1"/>
          </p:cNvPicPr>
          <p:nvPr/>
        </p:nvPicPr>
        <p:blipFill>
          <a:blip r:embed="rId3"/>
          <a:stretch>
            <a:fillRect/>
          </a:stretch>
        </p:blipFill>
        <p:spPr>
          <a:xfrm>
            <a:off x="789512" y="502181"/>
            <a:ext cx="3320849" cy="5556939"/>
          </a:xfrm>
          <a:prstGeom prst="rect">
            <a:avLst/>
          </a:prstGeom>
        </p:spPr>
      </p:pic>
      <p:sp>
        <p:nvSpPr>
          <p:cNvPr id="4" name="Rectangle 3">
            <a:extLst>
              <a:ext uri="{FF2B5EF4-FFF2-40B4-BE49-F238E27FC236}">
                <a16:creationId xmlns:a16="http://schemas.microsoft.com/office/drawing/2014/main" id="{877C905A-50EB-4D25-946B-B92E449E5017}"/>
              </a:ext>
            </a:extLst>
          </p:cNvPr>
          <p:cNvSpPr/>
          <p:nvPr/>
        </p:nvSpPr>
        <p:spPr>
          <a:xfrm>
            <a:off x="980202" y="6211669"/>
            <a:ext cx="3130159" cy="646331"/>
          </a:xfrm>
          <a:prstGeom prst="rect">
            <a:avLst/>
          </a:prstGeom>
        </p:spPr>
        <p:txBody>
          <a:bodyPr wrap="square">
            <a:spAutoFit/>
          </a:bodyPr>
          <a:lstStyle/>
          <a:p>
            <a:r>
              <a:rPr lang="en-US" sz="1200" dirty="0">
                <a:hlinkClick r:id="rId4"/>
              </a:rPr>
              <a:t>https://www.cbc.ca/kidscbc2/the-feed/handwashing-101-how-to-become-a-handwashing-artist</a:t>
            </a:r>
            <a:r>
              <a:rPr lang="en-US" sz="1200" dirty="0"/>
              <a:t> </a:t>
            </a:r>
          </a:p>
        </p:txBody>
      </p:sp>
      <p:pic>
        <p:nvPicPr>
          <p:cNvPr id="2" name="Picture 1">
            <a:extLst>
              <a:ext uri="{FF2B5EF4-FFF2-40B4-BE49-F238E27FC236}">
                <a16:creationId xmlns:a16="http://schemas.microsoft.com/office/drawing/2014/main" id="{E8E2878A-9E02-4D73-9F3F-7C50CC918922}"/>
              </a:ext>
            </a:extLst>
          </p:cNvPr>
          <p:cNvPicPr>
            <a:picLocks noChangeAspect="1"/>
          </p:cNvPicPr>
          <p:nvPr/>
        </p:nvPicPr>
        <p:blipFill>
          <a:blip r:embed="rId5"/>
          <a:stretch>
            <a:fillRect/>
          </a:stretch>
        </p:blipFill>
        <p:spPr>
          <a:xfrm>
            <a:off x="7047497" y="2316383"/>
            <a:ext cx="2322777" cy="2225233"/>
          </a:xfrm>
          <a:prstGeom prst="rect">
            <a:avLst/>
          </a:prstGeom>
        </p:spPr>
      </p:pic>
    </p:spTree>
    <p:extLst>
      <p:ext uri="{BB962C8B-B14F-4D97-AF65-F5344CB8AC3E}">
        <p14:creationId xmlns:p14="http://schemas.microsoft.com/office/powerpoint/2010/main" val="3569173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BE62-8F34-4338-9541-4DC552BA2954}"/>
              </a:ext>
            </a:extLst>
          </p:cNvPr>
          <p:cNvSpPr>
            <a:spLocks noGrp="1"/>
          </p:cNvSpPr>
          <p:nvPr>
            <p:ph type="title"/>
          </p:nvPr>
        </p:nvSpPr>
        <p:spPr/>
        <p:txBody>
          <a:bodyPr>
            <a:normAutofit/>
          </a:bodyPr>
          <a:lstStyle/>
          <a:p>
            <a:r>
              <a:rPr lang="en-CA" dirty="0"/>
              <a:t>My Hero is You </a:t>
            </a:r>
            <a:r>
              <a:rPr lang="en-CA" sz="1800" dirty="0">
                <a:hlinkClick r:id="rId3"/>
              </a:rPr>
              <a:t>https://static1.squarespace.com/static/58cc13fd37c5817a683e8bd7/t/5e95d2b6bf791f4fb83245a5/1586877127126/My+Hero+is+You%2C+Storybook+for+Children+on+COVID-19%5B1%5D.pdf</a:t>
            </a:r>
            <a:r>
              <a:rPr lang="en-CA" sz="1800" dirty="0"/>
              <a:t> </a:t>
            </a:r>
            <a:endParaRPr lang="en-US" sz="1800" dirty="0"/>
          </a:p>
        </p:txBody>
      </p:sp>
      <p:pic>
        <p:nvPicPr>
          <p:cNvPr id="4" name="Picture 3">
            <a:extLst>
              <a:ext uri="{FF2B5EF4-FFF2-40B4-BE49-F238E27FC236}">
                <a16:creationId xmlns:a16="http://schemas.microsoft.com/office/drawing/2014/main" id="{E633FE10-CA45-46F9-B7A0-EA398FEB93AD}"/>
              </a:ext>
            </a:extLst>
          </p:cNvPr>
          <p:cNvPicPr>
            <a:picLocks noChangeAspect="1"/>
          </p:cNvPicPr>
          <p:nvPr/>
        </p:nvPicPr>
        <p:blipFill>
          <a:blip r:embed="rId4"/>
          <a:stretch>
            <a:fillRect/>
          </a:stretch>
        </p:blipFill>
        <p:spPr>
          <a:xfrm>
            <a:off x="2778710" y="1940350"/>
            <a:ext cx="5813208" cy="4092707"/>
          </a:xfrm>
          <a:prstGeom prst="rect">
            <a:avLst/>
          </a:prstGeom>
        </p:spPr>
      </p:pic>
    </p:spTree>
    <p:extLst>
      <p:ext uri="{BB962C8B-B14F-4D97-AF65-F5344CB8AC3E}">
        <p14:creationId xmlns:p14="http://schemas.microsoft.com/office/powerpoint/2010/main" val="4242166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770B-2650-4E14-88C4-B409E6F8E4B6}"/>
              </a:ext>
            </a:extLst>
          </p:cNvPr>
          <p:cNvSpPr>
            <a:spLocks noGrp="1"/>
          </p:cNvSpPr>
          <p:nvPr>
            <p:ph type="title"/>
          </p:nvPr>
        </p:nvSpPr>
        <p:spPr/>
        <p:txBody>
          <a:bodyPr/>
          <a:lstStyle/>
          <a:p>
            <a:r>
              <a:rPr lang="en-CA" dirty="0"/>
              <a:t>Last page needs to be deleted</a:t>
            </a:r>
            <a:endParaRPr lang="en-US" dirty="0"/>
          </a:p>
        </p:txBody>
      </p:sp>
      <p:sp>
        <p:nvSpPr>
          <p:cNvPr id="3" name="Content Placeholder 2">
            <a:extLst>
              <a:ext uri="{FF2B5EF4-FFF2-40B4-BE49-F238E27FC236}">
                <a16:creationId xmlns:a16="http://schemas.microsoft.com/office/drawing/2014/main" id="{4F4E57B9-C3F2-4C2E-8C2E-729156B16B06}"/>
              </a:ext>
            </a:extLst>
          </p:cNvPr>
          <p:cNvSpPr>
            <a:spLocks noGrp="1"/>
          </p:cNvSpPr>
          <p:nvPr>
            <p:ph idx="1"/>
          </p:nvPr>
        </p:nvSpPr>
        <p:spPr/>
        <p:txBody>
          <a:bodyPr/>
          <a:lstStyle/>
          <a:p>
            <a:r>
              <a:rPr lang="en-US" dirty="0">
                <a:hlinkClick r:id="rId3"/>
              </a:rPr>
              <a:t>https://www.surreyplace.ca/wp-content/uploads/2020/03/Social-Story-COVID.pdf</a:t>
            </a:r>
            <a:r>
              <a:rPr lang="en-US" dirty="0"/>
              <a:t> </a:t>
            </a:r>
          </a:p>
        </p:txBody>
      </p:sp>
    </p:spTree>
    <p:extLst>
      <p:ext uri="{BB962C8B-B14F-4D97-AF65-F5344CB8AC3E}">
        <p14:creationId xmlns:p14="http://schemas.microsoft.com/office/powerpoint/2010/main" val="1412091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Oval 22">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5E64A9-0AC0-4DFA-8265-DED6184F3B2F}"/>
              </a:ext>
            </a:extLst>
          </p:cNvPr>
          <p:cNvSpPr>
            <a:spLocks noGrp="1"/>
          </p:cNvSpPr>
          <p:nvPr>
            <p:ph idx="1"/>
          </p:nvPr>
        </p:nvSpPr>
        <p:spPr>
          <a:xfrm>
            <a:off x="387615" y="1811510"/>
            <a:ext cx="5096048" cy="3639289"/>
          </a:xfrm>
        </p:spPr>
        <p:txBody>
          <a:bodyPr anchor="ctr">
            <a:noAutofit/>
          </a:bodyPr>
          <a:lstStyle/>
          <a:p>
            <a:r>
              <a:rPr lang="en-US" sz="2000" b="1" i="1" dirty="0">
                <a:solidFill>
                  <a:srgbClr val="000000"/>
                </a:solidFill>
              </a:rPr>
              <a:t>New</a:t>
            </a:r>
            <a:r>
              <a:rPr lang="en-US" sz="2000" dirty="0">
                <a:solidFill>
                  <a:srgbClr val="000000"/>
                </a:solidFill>
              </a:rPr>
              <a:t> kind of coronavirus</a:t>
            </a:r>
          </a:p>
          <a:p>
            <a:r>
              <a:rPr lang="en-US" sz="2000" dirty="0">
                <a:solidFill>
                  <a:srgbClr val="000000"/>
                </a:solidFill>
              </a:rPr>
              <a:t>COVID-19 </a:t>
            </a:r>
          </a:p>
          <a:p>
            <a:pPr lvl="1"/>
            <a:r>
              <a:rPr lang="en-US" sz="2000" dirty="0">
                <a:solidFill>
                  <a:srgbClr val="000000"/>
                </a:solidFill>
              </a:rPr>
              <a:t>‘CO’ corona</a:t>
            </a:r>
          </a:p>
          <a:p>
            <a:pPr lvl="1"/>
            <a:r>
              <a:rPr lang="en-US" sz="2000" dirty="0">
                <a:solidFill>
                  <a:srgbClr val="000000"/>
                </a:solidFill>
              </a:rPr>
              <a:t>‘VI’ virus</a:t>
            </a:r>
          </a:p>
          <a:p>
            <a:pPr lvl="1"/>
            <a:r>
              <a:rPr lang="en-US" sz="2000" dirty="0">
                <a:solidFill>
                  <a:srgbClr val="000000"/>
                </a:solidFill>
              </a:rPr>
              <a:t>‘D’ disease</a:t>
            </a:r>
          </a:p>
          <a:p>
            <a:pPr lvl="1"/>
            <a:r>
              <a:rPr lang="en-US" sz="2000" dirty="0">
                <a:solidFill>
                  <a:srgbClr val="000000"/>
                </a:solidFill>
              </a:rPr>
              <a:t>19 discovered in 2019</a:t>
            </a:r>
          </a:p>
          <a:p>
            <a:r>
              <a:rPr lang="en-US" sz="2000" dirty="0">
                <a:solidFill>
                  <a:srgbClr val="000000"/>
                </a:solidFill>
              </a:rPr>
              <a:t>Viruses can make people sick </a:t>
            </a:r>
          </a:p>
          <a:p>
            <a:r>
              <a:rPr lang="en-US" sz="2000" dirty="0">
                <a:solidFill>
                  <a:srgbClr val="000000"/>
                </a:solidFill>
              </a:rPr>
              <a:t>Most people get a bit sick</a:t>
            </a:r>
          </a:p>
          <a:p>
            <a:r>
              <a:rPr lang="en-US" sz="2000" dirty="0">
                <a:solidFill>
                  <a:srgbClr val="000000"/>
                </a:solidFill>
              </a:rPr>
              <a:t>A few people get very sick</a:t>
            </a:r>
          </a:p>
        </p:txBody>
      </p:sp>
      <p:sp>
        <p:nvSpPr>
          <p:cNvPr id="25" name="Oval 24">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D0A9507-717A-4A22-831F-17DCB0052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948">
            <a:off x="6462567" y="3742257"/>
            <a:ext cx="1852096" cy="1120518"/>
          </a:xfrm>
          <a:prstGeom prst="rect">
            <a:avLst/>
          </a:prstGeom>
        </p:spPr>
      </p:pic>
      <p:sp>
        <p:nvSpPr>
          <p:cNvPr id="29"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7B1F4B54-9609-4EAD-A254-AF4C07E30584}"/>
              </a:ext>
            </a:extLst>
          </p:cNvPr>
          <p:cNvPicPr>
            <a:picLocks noChangeAspect="1"/>
          </p:cNvPicPr>
          <p:nvPr/>
        </p:nvPicPr>
        <p:blipFill>
          <a:blip r:embed="rId5"/>
          <a:stretch>
            <a:fillRect/>
          </a:stretch>
        </p:blipFill>
        <p:spPr>
          <a:xfrm>
            <a:off x="8497444" y="511163"/>
            <a:ext cx="3466358" cy="2050521"/>
          </a:xfrm>
          <a:prstGeom prst="rect">
            <a:avLst/>
          </a:prstGeom>
        </p:spPr>
      </p:pic>
      <p:sp>
        <p:nvSpPr>
          <p:cNvPr id="7" name="TextBox 6">
            <a:extLst>
              <a:ext uri="{FF2B5EF4-FFF2-40B4-BE49-F238E27FC236}">
                <a16:creationId xmlns:a16="http://schemas.microsoft.com/office/drawing/2014/main" id="{F3C750D7-363D-49E3-9610-A0AEA4F835B2}"/>
              </a:ext>
            </a:extLst>
          </p:cNvPr>
          <p:cNvSpPr txBox="1"/>
          <p:nvPr/>
        </p:nvSpPr>
        <p:spPr>
          <a:xfrm>
            <a:off x="9707008" y="1318615"/>
            <a:ext cx="1475981" cy="461665"/>
          </a:xfrm>
          <a:prstGeom prst="rect">
            <a:avLst/>
          </a:prstGeom>
          <a:noFill/>
        </p:spPr>
        <p:txBody>
          <a:bodyPr wrap="square" rtlCol="0">
            <a:spAutoFit/>
          </a:bodyPr>
          <a:lstStyle/>
          <a:p>
            <a:r>
              <a:rPr lang="en-US" sz="2400" dirty="0">
                <a:latin typeface="Broadway" panose="04040905080B02020502" pitchFamily="82" charset="0"/>
              </a:rPr>
              <a:t>NEW!</a:t>
            </a:r>
            <a:endParaRPr lang="en-CA" sz="2400" dirty="0">
              <a:latin typeface="Broadway" panose="04040905080B02020502" pitchFamily="82" charset="0"/>
            </a:endParaRPr>
          </a:p>
        </p:txBody>
      </p:sp>
      <p:pic>
        <p:nvPicPr>
          <p:cNvPr id="8" name="Picture 7">
            <a:extLst>
              <a:ext uri="{FF2B5EF4-FFF2-40B4-BE49-F238E27FC236}">
                <a16:creationId xmlns:a16="http://schemas.microsoft.com/office/drawing/2014/main" id="{D9AD86D8-A408-4D10-B988-A1B49832F2DF}"/>
              </a:ext>
            </a:extLst>
          </p:cNvPr>
          <p:cNvPicPr>
            <a:picLocks noChangeAspect="1"/>
          </p:cNvPicPr>
          <p:nvPr/>
        </p:nvPicPr>
        <p:blipFill>
          <a:blip r:embed="rId6"/>
          <a:stretch>
            <a:fillRect/>
          </a:stretch>
        </p:blipFill>
        <p:spPr>
          <a:xfrm rot="18851330">
            <a:off x="5828820" y="872166"/>
            <a:ext cx="1500363" cy="908114"/>
          </a:xfrm>
          <a:prstGeom prst="rect">
            <a:avLst/>
          </a:prstGeom>
        </p:spPr>
      </p:pic>
      <p:pic>
        <p:nvPicPr>
          <p:cNvPr id="15" name="Picture 14">
            <a:extLst>
              <a:ext uri="{FF2B5EF4-FFF2-40B4-BE49-F238E27FC236}">
                <a16:creationId xmlns:a16="http://schemas.microsoft.com/office/drawing/2014/main" id="{6C82C9B0-5EA8-4D0E-AA47-E7FE6DB33E47}"/>
              </a:ext>
            </a:extLst>
          </p:cNvPr>
          <p:cNvPicPr>
            <a:picLocks noChangeAspect="1"/>
          </p:cNvPicPr>
          <p:nvPr/>
        </p:nvPicPr>
        <p:blipFill>
          <a:blip r:embed="rId7"/>
          <a:stretch>
            <a:fillRect/>
          </a:stretch>
        </p:blipFill>
        <p:spPr>
          <a:xfrm>
            <a:off x="9582997" y="5450799"/>
            <a:ext cx="2307042" cy="896038"/>
          </a:xfrm>
          <a:prstGeom prst="rect">
            <a:avLst/>
          </a:prstGeom>
        </p:spPr>
      </p:pic>
    </p:spTree>
    <p:extLst>
      <p:ext uri="{BB962C8B-B14F-4D97-AF65-F5344CB8AC3E}">
        <p14:creationId xmlns:p14="http://schemas.microsoft.com/office/powerpoint/2010/main" val="355345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2">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0642FA-EC05-4581-8494-928766D286EA}"/>
              </a:ext>
            </a:extLst>
          </p:cNvPr>
          <p:cNvSpPr>
            <a:spLocks noGrp="1"/>
          </p:cNvSpPr>
          <p:nvPr>
            <p:ph type="title"/>
          </p:nvPr>
        </p:nvSpPr>
        <p:spPr>
          <a:xfrm>
            <a:off x="5273212" y="4036476"/>
            <a:ext cx="4820134" cy="1635639"/>
          </a:xfrm>
        </p:spPr>
        <p:txBody>
          <a:bodyPr vert="horz" lIns="91440" tIns="45720" rIns="91440" bIns="45720" rtlCol="0" anchor="t">
            <a:normAutofit/>
          </a:bodyPr>
          <a:lstStyle/>
          <a:p>
            <a:r>
              <a:rPr lang="en-US" sz="4000" kern="1200" dirty="0">
                <a:solidFill>
                  <a:schemeClr val="tx2"/>
                </a:solidFill>
                <a:latin typeface="+mj-lt"/>
                <a:ea typeface="+mj-ea"/>
                <a:cs typeface="+mj-cs"/>
              </a:rPr>
              <a:t>How Does COVID-19 Spread?</a:t>
            </a:r>
          </a:p>
        </p:txBody>
      </p:sp>
      <p:pic>
        <p:nvPicPr>
          <p:cNvPr id="8" name="Picture 7">
            <a:extLst>
              <a:ext uri="{FF2B5EF4-FFF2-40B4-BE49-F238E27FC236}">
                <a16:creationId xmlns:a16="http://schemas.microsoft.com/office/drawing/2014/main" id="{B4B47BD6-8DCA-47ED-8B15-72F1C315D4C6}"/>
              </a:ext>
            </a:extLst>
          </p:cNvPr>
          <p:cNvPicPr>
            <a:picLocks noChangeAspect="1"/>
          </p:cNvPicPr>
          <p:nvPr/>
        </p:nvPicPr>
        <p:blipFill rotWithShape="1">
          <a:blip r:embed="rId3"/>
          <a:srcRect l="3537" r="3" b="3"/>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27" name="Group 14">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16" name="Freeform: Shape 15">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16">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Freeform: Shape 18">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a:extLst>
              <a:ext uri="{FF2B5EF4-FFF2-40B4-BE49-F238E27FC236}">
                <a16:creationId xmlns:a16="http://schemas.microsoft.com/office/drawing/2014/main" id="{0531ECD4-15B8-4005-8A3D-2E1D5B96C238}"/>
              </a:ext>
            </a:extLst>
          </p:cNvPr>
          <p:cNvPicPr>
            <a:picLocks noChangeAspect="1"/>
          </p:cNvPicPr>
          <p:nvPr/>
        </p:nvPicPr>
        <p:blipFill rotWithShape="1">
          <a:blip r:embed="rId4">
            <a:alphaModFix/>
          </a:blip>
          <a:srcRect r="3" b="4384"/>
          <a:stretch/>
        </p:blipFill>
        <p:spPr>
          <a:xfrm>
            <a:off x="5970866" y="-133346"/>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21" name="Group 20">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22" name="Freeform: Shape 21">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3" name="Picture 2">
            <a:extLst>
              <a:ext uri="{FF2B5EF4-FFF2-40B4-BE49-F238E27FC236}">
                <a16:creationId xmlns:a16="http://schemas.microsoft.com/office/drawing/2014/main" id="{B146348E-EC4F-4F59-920A-7D7D4DEEEF8E}"/>
              </a:ext>
            </a:extLst>
          </p:cNvPr>
          <p:cNvPicPr>
            <a:picLocks noChangeAspect="1"/>
          </p:cNvPicPr>
          <p:nvPr/>
        </p:nvPicPr>
        <p:blipFill>
          <a:blip r:embed="rId5"/>
          <a:stretch>
            <a:fillRect/>
          </a:stretch>
        </p:blipFill>
        <p:spPr>
          <a:xfrm>
            <a:off x="9927772" y="5896702"/>
            <a:ext cx="1888893" cy="736711"/>
          </a:xfrm>
          <a:prstGeom prst="rect">
            <a:avLst/>
          </a:prstGeom>
        </p:spPr>
      </p:pic>
    </p:spTree>
    <p:extLst>
      <p:ext uri="{BB962C8B-B14F-4D97-AF65-F5344CB8AC3E}">
        <p14:creationId xmlns:p14="http://schemas.microsoft.com/office/powerpoint/2010/main" val="397293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ABB4-6F5D-4D2F-B448-D8F81723A1FA}"/>
              </a:ext>
            </a:extLst>
          </p:cNvPr>
          <p:cNvSpPr>
            <a:spLocks noGrp="1"/>
          </p:cNvSpPr>
          <p:nvPr>
            <p:ph type="title"/>
          </p:nvPr>
        </p:nvSpPr>
        <p:spPr>
          <a:xfrm>
            <a:off x="838200" y="365125"/>
            <a:ext cx="10515600" cy="1325563"/>
          </a:xfrm>
        </p:spPr>
        <p:txBody>
          <a:bodyPr>
            <a:normAutofit/>
          </a:bodyPr>
          <a:lstStyle/>
          <a:p>
            <a:r>
              <a:rPr lang="en-US" sz="4000" dirty="0"/>
              <a:t>How to Protect Ourselves and Others</a:t>
            </a:r>
            <a:r>
              <a:rPr lang="en-US" sz="3600" dirty="0"/>
              <a:t>:</a:t>
            </a:r>
            <a:endParaRPr lang="en-CA" sz="3600" dirty="0"/>
          </a:p>
        </p:txBody>
      </p:sp>
      <p:pic>
        <p:nvPicPr>
          <p:cNvPr id="4" name="Content Placeholder 3">
            <a:extLst>
              <a:ext uri="{FF2B5EF4-FFF2-40B4-BE49-F238E27FC236}">
                <a16:creationId xmlns:a16="http://schemas.microsoft.com/office/drawing/2014/main" id="{39090565-BB86-46DF-B074-4B6C44D5D9A2}"/>
              </a:ext>
            </a:extLst>
          </p:cNvPr>
          <p:cNvPicPr>
            <a:picLocks noGrp="1" noChangeAspect="1"/>
          </p:cNvPicPr>
          <p:nvPr>
            <p:ph idx="1"/>
          </p:nvPr>
        </p:nvPicPr>
        <p:blipFill>
          <a:blip r:embed="rId3"/>
          <a:stretch>
            <a:fillRect/>
          </a:stretch>
        </p:blipFill>
        <p:spPr>
          <a:xfrm>
            <a:off x="9799972" y="5925788"/>
            <a:ext cx="1959714" cy="764333"/>
          </a:xfrm>
          <a:prstGeom prst="rect">
            <a:avLst/>
          </a:prstGeom>
        </p:spPr>
      </p:pic>
      <p:graphicFrame>
        <p:nvGraphicFramePr>
          <p:cNvPr id="28" name="Diagram 27">
            <a:extLst>
              <a:ext uri="{FF2B5EF4-FFF2-40B4-BE49-F238E27FC236}">
                <a16:creationId xmlns:a16="http://schemas.microsoft.com/office/drawing/2014/main" id="{F2DCA56E-2985-4CAB-8615-6A259325B804}"/>
              </a:ext>
            </a:extLst>
          </p:cNvPr>
          <p:cNvGraphicFramePr/>
          <p:nvPr>
            <p:extLst>
              <p:ext uri="{D42A27DB-BD31-4B8C-83A1-F6EECF244321}">
                <p14:modId xmlns:p14="http://schemas.microsoft.com/office/powerpoint/2010/main" val="725776950"/>
              </p:ext>
            </p:extLst>
          </p:nvPr>
        </p:nvGraphicFramePr>
        <p:xfrm>
          <a:off x="2032000" y="2000250"/>
          <a:ext cx="7416800" cy="3467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592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2" name="Title 1">
            <a:extLst>
              <a:ext uri="{FF2B5EF4-FFF2-40B4-BE49-F238E27FC236}">
                <a16:creationId xmlns:a16="http://schemas.microsoft.com/office/drawing/2014/main" id="{3E993613-C15E-4823-86F7-A2B7A820EB32}"/>
              </a:ext>
            </a:extLst>
          </p:cNvPr>
          <p:cNvSpPr>
            <a:spLocks noGrp="1"/>
          </p:cNvSpPr>
          <p:nvPr>
            <p:ph type="title"/>
          </p:nvPr>
        </p:nvSpPr>
        <p:spPr>
          <a:xfrm>
            <a:off x="8325852" y="1118937"/>
            <a:ext cx="3404937" cy="2683187"/>
          </a:xfrm>
        </p:spPr>
        <p:txBody>
          <a:bodyPr vert="horz" lIns="91440" tIns="45720" rIns="91440" bIns="45720" rtlCol="0" anchor="b">
            <a:normAutofit/>
          </a:bodyPr>
          <a:lstStyle/>
          <a:p>
            <a:r>
              <a:rPr lang="en-US" sz="4000" kern="1200" dirty="0">
                <a:solidFill>
                  <a:srgbClr val="FFFFFF"/>
                </a:solidFill>
                <a:latin typeface="+mj-lt"/>
                <a:ea typeface="+mj-ea"/>
                <a:cs typeface="+mj-cs"/>
              </a:rPr>
              <a:t>Grover tells How to Cover Your Cough and Sneeze</a:t>
            </a:r>
          </a:p>
        </p:txBody>
      </p:sp>
      <p:sp>
        <p:nvSpPr>
          <p:cNvPr id="14" name="Rectangle 13">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4"/>
            <a:extLst>
              <a:ext uri="{FF2B5EF4-FFF2-40B4-BE49-F238E27FC236}">
                <a16:creationId xmlns:a16="http://schemas.microsoft.com/office/drawing/2014/main" id="{61F95BD0-FF69-44B3-A475-3A2780FF5882}"/>
              </a:ext>
            </a:extLst>
          </p:cNvPr>
          <p:cNvPicPr>
            <a:picLocks noChangeAspect="1"/>
          </p:cNvPicPr>
          <p:nvPr/>
        </p:nvPicPr>
        <p:blipFill>
          <a:blip r:embed="rId5"/>
          <a:stretch>
            <a:fillRect/>
          </a:stretch>
        </p:blipFill>
        <p:spPr>
          <a:xfrm>
            <a:off x="798932" y="1355278"/>
            <a:ext cx="6137549" cy="4147444"/>
          </a:xfrm>
          <a:prstGeom prst="rect">
            <a:avLst/>
          </a:prstGeom>
        </p:spPr>
      </p:pic>
      <p:pic>
        <p:nvPicPr>
          <p:cNvPr id="3" name="Picture 2">
            <a:extLst>
              <a:ext uri="{FF2B5EF4-FFF2-40B4-BE49-F238E27FC236}">
                <a16:creationId xmlns:a16="http://schemas.microsoft.com/office/drawing/2014/main" id="{CB071EFF-E005-4CB5-9434-104B86DB55BB}"/>
              </a:ext>
            </a:extLst>
          </p:cNvPr>
          <p:cNvPicPr>
            <a:picLocks noChangeAspect="1"/>
          </p:cNvPicPr>
          <p:nvPr/>
        </p:nvPicPr>
        <p:blipFill>
          <a:blip r:embed="rId6"/>
          <a:stretch>
            <a:fillRect/>
          </a:stretch>
        </p:blipFill>
        <p:spPr>
          <a:xfrm>
            <a:off x="5415148" y="5928046"/>
            <a:ext cx="2021653" cy="788491"/>
          </a:xfrm>
          <a:prstGeom prst="rect">
            <a:avLst/>
          </a:prstGeom>
        </p:spPr>
      </p:pic>
    </p:spTree>
    <p:extLst>
      <p:ext uri="{BB962C8B-B14F-4D97-AF65-F5344CB8AC3E}">
        <p14:creationId xmlns:p14="http://schemas.microsoft.com/office/powerpoint/2010/main" val="32168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10EA4A-D297-4DD2-93C5-31115F58E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6FF42514-8879-4726-A5DC-9181A01AE5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9003" t="45716" r="30135" b="9820"/>
          <a:stretch>
            <a:fillRect/>
          </a:stretch>
        </p:blipFill>
        <p:spPr>
          <a:xfrm rot="5400000">
            <a:off x="3752077" y="2019878"/>
            <a:ext cx="6858000" cy="2818244"/>
          </a:xfrm>
          <a:custGeom>
            <a:avLst/>
            <a:gdLst>
              <a:gd name="connsiteX0" fmla="*/ 0 w 6858000"/>
              <a:gd name="connsiteY0" fmla="*/ 2818244 h 2818244"/>
              <a:gd name="connsiteX1" fmla="*/ 0 w 6858000"/>
              <a:gd name="connsiteY1" fmla="*/ 0 h 2818244"/>
              <a:gd name="connsiteX2" fmla="*/ 6858000 w 6858000"/>
              <a:gd name="connsiteY2" fmla="*/ 0 h 2818244"/>
              <a:gd name="connsiteX3" fmla="*/ 6857999 w 6858000"/>
              <a:gd name="connsiteY3" fmla="*/ 2818244 h 2818244"/>
            </a:gdLst>
            <a:ahLst/>
            <a:cxnLst>
              <a:cxn ang="0">
                <a:pos x="connsiteX0" y="connsiteY0"/>
              </a:cxn>
              <a:cxn ang="0">
                <a:pos x="connsiteX1" y="connsiteY1"/>
              </a:cxn>
              <a:cxn ang="0">
                <a:pos x="connsiteX2" y="connsiteY2"/>
              </a:cxn>
              <a:cxn ang="0">
                <a:pos x="connsiteX3" y="connsiteY3"/>
              </a:cxn>
            </a:cxnLst>
            <a:rect l="l" t="t" r="r" b="b"/>
            <a:pathLst>
              <a:path w="6858000" h="2818244">
                <a:moveTo>
                  <a:pt x="0" y="2818244"/>
                </a:moveTo>
                <a:lnTo>
                  <a:pt x="0" y="0"/>
                </a:lnTo>
                <a:lnTo>
                  <a:pt x="6858000" y="0"/>
                </a:lnTo>
                <a:lnTo>
                  <a:pt x="6857999" y="2818244"/>
                </a:lnTo>
                <a:close/>
              </a:path>
            </a:pathLst>
          </a:custGeom>
        </p:spPr>
      </p:pic>
      <p:sp>
        <p:nvSpPr>
          <p:cNvPr id="5" name="Title 4">
            <a:extLst>
              <a:ext uri="{FF2B5EF4-FFF2-40B4-BE49-F238E27FC236}">
                <a16:creationId xmlns:a16="http://schemas.microsoft.com/office/drawing/2014/main" id="{1FD279C8-3AA4-46DA-ABCE-88A50EB7EA3C}"/>
              </a:ext>
            </a:extLst>
          </p:cNvPr>
          <p:cNvSpPr>
            <a:spLocks noGrp="1"/>
          </p:cNvSpPr>
          <p:nvPr>
            <p:ph type="title"/>
          </p:nvPr>
        </p:nvSpPr>
        <p:spPr>
          <a:xfrm>
            <a:off x="8325852" y="1118937"/>
            <a:ext cx="3404937" cy="2683187"/>
          </a:xfrm>
        </p:spPr>
        <p:txBody>
          <a:bodyPr vert="horz" lIns="91440" tIns="45720" rIns="91440" bIns="45720" rtlCol="0" anchor="b">
            <a:normAutofit/>
          </a:bodyPr>
          <a:lstStyle/>
          <a:p>
            <a:r>
              <a:rPr lang="en-US" sz="4000" kern="1200" dirty="0">
                <a:solidFill>
                  <a:srgbClr val="FFFFFF"/>
                </a:solidFill>
                <a:latin typeface="+mj-lt"/>
                <a:ea typeface="+mj-ea"/>
                <a:cs typeface="+mj-cs"/>
              </a:rPr>
              <a:t>Be a Handwashing Hero</a:t>
            </a:r>
          </a:p>
        </p:txBody>
      </p:sp>
      <p:sp>
        <p:nvSpPr>
          <p:cNvPr id="15" name="Rectangle 14">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12946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4"/>
            <a:extLst>
              <a:ext uri="{FF2B5EF4-FFF2-40B4-BE49-F238E27FC236}">
                <a16:creationId xmlns:a16="http://schemas.microsoft.com/office/drawing/2014/main" id="{28A47067-5378-49EB-8818-8DA53734C7AE}"/>
              </a:ext>
            </a:extLst>
          </p:cNvPr>
          <p:cNvPicPr>
            <a:picLocks noChangeAspect="1"/>
          </p:cNvPicPr>
          <p:nvPr/>
        </p:nvPicPr>
        <p:blipFill>
          <a:blip r:embed="rId5"/>
          <a:stretch>
            <a:fillRect/>
          </a:stretch>
        </p:blipFill>
        <p:spPr>
          <a:xfrm>
            <a:off x="804672" y="1709137"/>
            <a:ext cx="6137549" cy="3439725"/>
          </a:xfrm>
          <a:prstGeom prst="rect">
            <a:avLst/>
          </a:prstGeom>
        </p:spPr>
      </p:pic>
      <p:pic>
        <p:nvPicPr>
          <p:cNvPr id="2" name="Picture 1">
            <a:extLst>
              <a:ext uri="{FF2B5EF4-FFF2-40B4-BE49-F238E27FC236}">
                <a16:creationId xmlns:a16="http://schemas.microsoft.com/office/drawing/2014/main" id="{E4E27DDE-131D-468E-BF28-6EA338781057}"/>
              </a:ext>
            </a:extLst>
          </p:cNvPr>
          <p:cNvPicPr>
            <a:picLocks noChangeAspect="1"/>
          </p:cNvPicPr>
          <p:nvPr/>
        </p:nvPicPr>
        <p:blipFill>
          <a:blip r:embed="rId6"/>
          <a:stretch>
            <a:fillRect/>
          </a:stretch>
        </p:blipFill>
        <p:spPr>
          <a:xfrm>
            <a:off x="5070764" y="5857650"/>
            <a:ext cx="2045475" cy="797782"/>
          </a:xfrm>
          <a:prstGeom prst="rect">
            <a:avLst/>
          </a:prstGeom>
        </p:spPr>
      </p:pic>
    </p:spTree>
    <p:extLst>
      <p:ext uri="{BB962C8B-B14F-4D97-AF65-F5344CB8AC3E}">
        <p14:creationId xmlns:p14="http://schemas.microsoft.com/office/powerpoint/2010/main" val="149929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62E98A-EC9B-4D53-B0D5-C7C41741DCA2}"/>
              </a:ext>
            </a:extLst>
          </p:cNvPr>
          <p:cNvSpPr>
            <a:spLocks noGrp="1"/>
          </p:cNvSpPr>
          <p:nvPr>
            <p:ph type="title"/>
          </p:nvPr>
        </p:nvSpPr>
        <p:spPr>
          <a:xfrm>
            <a:off x="8019286" y="481264"/>
            <a:ext cx="3702251" cy="3907856"/>
          </a:xfrm>
        </p:spPr>
        <p:txBody>
          <a:bodyPr vert="horz" lIns="91440" tIns="45720" rIns="91440" bIns="45720" rtlCol="0" anchor="b">
            <a:normAutofit/>
          </a:bodyPr>
          <a:lstStyle/>
          <a:p>
            <a:r>
              <a:rPr lang="en-US" sz="4000" dirty="0"/>
              <a:t>If You Do Not Have Soap and Water Available, </a:t>
            </a:r>
            <a:br>
              <a:rPr lang="en-US" sz="4000" dirty="0"/>
            </a:br>
            <a:r>
              <a:rPr lang="en-US" sz="4000" dirty="0"/>
              <a:t>Use Hand Sanitizer</a:t>
            </a:r>
          </a:p>
        </p:txBody>
      </p:sp>
      <p:sp>
        <p:nvSpPr>
          <p:cNvPr id="12" name="Rectangle 11">
            <a:extLst>
              <a:ext uri="{FF2B5EF4-FFF2-40B4-BE49-F238E27FC236}">
                <a16:creationId xmlns:a16="http://schemas.microsoft.com/office/drawing/2014/main" id="{9D545981-1F24-46A6-8AFC-3740CC57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2F09FA-59B0-41E4-9F79-D0EB15CB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0271" y="481264"/>
            <a:ext cx="2423160" cy="185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FB98A08-FC4C-4C6C-8CAE-410223C6D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2503727"/>
            <a:ext cx="4008798" cy="38833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40922C-583F-46C0-8114-696A7BA00C8C}"/>
              </a:ext>
            </a:extLst>
          </p:cNvPr>
          <p:cNvPicPr>
            <a:picLocks noChangeAspect="1"/>
          </p:cNvPicPr>
          <p:nvPr/>
        </p:nvPicPr>
        <p:blipFill>
          <a:blip r:embed="rId3"/>
          <a:stretch>
            <a:fillRect/>
          </a:stretch>
        </p:blipFill>
        <p:spPr>
          <a:xfrm>
            <a:off x="646516" y="3038544"/>
            <a:ext cx="3685032" cy="2813722"/>
          </a:xfrm>
          <a:prstGeom prst="rect">
            <a:avLst/>
          </a:prstGeom>
        </p:spPr>
      </p:pic>
      <p:sp>
        <p:nvSpPr>
          <p:cNvPr id="18" name="Rectangle 17">
            <a:extLst>
              <a:ext uri="{FF2B5EF4-FFF2-40B4-BE49-F238E27FC236}">
                <a16:creationId xmlns:a16="http://schemas.microsoft.com/office/drawing/2014/main" id="{66D4C1A7-0A94-46CF-9056-E836CBFB7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81264"/>
            <a:ext cx="2412380" cy="285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F5A6B22-A6D9-4DC8-B039-402582A92329}"/>
              </a:ext>
            </a:extLst>
          </p:cNvPr>
          <p:cNvPicPr>
            <a:picLocks noChangeAspect="1"/>
          </p:cNvPicPr>
          <p:nvPr/>
        </p:nvPicPr>
        <p:blipFill>
          <a:blip r:embed="rId4"/>
          <a:stretch>
            <a:fillRect/>
          </a:stretch>
        </p:blipFill>
        <p:spPr>
          <a:xfrm>
            <a:off x="4813498" y="861774"/>
            <a:ext cx="2093976" cy="2083786"/>
          </a:xfrm>
          <a:prstGeom prst="rect">
            <a:avLst/>
          </a:prstGeom>
        </p:spPr>
      </p:pic>
      <p:sp>
        <p:nvSpPr>
          <p:cNvPr id="20" name="Rectangle 19">
            <a:extLst>
              <a:ext uri="{FF2B5EF4-FFF2-40B4-BE49-F238E27FC236}">
                <a16:creationId xmlns:a16="http://schemas.microsoft.com/office/drawing/2014/main" id="{12022B2F-C34E-42AC-A514-49AF306FA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3499239"/>
            <a:ext cx="2412380" cy="2887845"/>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4A66149-2431-4D78-A158-60F086A12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ECDE329-97EB-411D-9303-20121406F152}"/>
              </a:ext>
            </a:extLst>
          </p:cNvPr>
          <p:cNvPicPr>
            <a:picLocks noChangeAspect="1"/>
          </p:cNvPicPr>
          <p:nvPr/>
        </p:nvPicPr>
        <p:blipFill>
          <a:blip r:embed="rId5"/>
          <a:stretch>
            <a:fillRect/>
          </a:stretch>
        </p:blipFill>
        <p:spPr>
          <a:xfrm>
            <a:off x="9915922" y="6053898"/>
            <a:ext cx="1805615" cy="704231"/>
          </a:xfrm>
          <a:prstGeom prst="rect">
            <a:avLst/>
          </a:prstGeom>
        </p:spPr>
      </p:pic>
    </p:spTree>
    <p:extLst>
      <p:ext uri="{BB962C8B-B14F-4D97-AF65-F5344CB8AC3E}">
        <p14:creationId xmlns:p14="http://schemas.microsoft.com/office/powerpoint/2010/main" val="250184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2AAC-72D7-4E5D-BA33-3119912405A5}"/>
              </a:ext>
            </a:extLst>
          </p:cNvPr>
          <p:cNvSpPr>
            <a:spLocks noGrp="1"/>
          </p:cNvSpPr>
          <p:nvPr>
            <p:ph type="title"/>
          </p:nvPr>
        </p:nvSpPr>
        <p:spPr>
          <a:xfrm>
            <a:off x="838200" y="365125"/>
            <a:ext cx="10515600" cy="1325563"/>
          </a:xfrm>
        </p:spPr>
        <p:txBody>
          <a:bodyPr>
            <a:normAutofit/>
          </a:bodyPr>
          <a:lstStyle/>
          <a:p>
            <a:r>
              <a:rPr lang="en-CA" sz="4000" dirty="0"/>
              <a:t>If you do this…wash your hands before and after</a:t>
            </a:r>
            <a:endParaRPr lang="en-US" sz="4000" dirty="0"/>
          </a:p>
        </p:txBody>
      </p:sp>
      <p:pic>
        <p:nvPicPr>
          <p:cNvPr id="4" name="Content Placeholder 3">
            <a:extLst>
              <a:ext uri="{FF2B5EF4-FFF2-40B4-BE49-F238E27FC236}">
                <a16:creationId xmlns:a16="http://schemas.microsoft.com/office/drawing/2014/main" id="{72D77B42-CE40-4D57-846B-10996FD83047}"/>
              </a:ext>
            </a:extLst>
          </p:cNvPr>
          <p:cNvPicPr>
            <a:picLocks noGrp="1" noChangeAspect="1"/>
          </p:cNvPicPr>
          <p:nvPr>
            <p:ph idx="1"/>
          </p:nvPr>
        </p:nvPicPr>
        <p:blipFill>
          <a:blip r:embed="rId3"/>
          <a:stretch>
            <a:fillRect/>
          </a:stretch>
        </p:blipFill>
        <p:spPr>
          <a:xfrm>
            <a:off x="2441359" y="1667408"/>
            <a:ext cx="7546020" cy="4525786"/>
          </a:xfrm>
          <a:prstGeom prst="rect">
            <a:avLst/>
          </a:prstGeom>
        </p:spPr>
      </p:pic>
      <p:pic>
        <p:nvPicPr>
          <p:cNvPr id="3" name="Picture 2">
            <a:extLst>
              <a:ext uri="{FF2B5EF4-FFF2-40B4-BE49-F238E27FC236}">
                <a16:creationId xmlns:a16="http://schemas.microsoft.com/office/drawing/2014/main" id="{967BC790-A5BA-450C-917B-FE0DE7B074F0}"/>
              </a:ext>
            </a:extLst>
          </p:cNvPr>
          <p:cNvPicPr>
            <a:picLocks noChangeAspect="1"/>
          </p:cNvPicPr>
          <p:nvPr/>
        </p:nvPicPr>
        <p:blipFill>
          <a:blip r:embed="rId4"/>
          <a:stretch>
            <a:fillRect/>
          </a:stretch>
        </p:blipFill>
        <p:spPr>
          <a:xfrm>
            <a:off x="10259002" y="6032665"/>
            <a:ext cx="1755872" cy="684830"/>
          </a:xfrm>
          <a:prstGeom prst="rect">
            <a:avLst/>
          </a:prstGeom>
        </p:spPr>
      </p:pic>
    </p:spTree>
    <p:extLst>
      <p:ext uri="{BB962C8B-B14F-4D97-AF65-F5344CB8AC3E}">
        <p14:creationId xmlns:p14="http://schemas.microsoft.com/office/powerpoint/2010/main" val="3042590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B7560FBA51014492F3587DD2E878D0" ma:contentTypeVersion="" ma:contentTypeDescription="Create a new document." ma:contentTypeScope="" ma:versionID="20434e2d570431d85b4bc1cb59c82cd9">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60C5DD-59B8-4948-81CD-D7CB57C39219}"/>
</file>

<file path=customXml/itemProps2.xml><?xml version="1.0" encoding="utf-8"?>
<ds:datastoreItem xmlns:ds="http://schemas.openxmlformats.org/officeDocument/2006/customXml" ds:itemID="{DDB577DF-8A7D-46BB-AF2C-C4D850F97906}"/>
</file>

<file path=customXml/itemProps3.xml><?xml version="1.0" encoding="utf-8"?>
<ds:datastoreItem xmlns:ds="http://schemas.openxmlformats.org/officeDocument/2006/customXml" ds:itemID="{031059FA-D3C0-46E0-B593-D97D494D9353}"/>
</file>

<file path=docProps/app.xml><?xml version="1.0" encoding="utf-8"?>
<Properties xmlns="http://schemas.openxmlformats.org/officeDocument/2006/extended-properties" xmlns:vt="http://schemas.openxmlformats.org/officeDocument/2006/docPropsVTypes">
  <TotalTime>103</TotalTime>
  <Words>2040</Words>
  <Application>Microsoft Office PowerPoint</Application>
  <PresentationFormat>Widescreen</PresentationFormat>
  <Paragraphs>202</Paragraphs>
  <Slides>28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Broadway</vt:lpstr>
      <vt:lpstr>Calibri</vt:lpstr>
      <vt:lpstr>Calibri Light</vt:lpstr>
      <vt:lpstr>Office Theme</vt:lpstr>
      <vt:lpstr>Coronavirus – COVID-19</vt:lpstr>
      <vt:lpstr>Learning Goals:</vt:lpstr>
      <vt:lpstr>PowerPoint Presentation</vt:lpstr>
      <vt:lpstr>How Does COVID-19 Spread?</vt:lpstr>
      <vt:lpstr>How to Protect Ourselves and Others:</vt:lpstr>
      <vt:lpstr>Grover tells How to Cover Your Cough and Sneeze</vt:lpstr>
      <vt:lpstr>Be a Handwashing Hero</vt:lpstr>
      <vt:lpstr>If You Do Not Have Soap and Water Available,  Use Hand Sanitizer</vt:lpstr>
      <vt:lpstr>If you do this…wash your hands before and after</vt:lpstr>
      <vt:lpstr>When should you clean your hands?</vt:lpstr>
      <vt:lpstr>Before Coming to School </vt:lpstr>
      <vt:lpstr>PowerPoint Presentation</vt:lpstr>
      <vt:lpstr>Bus Instructions  K-5</vt:lpstr>
      <vt:lpstr>Arrival at School</vt:lpstr>
      <vt:lpstr>How to  Enter Our School</vt:lpstr>
      <vt:lpstr>Things to Remember</vt:lpstr>
      <vt:lpstr>Emergency Practices</vt:lpstr>
      <vt:lpstr>If You Feel Sick at School…</vt:lpstr>
      <vt:lpstr>How to Leave the School: </vt:lpstr>
      <vt:lpstr>How Can We Help Others When They/Their Family are at Home Feeling Unwell:</vt:lpstr>
      <vt:lpstr>PowerPoint Presentation</vt:lpstr>
      <vt:lpstr>Other Resources for Educators</vt:lpstr>
      <vt:lpstr>Sick Kids TVO</vt:lpstr>
      <vt:lpstr>PowerPoint Presentation</vt:lpstr>
      <vt:lpstr>PowerPoint Presentation</vt:lpstr>
      <vt:lpstr>PowerPoint Presentation</vt:lpstr>
      <vt:lpstr>My Hero is You https://static1.squarespace.com/static/58cc13fd37c5817a683e8bd7/t/5e95d2b6bf791f4fb83245a5/1586877127126/My+Hero+is+You%2C+Storybook+for+Children+on+COVID-19%5B1%5D.pdf </vt:lpstr>
      <vt:lpstr>Last page needs to be deleted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LLS COVID-19 Student Orientation Presentation</dc:title>
  <dc:creator>Walker-Haley, Joyce (DH/MS)</dc:creator>
  <cp:lastModifiedBy>Norton, Greg (ASD-S)</cp:lastModifiedBy>
  <cp:revision>16</cp:revision>
  <dcterms:created xsi:type="dcterms:W3CDTF">2020-08-10T12:28:46Z</dcterms:created>
  <dcterms:modified xsi:type="dcterms:W3CDTF">2020-08-31T17:56:17Z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0x01010059B7560FBA51014492F3587DD2E878D0</vt:lpwstr>
  </property>
</Properties>
</file>