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4251325"/>
  <p:notesSz cx="6858000" cy="9144000"/>
  <p:defaultTextStyle>
    <a:defPPr>
      <a:defRPr lang="en-US"/>
    </a:defPPr>
    <a:lvl1pPr marL="0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34638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69276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03914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738552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73190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607829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042467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477105" algn="l" defTabSz="86927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0">
          <p15:clr>
            <a:srgbClr val="A4A3A4"/>
          </p15:clr>
        </p15:guide>
        <p15:guide id="2" pos="21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88" y="102"/>
      </p:cViewPr>
      <p:guideLst>
        <p:guide orient="horz" pos="1340"/>
        <p:guide pos="21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320666"/>
            <a:ext cx="5829299" cy="9112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6" y="2409085"/>
            <a:ext cx="4800601" cy="1086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9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3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3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7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2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77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190" y="90540"/>
            <a:ext cx="354807" cy="19347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7" y="90540"/>
            <a:ext cx="951309" cy="19347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2731871"/>
            <a:ext cx="5829299" cy="844360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1801895"/>
            <a:ext cx="5829299" cy="92997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346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69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039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385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31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078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424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771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7" y="529450"/>
            <a:ext cx="652463" cy="1495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344" y="529450"/>
            <a:ext cx="653653" cy="1495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170251"/>
            <a:ext cx="6172199" cy="7085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951628"/>
            <a:ext cx="3030142" cy="39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4638" indent="0">
              <a:buNone/>
              <a:defRPr sz="1800" b="1"/>
            </a:lvl2pPr>
            <a:lvl3pPr marL="869276" indent="0">
              <a:buNone/>
              <a:defRPr sz="1600" b="1"/>
            </a:lvl3pPr>
            <a:lvl4pPr marL="1303914" indent="0">
              <a:buNone/>
              <a:defRPr sz="1600" b="1"/>
            </a:lvl4pPr>
            <a:lvl5pPr marL="1738552" indent="0">
              <a:buNone/>
              <a:defRPr sz="1600" b="1"/>
            </a:lvl5pPr>
            <a:lvl6pPr marL="2173190" indent="0">
              <a:buNone/>
              <a:defRPr sz="1600" b="1"/>
            </a:lvl6pPr>
            <a:lvl7pPr marL="2607829" indent="0">
              <a:buNone/>
              <a:defRPr sz="1600" b="1"/>
            </a:lvl7pPr>
            <a:lvl8pPr marL="3042467" indent="0">
              <a:buNone/>
              <a:defRPr sz="1600" b="1"/>
            </a:lvl8pPr>
            <a:lvl9pPr marL="34771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348220"/>
            <a:ext cx="3030142" cy="2449434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951628"/>
            <a:ext cx="3031332" cy="39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34638" indent="0">
              <a:buNone/>
              <a:defRPr sz="1800" b="1"/>
            </a:lvl2pPr>
            <a:lvl3pPr marL="869276" indent="0">
              <a:buNone/>
              <a:defRPr sz="1600" b="1"/>
            </a:lvl3pPr>
            <a:lvl4pPr marL="1303914" indent="0">
              <a:buNone/>
              <a:defRPr sz="1600" b="1"/>
            </a:lvl4pPr>
            <a:lvl5pPr marL="1738552" indent="0">
              <a:buNone/>
              <a:defRPr sz="1600" b="1"/>
            </a:lvl5pPr>
            <a:lvl6pPr marL="2173190" indent="0">
              <a:buNone/>
              <a:defRPr sz="1600" b="1"/>
            </a:lvl6pPr>
            <a:lvl7pPr marL="2607829" indent="0">
              <a:buNone/>
              <a:defRPr sz="1600" b="1"/>
            </a:lvl7pPr>
            <a:lvl8pPr marL="3042467" indent="0">
              <a:buNone/>
              <a:defRPr sz="1600" b="1"/>
            </a:lvl8pPr>
            <a:lvl9pPr marL="34771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1348220"/>
            <a:ext cx="3031332" cy="2449434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169266"/>
            <a:ext cx="2256236" cy="72036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169266"/>
            <a:ext cx="3833812" cy="3628388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889630"/>
            <a:ext cx="2256236" cy="2908024"/>
          </a:xfrm>
        </p:spPr>
        <p:txBody>
          <a:bodyPr/>
          <a:lstStyle>
            <a:lvl1pPr marL="0" indent="0">
              <a:buNone/>
              <a:defRPr sz="1300"/>
            </a:lvl1pPr>
            <a:lvl2pPr marL="434638" indent="0">
              <a:buNone/>
              <a:defRPr sz="1100"/>
            </a:lvl2pPr>
            <a:lvl3pPr marL="869276" indent="0">
              <a:buNone/>
              <a:defRPr sz="1100"/>
            </a:lvl3pPr>
            <a:lvl4pPr marL="1303914" indent="0">
              <a:buNone/>
              <a:defRPr sz="800"/>
            </a:lvl4pPr>
            <a:lvl5pPr marL="1738552" indent="0">
              <a:buNone/>
              <a:defRPr sz="800"/>
            </a:lvl5pPr>
            <a:lvl6pPr marL="2173190" indent="0">
              <a:buNone/>
              <a:defRPr sz="800"/>
            </a:lvl6pPr>
            <a:lvl7pPr marL="2607829" indent="0">
              <a:buNone/>
              <a:defRPr sz="800"/>
            </a:lvl7pPr>
            <a:lvl8pPr marL="3042467" indent="0">
              <a:buNone/>
              <a:defRPr sz="800"/>
            </a:lvl8pPr>
            <a:lvl9pPr marL="34771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9" y="2975926"/>
            <a:ext cx="4114801" cy="3513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9" y="379865"/>
            <a:ext cx="4114801" cy="2550795"/>
          </a:xfrm>
        </p:spPr>
        <p:txBody>
          <a:bodyPr/>
          <a:lstStyle>
            <a:lvl1pPr marL="0" indent="0">
              <a:buNone/>
              <a:defRPr sz="3200"/>
            </a:lvl1pPr>
            <a:lvl2pPr marL="434638" indent="0">
              <a:buNone/>
              <a:defRPr sz="2600"/>
            </a:lvl2pPr>
            <a:lvl3pPr marL="869276" indent="0">
              <a:buNone/>
              <a:defRPr sz="2400"/>
            </a:lvl3pPr>
            <a:lvl4pPr marL="1303914" indent="0">
              <a:buNone/>
              <a:defRPr sz="1800"/>
            </a:lvl4pPr>
            <a:lvl5pPr marL="1738552" indent="0">
              <a:buNone/>
              <a:defRPr sz="1800"/>
            </a:lvl5pPr>
            <a:lvl6pPr marL="2173190" indent="0">
              <a:buNone/>
              <a:defRPr sz="1800"/>
            </a:lvl6pPr>
            <a:lvl7pPr marL="2607829" indent="0">
              <a:buNone/>
              <a:defRPr sz="1800"/>
            </a:lvl7pPr>
            <a:lvl8pPr marL="3042467" indent="0">
              <a:buNone/>
              <a:defRPr sz="1800"/>
            </a:lvl8pPr>
            <a:lvl9pPr marL="3477105" indent="0">
              <a:buNone/>
              <a:defRPr sz="18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9" y="3327251"/>
            <a:ext cx="4114801" cy="498941"/>
          </a:xfrm>
        </p:spPr>
        <p:txBody>
          <a:bodyPr/>
          <a:lstStyle>
            <a:lvl1pPr marL="0" indent="0">
              <a:buNone/>
              <a:defRPr sz="1300"/>
            </a:lvl1pPr>
            <a:lvl2pPr marL="434638" indent="0">
              <a:buNone/>
              <a:defRPr sz="1100"/>
            </a:lvl2pPr>
            <a:lvl3pPr marL="869276" indent="0">
              <a:buNone/>
              <a:defRPr sz="1100"/>
            </a:lvl3pPr>
            <a:lvl4pPr marL="1303914" indent="0">
              <a:buNone/>
              <a:defRPr sz="800"/>
            </a:lvl4pPr>
            <a:lvl5pPr marL="1738552" indent="0">
              <a:buNone/>
              <a:defRPr sz="800"/>
            </a:lvl5pPr>
            <a:lvl6pPr marL="2173190" indent="0">
              <a:buNone/>
              <a:defRPr sz="800"/>
            </a:lvl6pPr>
            <a:lvl7pPr marL="2607829" indent="0">
              <a:buNone/>
              <a:defRPr sz="800"/>
            </a:lvl7pPr>
            <a:lvl8pPr marL="3042467" indent="0">
              <a:buNone/>
              <a:defRPr sz="800"/>
            </a:lvl8pPr>
            <a:lvl9pPr marL="34771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170251"/>
            <a:ext cx="6172199" cy="708554"/>
          </a:xfrm>
          <a:prstGeom prst="rect">
            <a:avLst/>
          </a:prstGeom>
        </p:spPr>
        <p:txBody>
          <a:bodyPr vert="horz" lIns="86927" tIns="43463" rIns="86927" bIns="434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991976"/>
            <a:ext cx="6172199" cy="2805678"/>
          </a:xfrm>
          <a:prstGeom prst="rect">
            <a:avLst/>
          </a:prstGeom>
        </p:spPr>
        <p:txBody>
          <a:bodyPr vert="horz" lIns="86927" tIns="43463" rIns="86927" bIns="434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3940350"/>
            <a:ext cx="1600199" cy="226342"/>
          </a:xfrm>
          <a:prstGeom prst="rect">
            <a:avLst/>
          </a:prstGeom>
        </p:spPr>
        <p:txBody>
          <a:bodyPr vert="horz" lIns="86927" tIns="43463" rIns="86927" bIns="4346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B989-F22C-43F3-859A-4AF13AC3BD50}" type="datetimeFigureOut">
              <a:rPr lang="en-CA" smtClean="0"/>
              <a:t>16/09/2016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6" y="3940350"/>
            <a:ext cx="2171701" cy="226342"/>
          </a:xfrm>
          <a:prstGeom prst="rect">
            <a:avLst/>
          </a:prstGeom>
        </p:spPr>
        <p:txBody>
          <a:bodyPr vert="horz" lIns="86927" tIns="43463" rIns="86927" bIns="4346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1" y="3940350"/>
            <a:ext cx="1600199" cy="226342"/>
          </a:xfrm>
          <a:prstGeom prst="rect">
            <a:avLst/>
          </a:prstGeom>
        </p:spPr>
        <p:txBody>
          <a:bodyPr vert="horz" lIns="86927" tIns="43463" rIns="86927" bIns="4346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92E9-CCA4-47B0-B8F2-239D4151446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9276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979" indent="-325979" algn="l" defTabSz="8692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6287" indent="-271649" algn="l" defTabSz="869276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595" indent="-217319" algn="l" defTabSz="8692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21233" indent="-217319" algn="l" defTabSz="86927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55871" indent="-217319" algn="l" defTabSz="86927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510" indent="-217319" algn="l" defTabSz="8692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25148" indent="-217319" algn="l" defTabSz="8692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59786" indent="-217319" algn="l" defTabSz="8692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4424" indent="-217319" algn="l" defTabSz="8692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4638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9276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914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38552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73190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829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2467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77105" algn="l" defTabSz="86927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9E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1180" r="1217" b="36244"/>
          <a:stretch/>
        </p:blipFill>
        <p:spPr>
          <a:xfrm>
            <a:off x="76200" y="68262"/>
            <a:ext cx="4038600" cy="40386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22431" y="891372"/>
            <a:ext cx="267714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Tickets: $15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Reserved Seating</a:t>
            </a:r>
          </a:p>
          <a:p>
            <a:pPr algn="ctr"/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Tickets available </a:t>
            </a:r>
            <a:b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school office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530F9951F4284D802DE7966E93EFFA" ma:contentTypeVersion="" ma:contentTypeDescription="Create a new document." ma:contentTypeScope="" ma:versionID="af9bb875bde8fc3b4cc995560f5991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89974F-25E3-43A4-A2E2-3074D31D0821}"/>
</file>

<file path=customXml/itemProps2.xml><?xml version="1.0" encoding="utf-8"?>
<ds:datastoreItem xmlns:ds="http://schemas.openxmlformats.org/officeDocument/2006/customXml" ds:itemID="{7EEB4E70-D42E-4617-9196-7276C1C76619}"/>
</file>

<file path=customXml/itemProps3.xml><?xml version="1.0" encoding="utf-8"?>
<ds:datastoreItem xmlns:ds="http://schemas.openxmlformats.org/officeDocument/2006/customXml" ds:itemID="{DC65A861-4364-4C4D-8E81-54032BE9FCA1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Province of N.B.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</dc:title>
  <dc:creator>School District 8</dc:creator>
  <cp:lastModifiedBy>Trofimencoff, Therese (ASD-S)</cp:lastModifiedBy>
  <cp:revision>5</cp:revision>
  <dcterms:created xsi:type="dcterms:W3CDTF">2013-10-29T12:21:59Z</dcterms:created>
  <dcterms:modified xsi:type="dcterms:W3CDTF">2016-09-16T14:49:16Z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0x01010086530F9951F4284D802DE7966E93EFFA</vt:lpwstr>
  </property>
</Properties>
</file>