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1EF36-966D-4629-B380-F0599A6D65FB}" type="datetimeFigureOut">
              <a:rPr lang="en-CA" smtClean="0"/>
              <a:pPr/>
              <a:t>24/01/2012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DF56B-4308-4D2A-AC19-D603FCC0867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9493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600" dirty="0" smtClean="0">
                <a:solidFill>
                  <a:srgbClr val="0070C0"/>
                </a:solidFill>
              </a:rPr>
              <a:t>CAFE™</a:t>
            </a:r>
            <a:br>
              <a:rPr lang="en-US" sz="6600" dirty="0" smtClean="0">
                <a:solidFill>
                  <a:srgbClr val="0070C0"/>
                </a:solidFill>
              </a:rPr>
            </a:br>
            <a:r>
              <a:rPr lang="en-US" sz="2200" dirty="0" smtClean="0">
                <a:solidFill>
                  <a:srgbClr val="0070C0"/>
                </a:solidFill>
              </a:rPr>
              <a:t>(Strategies for Comprehension, Accuracy, Fluency, and </a:t>
            </a:r>
            <a:r>
              <a:rPr lang="en-US" sz="2200" dirty="0" smtClean="0">
                <a:solidFill>
                  <a:srgbClr val="FF0000"/>
                </a:solidFill>
              </a:rPr>
              <a:t>Expanding Vocabulary</a:t>
            </a:r>
            <a:r>
              <a:rPr lang="en-US" sz="2200" dirty="0" smtClean="0">
                <a:solidFill>
                  <a:srgbClr val="0070C0"/>
                </a:solidFill>
              </a:rPr>
              <a:t>)</a:t>
            </a:r>
            <a:endParaRPr lang="en-CA" sz="2200" dirty="0">
              <a:solidFill>
                <a:srgbClr val="0070C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Emergent Readers: “I am aware of print and how to handle a book.”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Identify front and back of book</a:t>
            </a:r>
          </a:p>
          <a:p>
            <a:r>
              <a:rPr lang="en-US" dirty="0" smtClean="0"/>
              <a:t>Know where to begin reading</a:t>
            </a:r>
          </a:p>
          <a:p>
            <a:r>
              <a:rPr lang="en-US" dirty="0" smtClean="0"/>
              <a:t>Know to start reading at the top </a:t>
            </a:r>
            <a:r>
              <a:rPr lang="en-CA" dirty="0" smtClean="0"/>
              <a:t>of a page</a:t>
            </a:r>
          </a:p>
          <a:p>
            <a:r>
              <a:rPr lang="en-US" dirty="0" smtClean="0"/>
              <a:t>Know sentences and words are </a:t>
            </a:r>
            <a:r>
              <a:rPr lang="en-CA" dirty="0" smtClean="0"/>
              <a:t>read left to right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When finished with left page moves on to right page</a:t>
            </a:r>
          </a:p>
          <a:p>
            <a:r>
              <a:rPr lang="en-CA" dirty="0" smtClean="0"/>
              <a:t>Know return sweep when reading a sentence</a:t>
            </a:r>
          </a:p>
          <a:p>
            <a:r>
              <a:rPr lang="en-CA" dirty="0" smtClean="0"/>
              <a:t>Word by word matching</a:t>
            </a:r>
          </a:p>
          <a:p>
            <a:r>
              <a:rPr lang="en-US" dirty="0" smtClean="0"/>
              <a:t>Understand concept of a word</a:t>
            </a:r>
          </a:p>
          <a:p>
            <a:r>
              <a:rPr lang="en-US" dirty="0" smtClean="0"/>
              <a:t>Understand concept of a letter</a:t>
            </a:r>
          </a:p>
          <a:p>
            <a:r>
              <a:rPr lang="en-US" dirty="0" smtClean="0"/>
              <a:t>Know there are spaces between </a:t>
            </a:r>
            <a:r>
              <a:rPr lang="en-CA" dirty="0" smtClean="0"/>
              <a:t>words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Know the meaning of a period</a:t>
            </a:r>
            <a:endParaRPr lang="en-CA" dirty="0">
              <a:solidFill>
                <a:srgbClr val="00B050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Transitional Readers: “I learn new words.”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CA" dirty="0" smtClean="0"/>
              <a:t>Be a voracious reader!</a:t>
            </a:r>
          </a:p>
          <a:p>
            <a:r>
              <a:rPr lang="en-CA" dirty="0" smtClean="0">
                <a:solidFill>
                  <a:srgbClr val="00B050"/>
                </a:solidFill>
              </a:rPr>
              <a:t>Listen for interesting words</a:t>
            </a:r>
          </a:p>
          <a:p>
            <a:r>
              <a:rPr lang="en-CA" dirty="0" smtClean="0"/>
              <a:t>Use interesting words</a:t>
            </a:r>
          </a:p>
          <a:p>
            <a:r>
              <a:rPr lang="en-CA" dirty="0" smtClean="0">
                <a:solidFill>
                  <a:srgbClr val="00B050"/>
                </a:solidFill>
              </a:rPr>
              <a:t>Use word tools</a:t>
            </a:r>
            <a:endParaRPr lang="en-CA" dirty="0">
              <a:solidFill>
                <a:srgbClr val="00B050"/>
              </a:solidFill>
            </a:endParaRPr>
          </a:p>
        </p:txBody>
      </p:sp>
      <p:pic>
        <p:nvPicPr>
          <p:cNvPr id="5122" name="Picture 2" descr="C:\Users\kathleen.doiron\AppData\Local\Microsoft\Windows\Temporary Internet Files\Content.IE5\TSLUI5M7\MC9000890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3886200"/>
            <a:ext cx="1782166" cy="1805940"/>
          </a:xfrm>
          <a:prstGeom prst="rect">
            <a:avLst/>
          </a:prstGeom>
          <a:noFill/>
        </p:spPr>
      </p:pic>
      <p:pic>
        <p:nvPicPr>
          <p:cNvPr id="5123" name="Picture 3" descr="C:\Users\kathleen.doiron\AppData\Local\Microsoft\Windows\Temporary Internet Files\Content.IE5\1TGUYH3P\MC90005671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5562600"/>
            <a:ext cx="990601" cy="1142086"/>
          </a:xfrm>
          <a:prstGeom prst="rect">
            <a:avLst/>
          </a:prstGeom>
          <a:noFill/>
        </p:spPr>
      </p:pic>
      <p:pic>
        <p:nvPicPr>
          <p:cNvPr id="5124" name="Picture 4" descr="C:\Users\kathleen.doiron\AppData\Local\Microsoft\Windows\Temporary Internet Files\Content.IE5\J9QPBJU2\MC900431561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3886200"/>
            <a:ext cx="1219057" cy="228600"/>
          </a:xfrm>
          <a:prstGeom prst="rect">
            <a:avLst/>
          </a:prstGeom>
          <a:noFill/>
        </p:spPr>
      </p:pic>
      <p:pic>
        <p:nvPicPr>
          <p:cNvPr id="5126" name="Picture 6" descr="C:\Users\kathleen.doiron\AppData\Local\Microsoft\Windows\Temporary Internet Files\Content.IE5\J9QPBJU2\MC90007873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2971800"/>
            <a:ext cx="936625" cy="1336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2920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A015BCBDED17F41A1420BD9E73570F8" ma:contentTypeVersion="0" ma:contentTypeDescription="Microsoft PowerPoint Slide" ma:contentTypeScope="" ma:versionID="06b800b12c40a67fb0d9e170bb32f3cf">
  <xsd:schema xmlns:xsd="http://www.w3.org/2001/XMLSchema" xmlns:xs="http://www.w3.org/2001/XMLSchema" xmlns:p="http://schemas.microsoft.com/office/2006/metadata/properties" xmlns:ns2="http://schemas.microsoft.com/sharepoint/v3" targetNamespace="http://schemas.microsoft.com/office/2006/metadata/properties" ma:root="true" ma:fieldsID="8ece9889b3158e7f009b8f2a1af10353" ns2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2:Presentation" minOccurs="0"/>
                <xsd:element ref="ns2:Slide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>CAFE™
(Strategies for Comprehension, Accuracy, Fluency, and Expanding Vocabulary)</SlideDescription>
    <Presentation xmlns="http://schemas.microsoft.com/sharepoint/v3">Emergent Readers presentation</Presentation>
  </documentManagement>
</p:properties>
</file>

<file path=customXml/itemProps1.xml><?xml version="1.0" encoding="utf-8"?>
<ds:datastoreItem xmlns:ds="http://schemas.openxmlformats.org/officeDocument/2006/customXml" ds:itemID="{525A88DE-1B6B-4279-9B95-41E7A3D60F24}"/>
</file>

<file path=customXml/itemProps2.xml><?xml version="1.0" encoding="utf-8"?>
<ds:datastoreItem xmlns:ds="http://schemas.openxmlformats.org/officeDocument/2006/customXml" ds:itemID="{E1B3D131-3A74-4F4C-872E-E5A0ED5BCF21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115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CAFE™ (Strategies for Comprehension, Accuracy, Fluency, and Expanding Vocabulary)</vt:lpstr>
    </vt:vector>
  </TitlesOfParts>
  <Company>Province of N.B.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Emergent Readers presentation</dc:title>
  <dc:creator>School District 8</dc:creator>
  <dc:description>CAFE™_x000d_(Strategies for Comprehension, Accuracy, Fluency, and Expanding Vocabulary)</dc:description>
  <cp:lastModifiedBy>Bates</cp:lastModifiedBy>
  <cp:revision>24</cp:revision>
  <dcterms:created xsi:type="dcterms:W3CDTF">2011-11-19T13:43:53Z</dcterms:created>
  <dcterms:modified xsi:type="dcterms:W3CDTF">2012-01-24T18:05:34Z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Slide</vt:lpwstr>
  </property>
  <property fmtid="{D5CDD505-2E9C-101B-9397-08002B2CF9AE}" pid="3" name="Presentation">
    <vt:lpwstr>Emergent Readers presentation</vt:lpwstr>
  </property>
  <property fmtid="{D5CDD505-2E9C-101B-9397-08002B2CF9AE}" pid="4" name="SlideDescription">
    <vt:lpwstr>CAFE™_x000d_(Strategies for Comprehension, Accuracy, Fluency, and Expanding Vocabulary)</vt:lpwstr>
  </property>
  <property fmtid="{D5CDD505-2E9C-101B-9397-08002B2CF9AE}" pid="5" name="ContentTypeId">
    <vt:lpwstr>0x010100A22E315B1F3C42B49A0E90D2F9AB5AB100DA015BCBDED17F41A1420BD9E73570F8</vt:lpwstr>
  </property>
</Properties>
</file>