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9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0070C0"/>
                </a:solidFill>
              </a:rPr>
              <a:t>CAFE™</a:t>
            </a:r>
            <a:br>
              <a:rPr lang="en-US" sz="6600" dirty="0" smtClean="0">
                <a:solidFill>
                  <a:srgbClr val="0070C0"/>
                </a:solidFill>
              </a:rPr>
            </a:br>
            <a:r>
              <a:rPr lang="en-US" sz="2200" dirty="0" smtClean="0">
                <a:solidFill>
                  <a:srgbClr val="0070C0"/>
                </a:solidFill>
              </a:rPr>
              <a:t>(Strategies for Comprehension, </a:t>
            </a:r>
            <a:r>
              <a:rPr lang="en-US" sz="2200" dirty="0" smtClean="0">
                <a:solidFill>
                  <a:srgbClr val="FF0000"/>
                </a:solidFill>
              </a:rPr>
              <a:t>Accuracy</a:t>
            </a:r>
            <a:r>
              <a:rPr lang="en-US" sz="2200" dirty="0" smtClean="0">
                <a:solidFill>
                  <a:srgbClr val="0070C0"/>
                </a:solidFill>
              </a:rPr>
              <a:t>, Fluency, and Expanding Vocabulary)</a:t>
            </a:r>
            <a:endParaRPr lang="en-CA" sz="2200" dirty="0">
              <a:solidFill>
                <a:srgbClr val="0070C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Emergent Readers:  “I hear, work, and play with spoken language.”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CA" dirty="0" smtClean="0">
                <a:solidFill>
                  <a:srgbClr val="00B050"/>
                </a:solidFill>
              </a:rPr>
              <a:t>Recognize when two words rhyme</a:t>
            </a:r>
          </a:p>
          <a:p>
            <a:r>
              <a:rPr lang="en-CA" dirty="0" smtClean="0"/>
              <a:t>Produce rhyming words</a:t>
            </a:r>
          </a:p>
          <a:p>
            <a:r>
              <a:rPr lang="en-US" dirty="0" smtClean="0"/>
              <a:t>Orally blend words presented in </a:t>
            </a:r>
            <a:r>
              <a:rPr lang="en-CA" dirty="0" smtClean="0"/>
              <a:t>syllable segments</a:t>
            </a:r>
          </a:p>
          <a:p>
            <a:r>
              <a:rPr lang="en-US" dirty="0" smtClean="0"/>
              <a:t>Clap words in a sentence</a:t>
            </a:r>
          </a:p>
          <a:p>
            <a:r>
              <a:rPr lang="en-US" dirty="0" smtClean="0"/>
              <a:t>Clap syllables in one to three </a:t>
            </a:r>
            <a:r>
              <a:rPr lang="en-CA" dirty="0" smtClean="0"/>
              <a:t>segments</a:t>
            </a:r>
          </a:p>
          <a:p>
            <a:r>
              <a:rPr lang="en-CA" dirty="0" smtClean="0"/>
              <a:t>Blend onset and rime</a:t>
            </a:r>
          </a:p>
          <a:p>
            <a:r>
              <a:rPr lang="en-US" dirty="0" smtClean="0"/>
              <a:t>Orally match words that begin </a:t>
            </a:r>
            <a:r>
              <a:rPr lang="en-CA" dirty="0" smtClean="0"/>
              <a:t>with the same sound</a:t>
            </a:r>
          </a:p>
          <a:p>
            <a:r>
              <a:rPr lang="en-US" dirty="0" smtClean="0"/>
              <a:t>Orally match words that end with </a:t>
            </a:r>
            <a:r>
              <a:rPr lang="en-CA" dirty="0" smtClean="0"/>
              <a:t>the same sound</a:t>
            </a:r>
          </a:p>
          <a:p>
            <a:r>
              <a:rPr lang="en-US" dirty="0" smtClean="0"/>
              <a:t>Identify the first sound in a word</a:t>
            </a:r>
          </a:p>
          <a:p>
            <a:r>
              <a:rPr lang="en-US" dirty="0" smtClean="0"/>
              <a:t>Identify the last sound in a word</a:t>
            </a:r>
          </a:p>
          <a:p>
            <a:r>
              <a:rPr lang="en-US" dirty="0" smtClean="0"/>
              <a:t>Blend two sounds to make a </a:t>
            </a:r>
            <a:r>
              <a:rPr lang="en-CA" dirty="0" smtClean="0"/>
              <a:t>word</a:t>
            </a:r>
          </a:p>
          <a:p>
            <a:r>
              <a:rPr lang="en-US" dirty="0" smtClean="0"/>
              <a:t>Blend three sounds to make a </a:t>
            </a:r>
            <a:r>
              <a:rPr lang="en-CA" dirty="0" smtClean="0"/>
              <a:t>word</a:t>
            </a:r>
          </a:p>
          <a:p>
            <a:r>
              <a:rPr lang="en-US" dirty="0" smtClean="0"/>
              <a:t>Segment three sounds in a word</a:t>
            </a:r>
            <a:endParaRPr lang="en-CA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Transitional Readers:  “I can read letters, sounds and words.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Cross-check . . . double check</a:t>
            </a:r>
          </a:p>
          <a:p>
            <a:r>
              <a:rPr lang="en-CA" dirty="0" smtClean="0"/>
              <a:t>Use the pictures</a:t>
            </a:r>
          </a:p>
          <a:p>
            <a:r>
              <a:rPr lang="en-CA" dirty="0" smtClean="0"/>
              <a:t>Know letters and sounds</a:t>
            </a:r>
          </a:p>
          <a:p>
            <a:r>
              <a:rPr lang="en-CA" dirty="0" smtClean="0">
                <a:solidFill>
                  <a:srgbClr val="00B050"/>
                </a:solidFill>
              </a:rPr>
              <a:t>Play with rhyming words</a:t>
            </a:r>
          </a:p>
          <a:p>
            <a:r>
              <a:rPr lang="en-CA" dirty="0" smtClean="0"/>
              <a:t>Identify beginning and ending sounds</a:t>
            </a:r>
          </a:p>
          <a:p>
            <a:r>
              <a:rPr lang="en-US" dirty="0" smtClean="0"/>
              <a:t>Stretch or blend sounds in words</a:t>
            </a:r>
          </a:p>
          <a:p>
            <a:r>
              <a:rPr lang="en-CA" dirty="0" smtClean="0">
                <a:solidFill>
                  <a:srgbClr val="00B050"/>
                </a:solidFill>
              </a:rPr>
              <a:t>Flip the sound </a:t>
            </a:r>
          </a:p>
          <a:p>
            <a:r>
              <a:rPr lang="en-CA" dirty="0" smtClean="0"/>
              <a:t>Chunk letters and sounds</a:t>
            </a:r>
            <a:endParaRPr lang="en-CA" dirty="0"/>
          </a:p>
        </p:txBody>
      </p:sp>
      <p:pic>
        <p:nvPicPr>
          <p:cNvPr id="3074" name="Picture 2" descr="C:\Users\kathleen.doiron\AppData\Local\Microsoft\Windows\Temporary Internet Files\Content.IE5\TSLUI5M7\MC9001337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209800"/>
            <a:ext cx="887994" cy="1161107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267200" y="220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hat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4038600" y="32004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  cat</a:t>
            </a:r>
            <a:endParaRPr lang="en-CA" dirty="0">
              <a:solidFill>
                <a:srgbClr val="00B050"/>
              </a:solidFill>
            </a:endParaRPr>
          </a:p>
        </p:txBody>
      </p:sp>
      <p:pic>
        <p:nvPicPr>
          <p:cNvPr id="3075" name="Picture 3" descr="C:\Users\kathleen.doiron\AppData\Local\Microsoft\Windows\Temporary Internet Files\Content.IE5\J9QPBJU2\MC90028311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105400"/>
            <a:ext cx="990600" cy="5334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 flipH="1">
            <a:off x="7543800" y="5181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ten</a:t>
            </a:r>
            <a:endParaRPr lang="en-CA" dirty="0">
              <a:solidFill>
                <a:srgbClr val="0070C0"/>
              </a:solidFill>
            </a:endParaRPr>
          </a:p>
        </p:txBody>
      </p:sp>
      <p:pic>
        <p:nvPicPr>
          <p:cNvPr id="3076" name="Picture 4" descr="C:\Users\kathleen.doiron\AppData\Local\Microsoft\Windows\Temporary Internet Files\Content.IE5\51ZHNCJF\MC90022170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715000"/>
            <a:ext cx="762000" cy="9144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7924800" y="6477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hen</a:t>
            </a:r>
            <a:endParaRPr lang="en-C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A015BCBDED17F41A1420BD9E73570F8" ma:contentTypeVersion="0" ma:contentTypeDescription="Microsoft PowerPoint Slide" ma:contentTypeScope="" ma:versionID="06b800b12c40a67fb0d9e170bb32f3cf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8ece9889b3158e7f009b8f2a1af10353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CAFE™
(Strategies for Comprehension, Accuracy, Fluency, and Expanding Vocabulary)</SlideDescription>
    <Presentation xmlns="http://schemas.microsoft.com/sharepoint/v3">Emergent Readers presentation</Presentation>
  </documentManagement>
</p:properties>
</file>

<file path=customXml/itemProps1.xml><?xml version="1.0" encoding="utf-8"?>
<ds:datastoreItem xmlns:ds="http://schemas.openxmlformats.org/officeDocument/2006/customXml" ds:itemID="{AF1D48B7-6F86-40F3-AB7F-C78A77E01B8E}"/>
</file>

<file path=customXml/itemProps2.xml><?xml version="1.0" encoding="utf-8"?>
<ds:datastoreItem xmlns:ds="http://schemas.openxmlformats.org/officeDocument/2006/customXml" ds:itemID="{CAC6575A-94A2-40E4-B8D2-8AB86C9E05EA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153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CAFE™ (Strategies for Comprehension, Accuracy, Fluency, and Expanding Vocabulary)</vt:lpstr>
    </vt:vector>
  </TitlesOfParts>
  <Company>Province of N.B.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Emergent Readers presentation</dc:title>
  <dc:creator>School District 8</dc:creator>
  <dc:description>CAFE™_x000d_(Strategies for Comprehension, Accuracy, Fluency, and Expanding Vocabulary)</dc:description>
  <cp:lastModifiedBy>Bates</cp:lastModifiedBy>
  <cp:revision>24</cp:revision>
  <dcterms:created xsi:type="dcterms:W3CDTF">2011-11-19T13:43:53Z</dcterms:created>
  <dcterms:modified xsi:type="dcterms:W3CDTF">2012-01-24T18:05:33Z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Slide</vt:lpwstr>
  </property>
  <property fmtid="{D5CDD505-2E9C-101B-9397-08002B2CF9AE}" pid="3" name="Presentation">
    <vt:lpwstr>Emergent Readers presentation</vt:lpwstr>
  </property>
  <property fmtid="{D5CDD505-2E9C-101B-9397-08002B2CF9AE}" pid="4" name="SlideDescription">
    <vt:lpwstr>CAFE™_x000d_(Strategies for Comprehension, Accuracy, Fluency, and Expanding Vocabulary)</vt:lpwstr>
  </property>
  <property fmtid="{D5CDD505-2E9C-101B-9397-08002B2CF9AE}" pid="5" name="ContentTypeId">
    <vt:lpwstr>0x010100A22E315B1F3C42B49A0E90D2F9AB5AB100DA015BCBDED17F41A1420BD9E73570F8</vt:lpwstr>
  </property>
</Properties>
</file>