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19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70C0"/>
                </a:solidFill>
              </a:rPr>
              <a:t>Read by Example</a:t>
            </a:r>
            <a:endParaRPr lang="en-CA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Daily reading (with your child, to your child, or being read to by your child)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Discuss books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Make it fun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Make it a shared activity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Keep it real (read for a real purpose)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CA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334000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EEKK*</a:t>
            </a:r>
          </a:p>
          <a:p>
            <a:pPr algn="ctr"/>
            <a:r>
              <a:rPr lang="en-US" sz="2400" dirty="0" smtClean="0"/>
              <a:t>*Elbow to Elbow, Knee to Knee</a:t>
            </a:r>
            <a:endParaRPr lang="en-CA" sz="2400" dirty="0"/>
          </a:p>
        </p:txBody>
      </p:sp>
      <p:pic>
        <p:nvPicPr>
          <p:cNvPr id="1027" name="Picture 3" descr="C:\Users\kathleen.doiron\Desktop\ekk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2634837"/>
            <a:ext cx="3657600" cy="24566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319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A015BCBDED17F41A1420BD9E73570F8" ma:contentTypeVersion="0" ma:contentTypeDescription="Microsoft PowerPoint Slide" ma:contentTypeScope="" ma:versionID="06b800b12c40a67fb0d9e170bb32f3cf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8ece9889b3158e7f009b8f2a1af10353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Read by Example</SlideDescription>
    <Presentation xmlns="http://schemas.microsoft.com/sharepoint/v3">Emergent Readers presentation</Presentation>
  </documentManagement>
</p:properties>
</file>

<file path=customXml/itemProps1.xml><?xml version="1.0" encoding="utf-8"?>
<ds:datastoreItem xmlns:ds="http://schemas.openxmlformats.org/officeDocument/2006/customXml" ds:itemID="{1708B130-49DC-4B9B-B688-9CD41C87C580}"/>
</file>

<file path=customXml/itemProps2.xml><?xml version="1.0" encoding="utf-8"?>
<ds:datastoreItem xmlns:ds="http://schemas.openxmlformats.org/officeDocument/2006/customXml" ds:itemID="{64F7568D-62C4-413E-BFC0-30F19E942C6A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52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Read by Example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Emergent Readers presentation</dc:title>
  <dc:creator>School District 8</dc:creator>
  <dc:description>Read by Example</dc:description>
  <cp:lastModifiedBy>Bates</cp:lastModifiedBy>
  <cp:revision>24</cp:revision>
  <dcterms:created xsi:type="dcterms:W3CDTF">2011-11-19T13:43:53Z</dcterms:created>
  <dcterms:modified xsi:type="dcterms:W3CDTF">2012-01-24T18:05:34Z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Slide</vt:lpwstr>
  </property>
  <property fmtid="{D5CDD505-2E9C-101B-9397-08002B2CF9AE}" pid="3" name="Presentation">
    <vt:lpwstr>Emergent Readers presentation</vt:lpwstr>
  </property>
  <property fmtid="{D5CDD505-2E9C-101B-9397-08002B2CF9AE}" pid="4" name="SlideDescription">
    <vt:lpwstr>Read by Example</vt:lpwstr>
  </property>
  <property fmtid="{D5CDD505-2E9C-101B-9397-08002B2CF9AE}" pid="5" name="ContentTypeId">
    <vt:lpwstr>0x010100A22E315B1F3C42B49A0E90D2F9AB5AB100DA015BCBDED17F41A1420BD9E73570F8</vt:lpwstr>
  </property>
</Properties>
</file>