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78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CAFE™</a:t>
            </a:r>
            <a:br>
              <a:rPr lang="en-US" sz="6600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>(Strategies for </a:t>
            </a:r>
            <a:r>
              <a:rPr lang="en-US" sz="2200" dirty="0" smtClean="0">
                <a:solidFill>
                  <a:srgbClr val="FF0000"/>
                </a:solidFill>
              </a:rPr>
              <a:t>Comprehension</a:t>
            </a:r>
            <a:r>
              <a:rPr lang="en-US" sz="2200" dirty="0" smtClean="0">
                <a:solidFill>
                  <a:srgbClr val="0070C0"/>
                </a:solidFill>
              </a:rPr>
              <a:t>, Accuracy, Fluency, and Expanding Vocabulary)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Emergent Readers: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“I  listen to and understand stories that are read to me.”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 with understanding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Retell familiar stories using the pictures</a:t>
            </a:r>
          </a:p>
          <a:p>
            <a:r>
              <a:rPr lang="en-US" dirty="0" smtClean="0"/>
              <a:t>Tell a connected story using pictures</a:t>
            </a:r>
          </a:p>
          <a:p>
            <a:r>
              <a:rPr lang="en-US" dirty="0" smtClean="0"/>
              <a:t>Retell a story using character, setting, and plot</a:t>
            </a:r>
          </a:p>
          <a:p>
            <a:r>
              <a:rPr lang="en-US" dirty="0" smtClean="0"/>
              <a:t>Respond to questions about the story</a:t>
            </a:r>
          </a:p>
          <a:p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27087"/>
          </a:xfrm>
        </p:spPr>
        <p:txBody>
          <a:bodyPr>
            <a:normAutofit fontScale="85000" lnSpcReduction="20000"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Transitional Readers: “I understand what I hear and read.”                        </a:t>
            </a:r>
          </a:p>
          <a:p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Check for understanding</a:t>
            </a:r>
          </a:p>
          <a:p>
            <a:r>
              <a:rPr lang="en-CA" dirty="0" smtClean="0"/>
              <a:t>Connect to the story</a:t>
            </a:r>
          </a:p>
          <a:p>
            <a:r>
              <a:rPr lang="en-CA" dirty="0" smtClean="0"/>
              <a:t>Back up and reread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Predict what happens next</a:t>
            </a:r>
          </a:p>
          <a:p>
            <a:r>
              <a:rPr lang="en-CA" dirty="0" smtClean="0"/>
              <a:t>Identify fiction and nonfiction</a:t>
            </a:r>
          </a:p>
          <a:p>
            <a:r>
              <a:rPr lang="en-CA" dirty="0" smtClean="0"/>
              <a:t>Name the characters</a:t>
            </a:r>
          </a:p>
          <a:p>
            <a:r>
              <a:rPr lang="en-CA" dirty="0" smtClean="0"/>
              <a:t>Retell beginning, middle, end</a:t>
            </a:r>
          </a:p>
          <a:p>
            <a:r>
              <a:rPr lang="en-CA" dirty="0" smtClean="0"/>
              <a:t>Name the problem-solution</a:t>
            </a:r>
          </a:p>
          <a:p>
            <a:r>
              <a:rPr lang="en-CA" dirty="0" smtClean="0"/>
              <a:t>Name the author’s purpose</a:t>
            </a:r>
            <a:endParaRPr lang="en-CA" dirty="0"/>
          </a:p>
        </p:txBody>
      </p:sp>
      <p:pic>
        <p:nvPicPr>
          <p:cNvPr id="2051" name="Picture 3" descr="C:\Users\kathleen.doiron\Desktop\picbook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971800"/>
            <a:ext cx="742950" cy="609600"/>
          </a:xfrm>
          <a:prstGeom prst="rect">
            <a:avLst/>
          </a:prstGeom>
          <a:noFill/>
        </p:spPr>
      </p:pic>
      <p:pic>
        <p:nvPicPr>
          <p:cNvPr id="13" name="Picture 12" descr="C:\Users\kathleen.doiron\Desktop\dogcrea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5908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78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CAFE™
(Strategies for Comprehension, Accuracy, Fluency, and Expanding Vocabulary)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3E8E37B7-5DC3-4F01-B094-63A76B9985DF}"/>
</file>

<file path=customXml/itemProps2.xml><?xml version="1.0" encoding="utf-8"?>
<ds:datastoreItem xmlns:ds="http://schemas.openxmlformats.org/officeDocument/2006/customXml" ds:itemID="{203A4E20-4BF1-4713-855F-26087E01917C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CAFE™ (Strategies for Comprehension, Accuracy, Fluency, and Expanding Vocabulary)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CAFE™_x000d_(Strategies for Comprehension, Accuracy, Fluency, and Expanding Vocabulary)</dc:description>
  <cp:lastModifiedBy>Bates</cp:lastModifiedBy>
  <cp:revision>24</cp:revision>
  <dcterms:created xsi:type="dcterms:W3CDTF">2011-11-19T13:43:53Z</dcterms:created>
  <dcterms:modified xsi:type="dcterms:W3CDTF">2012-01-24T18:05:33Z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CAFE™_x000d_(Strategies for Comprehension, Accuracy, Fluency, and Expanding Vocabulary)</vt:lpwstr>
  </property>
  <property fmtid="{D5CDD505-2E9C-101B-9397-08002B2CF9AE}" pid="5" name="ContentTypeId">
    <vt:lpwstr>0x010100A22E315B1F3C42B49A0E90D2F9AB5AB100DA015BCBDED17F41A1420BD9E73570F8</vt:lpwstr>
  </property>
</Properties>
</file>