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EF36-966D-4629-B380-F0599A6D65FB}" type="datetimeFigureOut">
              <a:rPr lang="en-CA" smtClean="0"/>
              <a:pPr/>
              <a:t>24/01/2012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F56B-4308-4D2A-AC19-D603FCC0867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1EF36-966D-4629-B380-F0599A6D65FB}" type="datetimeFigureOut">
              <a:rPr lang="en-CA" smtClean="0"/>
              <a:pPr/>
              <a:t>24/01/2012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DF56B-4308-4D2A-AC19-D603FCC0867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978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rgbClr val="0070C0"/>
                </a:solidFill>
              </a:rPr>
              <a:t>CAFE™</a:t>
            </a:r>
            <a:br>
              <a:rPr lang="en-US" sz="6600" dirty="0" smtClean="0">
                <a:solidFill>
                  <a:srgbClr val="0070C0"/>
                </a:solidFill>
              </a:rPr>
            </a:br>
            <a:r>
              <a:rPr lang="en-US" sz="2200" dirty="0" smtClean="0">
                <a:solidFill>
                  <a:srgbClr val="0070C0"/>
                </a:solidFill>
              </a:rPr>
              <a:t>(Strategies for </a:t>
            </a:r>
            <a:r>
              <a:rPr lang="en-US" sz="2200" dirty="0" smtClean="0">
                <a:solidFill>
                  <a:srgbClr val="FF0000"/>
                </a:solidFill>
              </a:rPr>
              <a:t>Comprehension</a:t>
            </a:r>
            <a:r>
              <a:rPr lang="en-US" sz="2200" dirty="0" smtClean="0">
                <a:solidFill>
                  <a:srgbClr val="0070C0"/>
                </a:solidFill>
              </a:rPr>
              <a:t>, Accuracy, Fluency, and Expanding Vocabulary)</a:t>
            </a:r>
            <a:endParaRPr lang="en-CA" sz="2200" dirty="0">
              <a:solidFill>
                <a:srgbClr val="0070C0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Emergent Readers: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“I  listen to and understand stories that are read to me.”</a:t>
            </a:r>
            <a:endParaRPr lang="en-CA" sz="20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Listen with understanding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Retell familiar stories using the pictures</a:t>
            </a:r>
          </a:p>
          <a:p>
            <a:r>
              <a:rPr lang="en-US" dirty="0" smtClean="0"/>
              <a:t>Tell a connected story using pictures</a:t>
            </a:r>
          </a:p>
          <a:p>
            <a:r>
              <a:rPr lang="en-US" dirty="0" smtClean="0"/>
              <a:t>Retell a story using character, setting, and plot</a:t>
            </a:r>
          </a:p>
          <a:p>
            <a:r>
              <a:rPr lang="en-US" dirty="0" smtClean="0"/>
              <a:t>Respond to questions about the story</a:t>
            </a:r>
          </a:p>
          <a:p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827087"/>
          </a:xfrm>
        </p:spPr>
        <p:txBody>
          <a:bodyPr>
            <a:normAutofit fontScale="85000" lnSpcReduction="20000"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Transitional Readers: “I understand what I hear and read.”                        </a:t>
            </a:r>
          </a:p>
          <a:p>
            <a:endParaRPr lang="en-CA" sz="2000" dirty="0">
              <a:solidFill>
                <a:srgbClr val="FF0000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Check for understanding</a:t>
            </a:r>
          </a:p>
          <a:p>
            <a:r>
              <a:rPr lang="en-CA" dirty="0" smtClean="0"/>
              <a:t>Connect to the story</a:t>
            </a:r>
          </a:p>
          <a:p>
            <a:r>
              <a:rPr lang="en-CA" dirty="0" smtClean="0"/>
              <a:t>Back up and reread</a:t>
            </a:r>
          </a:p>
          <a:p>
            <a:r>
              <a:rPr lang="en-CA" dirty="0" smtClean="0">
                <a:solidFill>
                  <a:srgbClr val="00B050"/>
                </a:solidFill>
              </a:rPr>
              <a:t>Predict what happens next</a:t>
            </a:r>
          </a:p>
          <a:p>
            <a:r>
              <a:rPr lang="en-CA" dirty="0" smtClean="0"/>
              <a:t>Identify fiction and nonfiction</a:t>
            </a:r>
          </a:p>
          <a:p>
            <a:r>
              <a:rPr lang="en-CA" dirty="0" smtClean="0"/>
              <a:t>Name the characters</a:t>
            </a:r>
          </a:p>
          <a:p>
            <a:r>
              <a:rPr lang="en-CA" dirty="0" smtClean="0"/>
              <a:t>Retell beginning, middle, end</a:t>
            </a:r>
          </a:p>
          <a:p>
            <a:r>
              <a:rPr lang="en-CA" dirty="0" smtClean="0"/>
              <a:t>Name the problem-solution</a:t>
            </a:r>
          </a:p>
          <a:p>
            <a:r>
              <a:rPr lang="en-CA" dirty="0" smtClean="0"/>
              <a:t>Name the author’s purpose</a:t>
            </a:r>
            <a:endParaRPr lang="en-CA" dirty="0"/>
          </a:p>
        </p:txBody>
      </p:sp>
      <p:pic>
        <p:nvPicPr>
          <p:cNvPr id="2051" name="Picture 3" descr="C:\Users\kathleen.doiron\Desktop\picbook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971800"/>
            <a:ext cx="742950" cy="609600"/>
          </a:xfrm>
          <a:prstGeom prst="rect">
            <a:avLst/>
          </a:prstGeom>
          <a:noFill/>
        </p:spPr>
      </p:pic>
      <p:pic>
        <p:nvPicPr>
          <p:cNvPr id="13" name="Picture 12" descr="C:\Users\kathleen.doiron\Desktop\dogcream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2590800"/>
            <a:ext cx="68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2784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A015BCBDED17F41A1420BD9E73570F8" ma:contentTypeVersion="0" ma:contentTypeDescription="Microsoft PowerPoint Slide" ma:contentTypeScope="" ma:versionID="06b800b12c40a67fb0d9e170bb32f3cf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8ece9889b3158e7f009b8f2a1af10353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>CAFE™
(Strategies for Comprehension, Accuracy, Fluency, and Expanding Vocabulary)</SlideDescription>
    <Presentation xmlns="http://schemas.microsoft.com/sharepoint/v3">Emergent Readers presentation</Presentation>
  </documentManagement>
</p:properties>
</file>

<file path=customXml/itemProps1.xml><?xml version="1.0" encoding="utf-8"?>
<ds:datastoreItem xmlns:ds="http://schemas.openxmlformats.org/officeDocument/2006/customXml" ds:itemID="{3E8E37B7-5DC3-4F01-B094-63A76B9985DF}"/>
</file>

<file path=customXml/itemProps2.xml><?xml version="1.0" encoding="utf-8"?>
<ds:datastoreItem xmlns:ds="http://schemas.openxmlformats.org/officeDocument/2006/customXml" ds:itemID="{203A4E20-4BF1-4713-855F-26087E01917C}"/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96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CAFE™ (Strategies for Comprehension, Accuracy, Fluency, and Expanding Vocabulary)</vt:lpstr>
    </vt:vector>
  </TitlesOfParts>
  <Company>Province of N.B.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Emergent Readers presentation</dc:title>
  <dc:creator>School District 8</dc:creator>
  <dc:description>CAFE™_x000d_(Strategies for Comprehension, Accuracy, Fluency, and Expanding Vocabulary)</dc:description>
  <cp:lastModifiedBy>Bates</cp:lastModifiedBy>
  <cp:revision>24</cp:revision>
  <dcterms:created xsi:type="dcterms:W3CDTF">2011-11-19T13:43:53Z</dcterms:created>
  <dcterms:modified xsi:type="dcterms:W3CDTF">2012-01-24T18:05:33Z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Slide</vt:lpwstr>
  </property>
  <property fmtid="{D5CDD505-2E9C-101B-9397-08002B2CF9AE}" pid="3" name="Presentation">
    <vt:lpwstr>Emergent Readers presentation</vt:lpwstr>
  </property>
  <property fmtid="{D5CDD505-2E9C-101B-9397-08002B2CF9AE}" pid="4" name="SlideDescription">
    <vt:lpwstr>CAFE™_x000d_(Strategies for Comprehension, Accuracy, Fluency, and Expanding Vocabulary)</vt:lpwstr>
  </property>
  <property fmtid="{D5CDD505-2E9C-101B-9397-08002B2CF9AE}" pid="5" name="ContentTypeId">
    <vt:lpwstr>0x010100A22E315B1F3C42B49A0E90D2F9AB5AB100DA015BCBDED17F41A1420BD9E73570F8</vt:lpwstr>
  </property>
</Properties>
</file>