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EF36-966D-4629-B380-F0599A6D65FB}" type="datetimeFigureOut">
              <a:rPr lang="en-CA" smtClean="0"/>
              <a:pPr/>
              <a:t>24/01/2012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F56B-4308-4D2A-AC19-D603FCC0867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1EF36-966D-4629-B380-F0599A6D65FB}" type="datetimeFigureOut">
              <a:rPr lang="en-CA" smtClean="0"/>
              <a:pPr/>
              <a:t>24/01/2012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DF56B-4308-4D2A-AC19-D603FCC0867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87994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0070C0"/>
                </a:solidFill>
              </a:rPr>
              <a:t>Good Fit Books</a:t>
            </a:r>
            <a:endParaRPr lang="en-CA" sz="6600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reader can read most of the words without effort.</a:t>
            </a:r>
          </a:p>
          <a:p>
            <a:r>
              <a:rPr lang="en-US" dirty="0" smtClean="0"/>
              <a:t>The topic is interesting to the reader.</a:t>
            </a:r>
          </a:p>
          <a:p>
            <a:r>
              <a:rPr lang="en-US" dirty="0" smtClean="0"/>
              <a:t>The book serves its purpose. </a:t>
            </a:r>
            <a:r>
              <a:rPr lang="en-US" sz="2400" dirty="0" smtClean="0"/>
              <a:t>(entertainment, information, etc.)</a:t>
            </a:r>
          </a:p>
          <a:p>
            <a:endParaRPr lang="en-C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835717"/>
            <a:ext cx="4038600" cy="405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8655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A015BCBDED17F41A1420BD9E73570F8" ma:contentTypeVersion="0" ma:contentTypeDescription="Microsoft PowerPoint Slide" ma:contentTypeScope="" ma:versionID="06b800b12c40a67fb0d9e170bb32f3cf">
  <xsd:schema xmlns:xsd="http://www.w3.org/2001/XMLSchema" xmlns:xs="http://www.w3.org/2001/XMLSchema" xmlns:p="http://schemas.microsoft.com/office/2006/metadata/properties" xmlns:ns2="http://schemas.microsoft.com/sharepoint/v3" targetNamespace="http://schemas.microsoft.com/office/2006/metadata/properties" ma:root="true" ma:fieldsID="8ece9889b3158e7f009b8f2a1af10353" ns2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2:Presentation" minOccurs="0"/>
                <xsd:element ref="ns2:Slide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>Good Fit Books</SlideDescription>
    <Presentation xmlns="http://schemas.microsoft.com/sharepoint/v3">Emergent Readers presentation</Presentation>
  </documentManagement>
</p:properties>
</file>

<file path=customXml/itemProps1.xml><?xml version="1.0" encoding="utf-8"?>
<ds:datastoreItem xmlns:ds="http://schemas.openxmlformats.org/officeDocument/2006/customXml" ds:itemID="{6217474B-F459-4ACD-B55F-44031DD09C97}"/>
</file>

<file path=customXml/itemProps2.xml><?xml version="1.0" encoding="utf-8"?>
<ds:datastoreItem xmlns:ds="http://schemas.openxmlformats.org/officeDocument/2006/customXml" ds:itemID="{5CB444FC-C75E-4751-9402-C8ACDA4F1BC4}"/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35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Good Fit Books</vt:lpstr>
    </vt:vector>
  </TitlesOfParts>
  <Company>Province of N.B.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Emergent Readers presentation</dc:title>
  <dc:creator>School District 8</dc:creator>
  <dc:description>Good Fit Books</dc:description>
  <cp:lastModifiedBy>Bates</cp:lastModifiedBy>
  <cp:revision>24</cp:revision>
  <dcterms:created xsi:type="dcterms:W3CDTF">2011-11-19T13:43:53Z</dcterms:created>
  <dcterms:modified xsi:type="dcterms:W3CDTF">2012-01-24T18:05:33Z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Slide</vt:lpwstr>
  </property>
  <property fmtid="{D5CDD505-2E9C-101B-9397-08002B2CF9AE}" pid="3" name="Presentation">
    <vt:lpwstr>Emergent Readers presentation</vt:lpwstr>
  </property>
  <property fmtid="{D5CDD505-2E9C-101B-9397-08002B2CF9AE}" pid="4" name="SlideDescription">
    <vt:lpwstr>Good Fit Books</vt:lpwstr>
  </property>
  <property fmtid="{D5CDD505-2E9C-101B-9397-08002B2CF9AE}" pid="5" name="ContentTypeId">
    <vt:lpwstr>0x010100A22E315B1F3C42B49A0E90D2F9AB5AB100DA015BCBDED17F41A1420BD9E73570F8</vt:lpwstr>
  </property>
</Properties>
</file>