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1EF36-966D-4629-B380-F0599A6D65FB}" type="datetimeFigureOut">
              <a:rPr lang="en-CA" smtClean="0"/>
              <a:pPr/>
              <a:t>24/01/2012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DF56B-4308-4D2A-AC19-D603FCC0867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1EF36-966D-4629-B380-F0599A6D65FB}" type="datetimeFigureOut">
              <a:rPr lang="en-CA" smtClean="0"/>
              <a:pPr/>
              <a:t>24/01/2012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DF56B-4308-4D2A-AC19-D603FCC0867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886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thleen.doiron\AppData\Local\Microsoft\Windows\Temporary Internet Files\Content.IE5\51ZHNCJF\MC90009477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524000"/>
            <a:ext cx="7848600" cy="5105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600" y="38100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Parent/Guardian Literacy Night</a:t>
            </a:r>
          </a:p>
          <a:p>
            <a:pPr algn="ctr"/>
            <a:r>
              <a:rPr lang="en-US" sz="2800" dirty="0" smtClean="0"/>
              <a:t>Emergent and Transitional Readers</a:t>
            </a:r>
            <a:endParaRPr lang="en-CA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343400" y="5562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Glen Falls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1761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A015BCBDED17F41A1420BD9E73570F8" ma:contentTypeVersion="0" ma:contentTypeDescription="Microsoft PowerPoint Slide" ma:contentTypeScope="" ma:versionID="06b800b12c40a67fb0d9e170bb32f3cf">
  <xsd:schema xmlns:xsd="http://www.w3.org/2001/XMLSchema" xmlns:xs="http://www.w3.org/2001/XMLSchema" xmlns:p="http://schemas.microsoft.com/office/2006/metadata/properties" xmlns:ns2="http://schemas.microsoft.com/sharepoint/v3" targetNamespace="http://schemas.microsoft.com/office/2006/metadata/properties" ma:root="true" ma:fieldsID="8ece9889b3158e7f009b8f2a1af10353" ns2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2:Presentation" minOccurs="0"/>
                <xsd:element ref="ns2:Slide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Emergent Readers presentation</Presentation>
  </documentManagement>
</p:properties>
</file>

<file path=customXml/itemProps1.xml><?xml version="1.0" encoding="utf-8"?>
<ds:datastoreItem xmlns:ds="http://schemas.openxmlformats.org/officeDocument/2006/customXml" ds:itemID="{F9A32C14-FD3A-4C7A-902F-9C77862DB5C3}"/>
</file>

<file path=customXml/itemProps2.xml><?xml version="1.0" encoding="utf-8"?>
<ds:datastoreItem xmlns:ds="http://schemas.openxmlformats.org/officeDocument/2006/customXml" ds:itemID="{0F7C2C13-CB8B-4F55-866C-D77F4C773A02}"/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9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Province of N.B.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Emergent Readers presentation</dc:title>
  <dc:creator>School District 8</dc:creator>
  <dc:description/>
  <cp:lastModifiedBy>Bates</cp:lastModifiedBy>
  <cp:revision>24</cp:revision>
  <dcterms:created xsi:type="dcterms:W3CDTF">2011-11-19T13:43:53Z</dcterms:created>
  <dcterms:modified xsi:type="dcterms:W3CDTF">2012-01-24T18:05:32Z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Slide</vt:lpwstr>
  </property>
  <property fmtid="{D5CDD505-2E9C-101B-9397-08002B2CF9AE}" pid="3" name="Presentation">
    <vt:lpwstr>Emergent Readers presentation</vt:lpwstr>
  </property>
  <property fmtid="{D5CDD505-2E9C-101B-9397-08002B2CF9AE}" pid="4" name="SlideDescription">
    <vt:lpwstr/>
  </property>
  <property fmtid="{D5CDD505-2E9C-101B-9397-08002B2CF9AE}" pid="5" name="ContentTypeId">
    <vt:lpwstr>0x010100A22E315B1F3C42B49A0E90D2F9AB5AB100DA015BCBDED17F41A1420BD9E73570F8</vt:lpwstr>
  </property>
</Properties>
</file>