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160000" cy="135255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customXml" Target="../customXml/item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201674"/>
            <a:ext cx="8636000" cy="28992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664450"/>
            <a:ext cx="7112000" cy="34565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505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398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541650"/>
            <a:ext cx="2286000" cy="115405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541650"/>
            <a:ext cx="6688667" cy="115405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597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238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8691389"/>
            <a:ext cx="8636000" cy="268631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5732685"/>
            <a:ext cx="8636000" cy="295870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009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3155953"/>
            <a:ext cx="4487333" cy="89262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3155953"/>
            <a:ext cx="4487333" cy="89262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337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3027584"/>
            <a:ext cx="4489098" cy="12617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289337"/>
            <a:ext cx="4489098" cy="7792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3027584"/>
            <a:ext cx="4490861" cy="12617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4289337"/>
            <a:ext cx="4490861" cy="7792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010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09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485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538515"/>
            <a:ext cx="3342570" cy="22918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538518"/>
            <a:ext cx="5679722" cy="115436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830339"/>
            <a:ext cx="3342570" cy="92518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092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9467850"/>
            <a:ext cx="6096000" cy="11177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1208528"/>
            <a:ext cx="6096000" cy="81153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10585583"/>
            <a:ext cx="6096000" cy="15873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556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541647"/>
            <a:ext cx="9144000" cy="2254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3155953"/>
            <a:ext cx="9144000" cy="8926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12536138"/>
            <a:ext cx="2370667" cy="7201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1F172-E1DE-436F-9635-AAE32D62F425}" type="datetimeFigureOut">
              <a:rPr lang="en-CA" smtClean="0"/>
              <a:t>05/05/2014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12536138"/>
            <a:ext cx="3217333" cy="7201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12536138"/>
            <a:ext cx="2370667" cy="7201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DFD76-96ED-4F41-AC02-88466AA0654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252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131445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3968406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61F82AEEA2743B8910579E7AFA9C5" ma:contentTypeVersion="1" ma:contentTypeDescription="Create a new document." ma:contentTypeScope="" ma:versionID="bb3c97c722e0bb4f2a1d7ba36236e5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8165E5A-A0FF-4E0B-895B-58983DCDC139}"/>
</file>

<file path=customXml/itemProps2.xml><?xml version="1.0" encoding="utf-8"?>
<ds:datastoreItem xmlns:ds="http://schemas.openxmlformats.org/officeDocument/2006/customXml" ds:itemID="{F67B2B86-9C11-4A31-87A5-4CF7E8015D2A}"/>
</file>

<file path=customXml/itemProps3.xml><?xml version="1.0" encoding="utf-8"?>
<ds:datastoreItem xmlns:ds="http://schemas.openxmlformats.org/officeDocument/2006/customXml" ds:itemID="{D9AC41A2-2444-43CD-AF94-FDC587FCCDB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NBED School District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Conan Murphy</dc:creator>
  <cp:lastModifiedBy>Conan Murphy</cp:lastModifiedBy>
  <cp:revision>1</cp:revision>
  <dcterms:created xsi:type="dcterms:W3CDTF">2014-05-05T17:14:48Z</dcterms:created>
  <dcterms:modified xsi:type="dcterms:W3CDTF">2014-05-05T17:14:52Z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0x010100AB361F82AEEA2743B8910579E7AFA9C5</vt:lpwstr>
  </property>
</Properties>
</file>