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EEFD-9CF9-4C1D-843F-1E241259F224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492C-DD38-4C0B-A25B-733706978B1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EEFD-9CF9-4C1D-843F-1E241259F224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492C-DD38-4C0B-A25B-733706978B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EEFD-9CF9-4C1D-843F-1E241259F224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492C-DD38-4C0B-A25B-733706978B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EEFD-9CF9-4C1D-843F-1E241259F224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492C-DD38-4C0B-A25B-733706978B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EEFD-9CF9-4C1D-843F-1E241259F224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492C-DD38-4C0B-A25B-733706978B1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EEFD-9CF9-4C1D-843F-1E241259F224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492C-DD38-4C0B-A25B-733706978B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EEFD-9CF9-4C1D-843F-1E241259F224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492C-DD38-4C0B-A25B-733706978B1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EEFD-9CF9-4C1D-843F-1E241259F224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492C-DD38-4C0B-A25B-733706978B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EEFD-9CF9-4C1D-843F-1E241259F224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492C-DD38-4C0B-A25B-733706978B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EEFD-9CF9-4C1D-843F-1E241259F224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492C-DD38-4C0B-A25B-733706978B1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EEFD-9CF9-4C1D-843F-1E241259F224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492C-DD38-4C0B-A25B-733706978B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06EEEFD-9CF9-4C1D-843F-1E241259F224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E04492C-DD38-4C0B-A25B-733706978B1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042" y1="68194" x2="21042" y2="68194"/>
                        <a14:foregroundMark x1="87917" y1="68472" x2="87917" y2="68472"/>
                        <a14:foregroundMark x1="49271" y1="37361" x2="49271" y2="37361"/>
                        <a14:foregroundMark x1="51042" y1="28750" x2="51042" y2="28750"/>
                        <a14:foregroundMark x1="51354" y1="23750" x2="51354" y2="23750"/>
                        <a14:foregroundMark x1="41563" y1="19722" x2="41563" y2="19722"/>
                        <a14:foregroundMark x1="41771" y1="19722" x2="42500" y2="15417"/>
                        <a14:foregroundMark x1="29271" y1="11389" x2="29271" y2="11389"/>
                        <a14:foregroundMark x1="28021" y1="15000" x2="28021" y2="15000"/>
                        <a14:foregroundMark x1="28958" y1="19722" x2="28958" y2="19722"/>
                        <a14:foregroundMark x1="40313" y1="22778" x2="40313" y2="22778"/>
                        <a14:foregroundMark x1="35521" y1="24722" x2="35521" y2="24722"/>
                        <a14:foregroundMark x1="35000" y1="28056" x2="35000" y2="28056"/>
                        <a14:foregroundMark x1="55104" y1="33472" x2="55104" y2="33472"/>
                        <a14:foregroundMark x1="69375" y1="45139" x2="69375" y2="45139"/>
                        <a14:foregroundMark x1="59583" y1="48472" x2="59583" y2="48472"/>
                        <a14:foregroundMark x1="41042" y1="38750" x2="41042" y2="38750"/>
                        <a14:foregroundMark x1="44792" y1="28472" x2="44792" y2="28472"/>
                        <a14:foregroundMark x1="18438" y1="93889" x2="18438" y2="93889"/>
                        <a14:foregroundMark x1="23542" y1="94167" x2="23542" y2="94167"/>
                        <a14:foregroundMark x1="16458" y1="91944" x2="16458" y2="91944"/>
                        <a14:foregroundMark x1="25521" y1="93611" x2="25521" y2="93611"/>
                        <a14:foregroundMark x1="31979" y1="95556" x2="31979" y2="95556"/>
                        <a14:foregroundMark x1="35313" y1="94167" x2="35313" y2="94167"/>
                        <a14:foregroundMark x1="38333" y1="91944" x2="38333" y2="91944"/>
                        <a14:foregroundMark x1="41250" y1="93889" x2="41250" y2="93889"/>
                        <a14:foregroundMark x1="51563" y1="94861" x2="51563" y2="94861"/>
                        <a14:foregroundMark x1="58125" y1="93611" x2="58125" y2="93611"/>
                        <a14:foregroundMark x1="63333" y1="93611" x2="63333" y2="93611"/>
                        <a14:foregroundMark x1="67083" y1="94861" x2="67083" y2="94861"/>
                        <a14:foregroundMark x1="72917" y1="94861" x2="72917" y2="94861"/>
                        <a14:foregroundMark x1="78125" y1="93889" x2="78125" y2="9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143000"/>
            <a:ext cx="4267200" cy="3200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24200" y="609600"/>
            <a:ext cx="620061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Events To Tryout For</a:t>
            </a:r>
          </a:p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100m, 200m, 400m,</a:t>
            </a:r>
          </a:p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800m, 1500m, High Jump, Long Jump, Shot Put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64820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Tuesday – 100m for boys and girls</a:t>
            </a:r>
          </a:p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ALL GRADES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45152" y="3276600"/>
            <a:ext cx="2558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@ 11:40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1783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930229"/>
              </p:ext>
            </p:extLst>
          </p:nvPr>
        </p:nvGraphicFramePr>
        <p:xfrm>
          <a:off x="685800" y="685800"/>
          <a:ext cx="7848600" cy="5041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0"/>
                <a:gridCol w="3924300"/>
              </a:tblGrid>
              <a:tr h="5852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Stencil" pitchFamily="82" charset="0"/>
                          <a:cs typeface="Miriam" pitchFamily="34" charset="-79"/>
                        </a:rPr>
                        <a:t>Date</a:t>
                      </a:r>
                      <a:endParaRPr lang="en-US" sz="2800" dirty="0">
                        <a:latin typeface="Stencil" pitchFamily="82" charset="0"/>
                        <a:cs typeface="Miriam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Stencil" pitchFamily="82" charset="0"/>
                          <a:cs typeface="Miriam" pitchFamily="34" charset="-79"/>
                        </a:rPr>
                        <a:t>Event (Gr</a:t>
                      </a:r>
                      <a:r>
                        <a:rPr lang="en-US" sz="2800" baseline="0" dirty="0" smtClean="0">
                          <a:latin typeface="Stencil" pitchFamily="82" charset="0"/>
                          <a:cs typeface="Miriam" pitchFamily="34" charset="-79"/>
                        </a:rPr>
                        <a:t> 6-8 </a:t>
                      </a:r>
                      <a:r>
                        <a:rPr lang="en-US" sz="2800" dirty="0" smtClean="0">
                          <a:latin typeface="Stencil" pitchFamily="82" charset="0"/>
                          <a:cs typeface="Miriam" pitchFamily="34" charset="-79"/>
                        </a:rPr>
                        <a:t>and both boys &amp;</a:t>
                      </a:r>
                      <a:r>
                        <a:rPr lang="en-US" sz="2800" baseline="0" dirty="0" smtClean="0">
                          <a:latin typeface="Stencil" pitchFamily="82" charset="0"/>
                          <a:cs typeface="Miriam" pitchFamily="34" charset="-79"/>
                        </a:rPr>
                        <a:t> girls)</a:t>
                      </a:r>
                      <a:endParaRPr lang="en-US" sz="2800" dirty="0">
                        <a:latin typeface="Stencil" pitchFamily="82" charset="0"/>
                        <a:cs typeface="Miriam" pitchFamily="34" charset="-79"/>
                      </a:endParaRPr>
                    </a:p>
                  </a:txBody>
                  <a:tcPr/>
                </a:tc>
              </a:tr>
              <a:tr h="5852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tencil" pitchFamily="82" charset="0"/>
                          <a:cs typeface="Miriam" pitchFamily="34" charset="-79"/>
                        </a:rPr>
                        <a:t>May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tencil" pitchFamily="82" charset="0"/>
                          <a:cs typeface="Miriam" pitchFamily="34" charset="-79"/>
                        </a:rPr>
                        <a:t>100m</a:t>
                      </a:r>
                      <a:endParaRPr lang="en-US" dirty="0">
                        <a:latin typeface="Stencil" pitchFamily="82" charset="0"/>
                        <a:cs typeface="Miriam" pitchFamily="34" charset="-79"/>
                      </a:endParaRPr>
                    </a:p>
                  </a:txBody>
                  <a:tcPr/>
                </a:tc>
              </a:tr>
              <a:tr h="5852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tencil" pitchFamily="82" charset="0"/>
                          <a:cs typeface="Miriam" pitchFamily="34" charset="-79"/>
                        </a:rPr>
                        <a:t>May 8</a:t>
                      </a:r>
                      <a:endParaRPr lang="en-US" dirty="0">
                        <a:latin typeface="Stencil" pitchFamily="82" charset="0"/>
                        <a:cs typeface="Miriam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tencil" pitchFamily="82" charset="0"/>
                          <a:cs typeface="Miriam" pitchFamily="34" charset="-79"/>
                        </a:rPr>
                        <a:t>Long Jump</a:t>
                      </a:r>
                      <a:endParaRPr lang="en-US" dirty="0">
                        <a:latin typeface="Stencil" pitchFamily="82" charset="0"/>
                        <a:cs typeface="Miriam" pitchFamily="34" charset="-79"/>
                      </a:endParaRPr>
                    </a:p>
                  </a:txBody>
                  <a:tcPr/>
                </a:tc>
              </a:tr>
              <a:tr h="5852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tencil" pitchFamily="82" charset="0"/>
                          <a:cs typeface="Miriam" pitchFamily="34" charset="-79"/>
                        </a:rPr>
                        <a:t>May 10 </a:t>
                      </a:r>
                      <a:endParaRPr lang="en-US" dirty="0">
                        <a:latin typeface="Stencil" pitchFamily="82" charset="0"/>
                        <a:cs typeface="Miriam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tencil" pitchFamily="82" charset="0"/>
                          <a:cs typeface="Miriam" pitchFamily="34" charset="-79"/>
                        </a:rPr>
                        <a:t>400m</a:t>
                      </a:r>
                      <a:endParaRPr lang="en-US" dirty="0">
                        <a:latin typeface="Stencil" pitchFamily="82" charset="0"/>
                        <a:cs typeface="Miriam" pitchFamily="34" charset="-79"/>
                      </a:endParaRPr>
                    </a:p>
                  </a:txBody>
                  <a:tcPr/>
                </a:tc>
              </a:tr>
              <a:tr h="5852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tencil" pitchFamily="82" charset="0"/>
                          <a:cs typeface="Miriam" pitchFamily="34" charset="-79"/>
                        </a:rPr>
                        <a:t>May 13</a:t>
                      </a:r>
                      <a:endParaRPr lang="en-US" dirty="0">
                        <a:latin typeface="Stencil" pitchFamily="82" charset="0"/>
                        <a:cs typeface="Miriam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tencil" pitchFamily="82" charset="0"/>
                          <a:cs typeface="Miriam" pitchFamily="34" charset="-79"/>
                        </a:rPr>
                        <a:t>200m</a:t>
                      </a:r>
                      <a:endParaRPr lang="en-US" dirty="0">
                        <a:latin typeface="Stencil" pitchFamily="82" charset="0"/>
                        <a:cs typeface="Miriam" pitchFamily="34" charset="-79"/>
                      </a:endParaRPr>
                    </a:p>
                  </a:txBody>
                  <a:tcPr/>
                </a:tc>
              </a:tr>
              <a:tr h="5852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tencil" pitchFamily="82" charset="0"/>
                          <a:cs typeface="Miriam" pitchFamily="34" charset="-79"/>
                        </a:rPr>
                        <a:t>May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tencil" pitchFamily="82" charset="0"/>
                          <a:cs typeface="Miriam" pitchFamily="34" charset="-79"/>
                        </a:rPr>
                        <a:t>800m</a:t>
                      </a:r>
                      <a:endParaRPr lang="en-US" dirty="0">
                        <a:latin typeface="Stencil" pitchFamily="82" charset="0"/>
                        <a:cs typeface="Miriam" pitchFamily="34" charset="-79"/>
                      </a:endParaRPr>
                    </a:p>
                  </a:txBody>
                  <a:tcPr/>
                </a:tc>
              </a:tr>
              <a:tr h="5852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tencil" pitchFamily="82" charset="0"/>
                          <a:cs typeface="Miriam" pitchFamily="34" charset="-79"/>
                        </a:rPr>
                        <a:t>May 15</a:t>
                      </a:r>
                      <a:endParaRPr lang="en-US" dirty="0">
                        <a:latin typeface="Stencil" pitchFamily="82" charset="0"/>
                        <a:cs typeface="Miriam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tencil" pitchFamily="82" charset="0"/>
                          <a:cs typeface="Miriam" pitchFamily="34" charset="-79"/>
                        </a:rPr>
                        <a:t>1500m</a:t>
                      </a:r>
                      <a:endParaRPr lang="en-US" dirty="0">
                        <a:latin typeface="Stencil" pitchFamily="82" charset="0"/>
                        <a:cs typeface="Miriam" pitchFamily="34" charset="-79"/>
                      </a:endParaRPr>
                    </a:p>
                  </a:txBody>
                  <a:tcPr/>
                </a:tc>
              </a:tr>
              <a:tr h="5852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tencil" pitchFamily="82" charset="0"/>
                          <a:cs typeface="Miriam" pitchFamily="34" charset="-79"/>
                        </a:rPr>
                        <a:t>May 16</a:t>
                      </a:r>
                      <a:endParaRPr lang="en-US" dirty="0">
                        <a:latin typeface="Stencil" pitchFamily="82" charset="0"/>
                        <a:cs typeface="Miriam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tencil" pitchFamily="82" charset="0"/>
                          <a:cs typeface="Miriam" pitchFamily="34" charset="-79"/>
                        </a:rPr>
                        <a:t>Shot Put &amp; High Jump</a:t>
                      </a:r>
                      <a:endParaRPr lang="en-US" dirty="0">
                        <a:latin typeface="Stencil" pitchFamily="82" charset="0"/>
                        <a:cs typeface="Miriam" pitchFamily="34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85800" y="6156535"/>
            <a:ext cx="7848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***There will be a second tryout for each event but only if you are absent on the day of the first tryout.</a:t>
            </a:r>
            <a:endParaRPr lang="en-US" sz="2000" b="1" cap="none" spc="0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751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EA102DFA745D46812683B07BBE1425" ma:contentTypeVersion="1" ma:contentTypeDescription="Create a new document." ma:contentTypeScope="" ma:versionID="d65666c016fc8b9b4c19dff86ada215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1AFE35C-8D21-4451-9A36-40424C57812C}"/>
</file>

<file path=customXml/itemProps2.xml><?xml version="1.0" encoding="utf-8"?>
<ds:datastoreItem xmlns:ds="http://schemas.openxmlformats.org/officeDocument/2006/customXml" ds:itemID="{7BDF3602-8F70-439A-9B02-D9D84283DF5F}"/>
</file>

<file path=customXml/itemProps3.xml><?xml version="1.0" encoding="utf-8"?>
<ds:datastoreItem xmlns:ds="http://schemas.openxmlformats.org/officeDocument/2006/customXml" ds:itemID="{26610EF9-E6EF-42CE-AB15-E8245AE64CF2}"/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34</TotalTime>
  <Words>94</Words>
  <Application>Microsoft Office PowerPoint</Application>
  <PresentationFormat>On-screen Show (4:3)</PresentationFormat>
  <Paragraphs>23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NewsPrint</vt:lpstr>
      <vt:lpstr>PowerPoint Presentation</vt:lpstr>
      <vt:lpstr>PowerPoint Presentation</vt:lpstr>
    </vt:vector>
  </TitlesOfParts>
  <Company>Province of N.B.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School District 8</dc:creator>
  <cp:lastModifiedBy>School District 8</cp:lastModifiedBy>
  <cp:revision>4</cp:revision>
  <dcterms:created xsi:type="dcterms:W3CDTF">2013-05-05T23:18:16Z</dcterms:created>
  <dcterms:modified xsi:type="dcterms:W3CDTF">2013-05-05T23:52:25Z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0x01010081EA102DFA745D46812683B07BBE1425</vt:lpwstr>
  </property>
</Properties>
</file>