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8B478-C944-435D-B4B1-14A96E4903B3}" type="datetimeFigureOut">
              <a:rPr lang="en-US" smtClean="0"/>
              <a:t>10/1/2013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D6432-7CD3-47E5-AFA6-39FF93A71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808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B8B478-C944-435D-B4B1-14A96E4903B3}" type="datetimeFigureOut">
              <a:rPr lang="en-US" smtClean="0"/>
              <a:t>10/1/2013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D6432-7CD3-47E5-AFA6-39FF93A71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395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Test slide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01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0C0705512F145D49940F158A70A411D6" ma:contentTypeVersion="0" ma:contentTypeDescription="Microsoft PowerPoint Slide" ma:contentTypeScope="" ma:versionID="9c1e9a48e5b7f3ad81e87e5b388012f7">
  <xsd:schema xmlns:xsd="http://www.w3.org/2001/XMLSchema" xmlns:xs="http://www.w3.org/2001/XMLSchema" xmlns:p="http://schemas.microsoft.com/office/2006/metadata/properties" xmlns:ns2="http://schemas.microsoft.com/sharepoint/v3" targetNamespace="http://schemas.microsoft.com/office/2006/metadata/properties" ma:root="true" ma:fieldsID="cfbe553a87bb126309cd3a32c141c0ca" ns2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2:Presentation" minOccurs="0"/>
                <xsd:element ref="ns2:SlideDescrip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index="0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lideDescription xmlns="http://schemas.microsoft.com/sharepoint/v3">Test slide 2</SlideDescription>
    <Presentation xmlns="http://schemas.microsoft.com/sharepoint/v3">Test slide 1</Presentation>
  </documentManagement>
</p:properties>
</file>

<file path=customXml/itemProps1.xml><?xml version="1.0" encoding="utf-8"?>
<ds:datastoreItem xmlns:ds="http://schemas.openxmlformats.org/officeDocument/2006/customXml" ds:itemID="{0DB1E38E-CA1A-4350-98E2-0CB513A121B3}"/>
</file>

<file path=customXml/itemProps2.xml><?xml version="1.0" encoding="utf-8"?>
<ds:datastoreItem xmlns:ds="http://schemas.openxmlformats.org/officeDocument/2006/customXml" ds:itemID="{18AAB921-67F8-46CB-AC36-F2888A62A0AE}"/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Test slide 2</vt:lpstr>
    </vt:vector>
  </TitlesOfParts>
  <Company>NBED School District 8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slide 1</dc:title>
  <dc:creator>Mark A. Bates (ASD-S)</dc:creator>
  <dc:description>Test slide 2</dc:description>
  <cp:lastModifiedBy>Mark A. Bates (ASD-S)</cp:lastModifiedBy>
  <cp:revision>1</cp:revision>
  <dcterms:created xsi:type="dcterms:W3CDTF">2013-10-01T15:22:29Z</dcterms:created>
  <dcterms:modified xsi:type="dcterms:W3CDTF">2013-10-01T15:23:52Z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0x010100A22E315B1F3C42B49A0E90D2F9AB5AB1000C0705512F145D49940F158A70A411D6</vt:lpwstr>
  </property>
  <property fmtid="{D5CDD505-2E9C-101B-9397-08002B2CF9AE}" pid="3" name="ContentType">
    <vt:lpwstr>Slide</vt:lpwstr>
  </property>
  <property fmtid="{D5CDD505-2E9C-101B-9397-08002B2CF9AE}" pid="4" name="Presentation">
    <vt:lpwstr>Test slide 1</vt:lpwstr>
  </property>
  <property fmtid="{D5CDD505-2E9C-101B-9397-08002B2CF9AE}" pid="5" name="SlideDescription">
    <vt:lpwstr>Test slide 2</vt:lpwstr>
  </property>
</Properties>
</file>