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s/slide68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CDC9DA-FB5D-4730-AA8B-595CAC5817B2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396DFF1-6C3E-4418-BB44-E12B4050DFE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92D050"/>
                </a:solidFill>
              </a:rPr>
              <a:t>BE POSITIVE, EAT GOOD FOOD AND GET LOTS OF SLEEP. BE THE BEST PERSON YOU CAN BE. DO WHAT YOU ARE GOOD AT!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92D050"/>
                </a:solidFill>
              </a:rPr>
              <a:t>       Wellness at MNS!!!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Cool Kids - Echosmith (Lyrics Vide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415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2"/>
    </mc:Choice>
    <mc:Fallback xmlns="">
      <p:transition spd="slow" advTm="10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1"/>
            <a:ext cx="7696200" cy="4876800"/>
          </a:xfrm>
        </p:spPr>
      </p:pic>
    </p:spTree>
    <p:extLst>
      <p:ext uri="{BB962C8B-B14F-4D97-AF65-F5344CB8AC3E}">
        <p14:creationId xmlns:p14="http://schemas.microsoft.com/office/powerpoint/2010/main" val="264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380">
        <p:checker/>
      </p:transition>
    </mc:Choice>
    <mc:Fallback xmlns="">
      <p:transition spd="slow" advTm="738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1"/>
            <a:ext cx="8381999" cy="4876800"/>
          </a:xfrm>
        </p:spPr>
      </p:pic>
    </p:spTree>
    <p:extLst>
      <p:ext uri="{BB962C8B-B14F-4D97-AF65-F5344CB8AC3E}">
        <p14:creationId xmlns:p14="http://schemas.microsoft.com/office/powerpoint/2010/main" val="14475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180">
        <p14:prism/>
      </p:transition>
    </mc:Choice>
    <mc:Fallback xmlns="">
      <p:transition spd="slow" advTm="51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1"/>
            <a:ext cx="8000999" cy="4953000"/>
          </a:xfrm>
        </p:spPr>
      </p:pic>
    </p:spTree>
    <p:extLst>
      <p:ext uri="{BB962C8B-B14F-4D97-AF65-F5344CB8AC3E}">
        <p14:creationId xmlns:p14="http://schemas.microsoft.com/office/powerpoint/2010/main" val="2188231565"/>
      </p:ext>
    </p:extLst>
  </p:cSld>
  <p:clrMapOvr>
    <a:masterClrMapping/>
  </p:clrMapOvr>
  <p:transition spd="slow" advTm="3773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1"/>
            <a:ext cx="8305800" cy="5029200"/>
          </a:xfrm>
        </p:spPr>
      </p:pic>
    </p:spTree>
    <p:extLst>
      <p:ext uri="{BB962C8B-B14F-4D97-AF65-F5344CB8AC3E}">
        <p14:creationId xmlns:p14="http://schemas.microsoft.com/office/powerpoint/2010/main" val="20956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84">
        <p14:flythrough/>
      </p:transition>
    </mc:Choice>
    <mc:Fallback xmlns="">
      <p:transition spd="slow" advTm="60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1"/>
            <a:ext cx="7848599" cy="5029200"/>
          </a:xfrm>
        </p:spPr>
      </p:pic>
    </p:spTree>
    <p:extLst>
      <p:ext uri="{BB962C8B-B14F-4D97-AF65-F5344CB8AC3E}">
        <p14:creationId xmlns:p14="http://schemas.microsoft.com/office/powerpoint/2010/main" val="15995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801">
        <p14:reveal/>
      </p:transition>
    </mc:Choice>
    <mc:Fallback xmlns="">
      <p:transition spd="slow" advTm="38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1"/>
            <a:ext cx="8381999" cy="5181600"/>
          </a:xfrm>
        </p:spPr>
      </p:pic>
    </p:spTree>
    <p:extLst>
      <p:ext uri="{BB962C8B-B14F-4D97-AF65-F5344CB8AC3E}">
        <p14:creationId xmlns:p14="http://schemas.microsoft.com/office/powerpoint/2010/main" val="2799261367"/>
      </p:ext>
    </p:extLst>
  </p:cSld>
  <p:clrMapOvr>
    <a:masterClrMapping/>
  </p:clrMapOvr>
  <p:transition spd="slow" advTm="7163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1"/>
            <a:ext cx="7924799" cy="5105400"/>
          </a:xfrm>
        </p:spPr>
      </p:pic>
    </p:spTree>
    <p:extLst>
      <p:ext uri="{BB962C8B-B14F-4D97-AF65-F5344CB8AC3E}">
        <p14:creationId xmlns:p14="http://schemas.microsoft.com/office/powerpoint/2010/main" val="20390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529">
        <p14:reveal/>
      </p:transition>
    </mc:Choice>
    <mc:Fallback xmlns="">
      <p:transition spd="slow" advTm="65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1"/>
            <a:ext cx="7924799" cy="4953000"/>
          </a:xfrm>
        </p:spPr>
      </p:pic>
    </p:spTree>
    <p:extLst>
      <p:ext uri="{BB962C8B-B14F-4D97-AF65-F5344CB8AC3E}">
        <p14:creationId xmlns:p14="http://schemas.microsoft.com/office/powerpoint/2010/main" val="21623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206">
        <p14:doors dir="vert"/>
      </p:transition>
    </mc:Choice>
    <mc:Fallback xmlns="">
      <p:transition spd="slow" advTm="52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1"/>
            <a:ext cx="7696199" cy="51054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117">
        <p14:warp dir="in"/>
      </p:transition>
    </mc:Choice>
    <mc:Fallback xmlns="">
      <p:transition spd="slow" advTm="5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1"/>
            <a:ext cx="7772399" cy="5334000"/>
          </a:xfrm>
        </p:spPr>
      </p:pic>
    </p:spTree>
    <p:extLst>
      <p:ext uri="{BB962C8B-B14F-4D97-AF65-F5344CB8AC3E}">
        <p14:creationId xmlns:p14="http://schemas.microsoft.com/office/powerpoint/2010/main" val="2067381385"/>
      </p:ext>
    </p:extLst>
  </p:cSld>
  <p:clrMapOvr>
    <a:masterClrMapping/>
  </p:clrMapOvr>
  <p:transition spd="slow" advTm="4619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781800" cy="4191000"/>
          </a:xfrm>
        </p:spPr>
      </p:pic>
    </p:spTree>
    <p:extLst>
      <p:ext uri="{BB962C8B-B14F-4D97-AF65-F5344CB8AC3E}">
        <p14:creationId xmlns:p14="http://schemas.microsoft.com/office/powerpoint/2010/main" val="24613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99">
        <p:split orient="vert"/>
      </p:transition>
    </mc:Choice>
    <mc:Fallback xmlns="">
      <p:transition spd="slow" advTm="389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1"/>
            <a:ext cx="7848599" cy="5105400"/>
          </a:xfrm>
        </p:spPr>
      </p:pic>
    </p:spTree>
    <p:extLst>
      <p:ext uri="{BB962C8B-B14F-4D97-AF65-F5344CB8AC3E}">
        <p14:creationId xmlns:p14="http://schemas.microsoft.com/office/powerpoint/2010/main" val="8042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293">
        <p14:honeycomb/>
      </p:transition>
    </mc:Choice>
    <mc:Fallback xmlns="">
      <p:transition spd="slow" advTm="52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1"/>
            <a:ext cx="8305799" cy="5257800"/>
          </a:xfrm>
        </p:spPr>
      </p:pic>
    </p:spTree>
    <p:extLst>
      <p:ext uri="{BB962C8B-B14F-4D97-AF65-F5344CB8AC3E}">
        <p14:creationId xmlns:p14="http://schemas.microsoft.com/office/powerpoint/2010/main" val="31287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860">
        <p14:glitter pattern="hexagon"/>
      </p:transition>
    </mc:Choice>
    <mc:Fallback xmlns="">
      <p:transition spd="slow" advTm="48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1"/>
            <a:ext cx="8153399" cy="5334000"/>
          </a:xfrm>
        </p:spPr>
      </p:pic>
    </p:spTree>
    <p:extLst>
      <p:ext uri="{BB962C8B-B14F-4D97-AF65-F5344CB8AC3E}">
        <p14:creationId xmlns:p14="http://schemas.microsoft.com/office/powerpoint/2010/main" val="20444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781">
        <p14:shred/>
      </p:transition>
    </mc:Choice>
    <mc:Fallback xmlns="">
      <p:transition spd="slow" advTm="5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1"/>
            <a:ext cx="8077200" cy="5410200"/>
          </a:xfrm>
        </p:spPr>
      </p:pic>
    </p:spTree>
    <p:extLst>
      <p:ext uri="{BB962C8B-B14F-4D97-AF65-F5344CB8AC3E}">
        <p14:creationId xmlns:p14="http://schemas.microsoft.com/office/powerpoint/2010/main" val="10575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425">
        <p:circle/>
      </p:transition>
    </mc:Choice>
    <mc:Fallback xmlns="">
      <p:transition spd="slow" advTm="642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1"/>
            <a:ext cx="8381999" cy="5334000"/>
          </a:xfrm>
        </p:spPr>
      </p:pic>
    </p:spTree>
    <p:extLst>
      <p:ext uri="{BB962C8B-B14F-4D97-AF65-F5344CB8AC3E}">
        <p14:creationId xmlns:p14="http://schemas.microsoft.com/office/powerpoint/2010/main" val="6430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337">
        <p14:glitter pattern="hexagon"/>
      </p:transition>
    </mc:Choice>
    <mc:Fallback xmlns="">
      <p:transition spd="slow" advTm="53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1"/>
            <a:ext cx="8305799" cy="5334000"/>
          </a:xfrm>
        </p:spPr>
      </p:pic>
    </p:spTree>
    <p:extLst>
      <p:ext uri="{BB962C8B-B14F-4D97-AF65-F5344CB8AC3E}">
        <p14:creationId xmlns:p14="http://schemas.microsoft.com/office/powerpoint/2010/main" val="4918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259">
        <p14:doors dir="vert"/>
      </p:transition>
    </mc:Choice>
    <mc:Fallback xmlns="">
      <p:transition spd="slow" advTm="52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1"/>
            <a:ext cx="8762999" cy="5562600"/>
          </a:xfrm>
        </p:spPr>
      </p:pic>
    </p:spTree>
    <p:extLst>
      <p:ext uri="{BB962C8B-B14F-4D97-AF65-F5344CB8AC3E}">
        <p14:creationId xmlns:p14="http://schemas.microsoft.com/office/powerpoint/2010/main" val="263042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">
        <p14:prism isContent="1"/>
      </p:transition>
    </mc:Choice>
    <mc:Fallback xmlns="">
      <p:transition spd="slow" advTm="3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1"/>
            <a:ext cx="8534399" cy="5334000"/>
          </a:xfrm>
        </p:spPr>
      </p:pic>
    </p:spTree>
    <p:extLst>
      <p:ext uri="{BB962C8B-B14F-4D97-AF65-F5344CB8AC3E}">
        <p14:creationId xmlns:p14="http://schemas.microsoft.com/office/powerpoint/2010/main" val="33913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91">
        <p14:gallery dir="l"/>
      </p:transition>
    </mc:Choice>
    <mc:Fallback xmlns="">
      <p:transition spd="slow" advTm="32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1"/>
            <a:ext cx="8305799" cy="5334000"/>
          </a:xfrm>
        </p:spPr>
      </p:pic>
    </p:spTree>
    <p:extLst>
      <p:ext uri="{BB962C8B-B14F-4D97-AF65-F5344CB8AC3E}">
        <p14:creationId xmlns:p14="http://schemas.microsoft.com/office/powerpoint/2010/main" val="15779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35">
        <p14:ripple/>
      </p:transition>
    </mc:Choice>
    <mc:Fallback xmlns="">
      <p:transition spd="slow" advTm="46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1"/>
            <a:ext cx="8610599" cy="5334000"/>
          </a:xfrm>
        </p:spPr>
      </p:pic>
    </p:spTree>
    <p:extLst>
      <p:ext uri="{BB962C8B-B14F-4D97-AF65-F5344CB8AC3E}">
        <p14:creationId xmlns:p14="http://schemas.microsoft.com/office/powerpoint/2010/main" val="11579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10">
        <p:split orient="vert"/>
      </p:transition>
    </mc:Choice>
    <mc:Fallback xmlns="">
      <p:transition spd="slow" advTm="591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72381"/>
            <a:ext cx="7467600" cy="5052219"/>
          </a:xfrm>
        </p:spPr>
      </p:pic>
    </p:spTree>
    <p:extLst>
      <p:ext uri="{BB962C8B-B14F-4D97-AF65-F5344CB8AC3E}">
        <p14:creationId xmlns:p14="http://schemas.microsoft.com/office/powerpoint/2010/main" val="1078008204"/>
      </p:ext>
    </p:extLst>
  </p:cSld>
  <p:clrMapOvr>
    <a:masterClrMapping/>
  </p:clrMapOvr>
  <p:transition spd="slow" advTm="4256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1"/>
            <a:ext cx="8458199" cy="5334000"/>
          </a:xfrm>
        </p:spPr>
      </p:pic>
    </p:spTree>
    <p:extLst>
      <p:ext uri="{BB962C8B-B14F-4D97-AF65-F5344CB8AC3E}">
        <p14:creationId xmlns:p14="http://schemas.microsoft.com/office/powerpoint/2010/main" val="4126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13">
        <p14:window dir="vert"/>
      </p:transition>
    </mc:Choice>
    <mc:Fallback xmlns="">
      <p:transition spd="slow" advTm="36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1"/>
            <a:ext cx="8381999" cy="5334000"/>
          </a:xfrm>
        </p:spPr>
      </p:pic>
    </p:spTree>
    <p:extLst>
      <p:ext uri="{BB962C8B-B14F-4D97-AF65-F5344CB8AC3E}">
        <p14:creationId xmlns:p14="http://schemas.microsoft.com/office/powerpoint/2010/main" val="1312026075"/>
      </p:ext>
    </p:extLst>
  </p:cSld>
  <p:clrMapOvr>
    <a:masterClrMapping/>
  </p:clrMapOvr>
  <p:transition spd="slow" advTm="3471"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1"/>
            <a:ext cx="8381999" cy="5257800"/>
          </a:xfrm>
        </p:spPr>
      </p:pic>
    </p:spTree>
    <p:extLst>
      <p:ext uri="{BB962C8B-B14F-4D97-AF65-F5344CB8AC3E}">
        <p14:creationId xmlns:p14="http://schemas.microsoft.com/office/powerpoint/2010/main" val="20164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554">
        <p14:shred/>
      </p:transition>
    </mc:Choice>
    <mc:Fallback xmlns="">
      <p:transition spd="slow" advTm="65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1"/>
            <a:ext cx="8381999" cy="5334000"/>
          </a:xfrm>
        </p:spPr>
      </p:pic>
    </p:spTree>
    <p:extLst>
      <p:ext uri="{BB962C8B-B14F-4D97-AF65-F5344CB8AC3E}">
        <p14:creationId xmlns:p14="http://schemas.microsoft.com/office/powerpoint/2010/main" val="24942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533">
        <p14:flip dir="r"/>
      </p:transition>
    </mc:Choice>
    <mc:Fallback xmlns="">
      <p:transition spd="slow" advClick="0" advTm="55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1"/>
            <a:ext cx="8305799" cy="5257800"/>
          </a:xfrm>
        </p:spPr>
      </p:pic>
    </p:spTree>
    <p:extLst>
      <p:ext uri="{BB962C8B-B14F-4D97-AF65-F5344CB8AC3E}">
        <p14:creationId xmlns:p14="http://schemas.microsoft.com/office/powerpoint/2010/main" val="2791483246"/>
      </p:ext>
    </p:extLst>
  </p:cSld>
  <p:clrMapOvr>
    <a:masterClrMapping/>
  </p:clrMapOvr>
  <p:transition spd="slow" advClick="0" advTm="4796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1"/>
            <a:ext cx="8229600" cy="5410200"/>
          </a:xfrm>
        </p:spPr>
      </p:pic>
      <p:pic>
        <p:nvPicPr>
          <p:cNvPr id="5" name="Maroon 5 &amp;quot;Maps&amp;quot; Audio Clean Vers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1"/>
            <a:ext cx="8077199" cy="5105400"/>
          </a:xfrm>
        </p:spPr>
      </p:pic>
    </p:spTree>
    <p:extLst>
      <p:ext uri="{BB962C8B-B14F-4D97-AF65-F5344CB8AC3E}">
        <p14:creationId xmlns:p14="http://schemas.microsoft.com/office/powerpoint/2010/main" val="2731610096"/>
      </p:ext>
    </p:extLst>
  </p:cSld>
  <p:clrMapOvr>
    <a:masterClrMapping/>
  </p:clrMapOvr>
  <p:transition spd="slow" advClick="0" advTm="6384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1"/>
            <a:ext cx="8305799" cy="5486400"/>
          </a:xfrm>
        </p:spPr>
      </p:pic>
    </p:spTree>
    <p:extLst>
      <p:ext uri="{BB962C8B-B14F-4D97-AF65-F5344CB8AC3E}">
        <p14:creationId xmlns:p14="http://schemas.microsoft.com/office/powerpoint/2010/main" val="2808685524"/>
      </p:ext>
    </p:extLst>
  </p:cSld>
  <p:clrMapOvr>
    <a:masterClrMapping/>
  </p:clrMapOvr>
  <p:transition spd="slow" advClick="0" advTm="4867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1"/>
            <a:ext cx="8229599" cy="5334000"/>
          </a:xfrm>
        </p:spPr>
      </p:pic>
    </p:spTree>
    <p:extLst>
      <p:ext uri="{BB962C8B-B14F-4D97-AF65-F5344CB8AC3E}">
        <p14:creationId xmlns:p14="http://schemas.microsoft.com/office/powerpoint/2010/main" val="418797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58">
        <p14:ferris dir="l"/>
      </p:transition>
    </mc:Choice>
    <mc:Fallback xmlns="">
      <p:transition spd="slow" advClick="0" advTm="57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1"/>
            <a:ext cx="8610599" cy="5257800"/>
          </a:xfrm>
        </p:spPr>
      </p:pic>
    </p:spTree>
    <p:extLst>
      <p:ext uri="{BB962C8B-B14F-4D97-AF65-F5344CB8AC3E}">
        <p14:creationId xmlns:p14="http://schemas.microsoft.com/office/powerpoint/2010/main" val="362911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126">
        <p14:prism/>
      </p:transition>
    </mc:Choice>
    <mc:Fallback xmlns="">
      <p:transition spd="slow" advClick="0" advTm="71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1"/>
            <a:ext cx="8001000" cy="4876800"/>
          </a:xfrm>
        </p:spPr>
      </p:pic>
    </p:spTree>
    <p:extLst>
      <p:ext uri="{BB962C8B-B14F-4D97-AF65-F5344CB8AC3E}">
        <p14:creationId xmlns:p14="http://schemas.microsoft.com/office/powerpoint/2010/main" val="20782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98">
        <p14:flash/>
      </p:transition>
    </mc:Choice>
    <mc:Fallback xmlns="">
      <p:transition spd="slow" advTm="40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1"/>
            <a:ext cx="8610599" cy="5486400"/>
          </a:xfrm>
        </p:spPr>
      </p:pic>
    </p:spTree>
    <p:extLst>
      <p:ext uri="{BB962C8B-B14F-4D97-AF65-F5344CB8AC3E}">
        <p14:creationId xmlns:p14="http://schemas.microsoft.com/office/powerpoint/2010/main" val="2570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666">
        <p:dissolve/>
      </p:transition>
    </mc:Choice>
    <mc:Fallback xmlns="">
      <p:transition spd="slow" advClick="0" advTm="666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1"/>
            <a:ext cx="8762999" cy="5334000"/>
          </a:xfrm>
        </p:spPr>
      </p:pic>
    </p:spTree>
    <p:extLst>
      <p:ext uri="{BB962C8B-B14F-4D97-AF65-F5344CB8AC3E}">
        <p14:creationId xmlns:p14="http://schemas.microsoft.com/office/powerpoint/2010/main" val="4946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488">
        <p:blinds dir="vert"/>
      </p:transition>
    </mc:Choice>
    <mc:Fallback xmlns="">
      <p:transition spd="slow" advClick="0" advTm="548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1"/>
            <a:ext cx="8610599" cy="5715000"/>
          </a:xfrm>
        </p:spPr>
      </p:pic>
    </p:spTree>
    <p:extLst>
      <p:ext uri="{BB962C8B-B14F-4D97-AF65-F5344CB8AC3E}">
        <p14:creationId xmlns:p14="http://schemas.microsoft.com/office/powerpoint/2010/main" val="26573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782">
        <p:checker/>
      </p:transition>
    </mc:Choice>
    <mc:Fallback xmlns="">
      <p:transition spd="slow" advClick="0" advTm="578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1"/>
            <a:ext cx="8381999" cy="5562600"/>
          </a:xfrm>
        </p:spPr>
      </p:pic>
    </p:spTree>
    <p:extLst>
      <p:ext uri="{BB962C8B-B14F-4D97-AF65-F5344CB8AC3E}">
        <p14:creationId xmlns:p14="http://schemas.microsoft.com/office/powerpoint/2010/main" val="11817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319">
        <p:blinds dir="vert"/>
      </p:transition>
    </mc:Choice>
    <mc:Fallback xmlns="">
      <p:transition spd="slow" advClick="0" advTm="5319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1"/>
            <a:ext cx="8000999" cy="5562600"/>
          </a:xfrm>
        </p:spPr>
      </p:pic>
    </p:spTree>
    <p:extLst>
      <p:ext uri="{BB962C8B-B14F-4D97-AF65-F5344CB8AC3E}">
        <p14:creationId xmlns:p14="http://schemas.microsoft.com/office/powerpoint/2010/main" val="20658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586">
        <p14:flythrough/>
      </p:transition>
    </mc:Choice>
    <mc:Fallback xmlns="">
      <p:transition spd="slow" advClick="0" advTm="75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1"/>
            <a:ext cx="8382000" cy="5562600"/>
          </a:xfrm>
        </p:spPr>
      </p:pic>
    </p:spTree>
    <p:extLst>
      <p:ext uri="{BB962C8B-B14F-4D97-AF65-F5344CB8AC3E}">
        <p14:creationId xmlns:p14="http://schemas.microsoft.com/office/powerpoint/2010/main" val="1431721187"/>
      </p:ext>
    </p:extLst>
  </p:cSld>
  <p:clrMapOvr>
    <a:masterClrMapping/>
  </p:clrMapOvr>
  <p:transition spd="slow" advClick="0" advTm="5605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1"/>
            <a:ext cx="8458199" cy="5638800"/>
          </a:xfrm>
        </p:spPr>
      </p:pic>
    </p:spTree>
    <p:extLst>
      <p:ext uri="{BB962C8B-B14F-4D97-AF65-F5344CB8AC3E}">
        <p14:creationId xmlns:p14="http://schemas.microsoft.com/office/powerpoint/2010/main" val="12427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375">
        <p14:glitter pattern="hexagon"/>
      </p:transition>
    </mc:Choice>
    <mc:Fallback xmlns="">
      <p:transition spd="slow" advClick="0" advTm="63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8229599" cy="5638800"/>
          </a:xfrm>
        </p:spPr>
      </p:pic>
    </p:spTree>
    <p:extLst>
      <p:ext uri="{BB962C8B-B14F-4D97-AF65-F5344CB8AC3E}">
        <p14:creationId xmlns:p14="http://schemas.microsoft.com/office/powerpoint/2010/main" val="3540861277"/>
      </p:ext>
    </p:extLst>
  </p:cSld>
  <p:clrMapOvr>
    <a:masterClrMapping/>
  </p:clrMapOvr>
  <p:transition spd="slow" advClick="0" advTm="6139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1"/>
            <a:ext cx="8381999" cy="5638800"/>
          </a:xfrm>
        </p:spPr>
      </p:pic>
    </p:spTree>
    <p:extLst>
      <p:ext uri="{BB962C8B-B14F-4D97-AF65-F5344CB8AC3E}">
        <p14:creationId xmlns:p14="http://schemas.microsoft.com/office/powerpoint/2010/main" val="5681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763">
        <p14:glitter pattern="hexagon"/>
      </p:transition>
    </mc:Choice>
    <mc:Fallback xmlns="">
      <p:transition spd="slow" advClick="0" advTm="57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1"/>
            <a:ext cx="8458199" cy="5486400"/>
          </a:xfrm>
        </p:spPr>
      </p:pic>
    </p:spTree>
    <p:extLst>
      <p:ext uri="{BB962C8B-B14F-4D97-AF65-F5344CB8AC3E}">
        <p14:creationId xmlns:p14="http://schemas.microsoft.com/office/powerpoint/2010/main" val="27932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551">
        <p14:vortex dir="r"/>
      </p:transition>
    </mc:Choice>
    <mc:Fallback xmlns="">
      <p:transition spd="slow" advClick="0" advTm="65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00301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808">
        <p14:shred/>
      </p:transition>
    </mc:Choice>
    <mc:Fallback xmlns="">
      <p:transition spd="slow" advTm="38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1"/>
            <a:ext cx="8534399" cy="5562600"/>
          </a:xfrm>
        </p:spPr>
      </p:pic>
    </p:spTree>
    <p:extLst>
      <p:ext uri="{BB962C8B-B14F-4D97-AF65-F5344CB8AC3E}">
        <p14:creationId xmlns:p14="http://schemas.microsoft.com/office/powerpoint/2010/main" val="69518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8565">
        <p14:switch dir="r"/>
      </p:transition>
    </mc:Choice>
    <mc:Fallback xmlns="">
      <p:transition spd="slow" advClick="0" advTm="85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1"/>
            <a:ext cx="8534399" cy="5638800"/>
          </a:xfrm>
        </p:spPr>
      </p:pic>
    </p:spTree>
    <p:extLst>
      <p:ext uri="{BB962C8B-B14F-4D97-AF65-F5344CB8AC3E}">
        <p14:creationId xmlns:p14="http://schemas.microsoft.com/office/powerpoint/2010/main" val="9642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555">
        <p14:pan dir="u"/>
      </p:transition>
    </mc:Choice>
    <mc:Fallback xmlns="">
      <p:transition spd="slow" advClick="0" advTm="55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1"/>
            <a:ext cx="8305799" cy="5562600"/>
          </a:xfrm>
        </p:spPr>
      </p:pic>
    </p:spTree>
    <p:extLst>
      <p:ext uri="{BB962C8B-B14F-4D97-AF65-F5344CB8AC3E}">
        <p14:creationId xmlns:p14="http://schemas.microsoft.com/office/powerpoint/2010/main" val="36534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40">
        <p14:prism isContent="1"/>
      </p:transition>
    </mc:Choice>
    <mc:Fallback xmlns="">
      <p:transition spd="slow" advClick="0" advTm="37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1"/>
            <a:ext cx="8458199" cy="5638800"/>
          </a:xfrm>
        </p:spPr>
      </p:pic>
    </p:spTree>
    <p:extLst>
      <p:ext uri="{BB962C8B-B14F-4D97-AF65-F5344CB8AC3E}">
        <p14:creationId xmlns:p14="http://schemas.microsoft.com/office/powerpoint/2010/main" val="289380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16">
        <p14:ferris dir="l"/>
      </p:transition>
    </mc:Choice>
    <mc:Fallback xmlns="">
      <p:transition spd="slow" advClick="0" advTm="68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1"/>
            <a:ext cx="8458199" cy="5638800"/>
          </a:xfrm>
        </p:spPr>
      </p:pic>
    </p:spTree>
    <p:extLst>
      <p:ext uri="{BB962C8B-B14F-4D97-AF65-F5344CB8AC3E}">
        <p14:creationId xmlns:p14="http://schemas.microsoft.com/office/powerpoint/2010/main" val="2280652226"/>
      </p:ext>
    </p:extLst>
  </p:cSld>
  <p:clrMapOvr>
    <a:masterClrMapping/>
  </p:clrMapOvr>
  <p:transition spd="slow" advClick="0" advTm="5048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1"/>
            <a:ext cx="8229599" cy="5638800"/>
          </a:xfrm>
        </p:spPr>
      </p:pic>
    </p:spTree>
    <p:extLst>
      <p:ext uri="{BB962C8B-B14F-4D97-AF65-F5344CB8AC3E}">
        <p14:creationId xmlns:p14="http://schemas.microsoft.com/office/powerpoint/2010/main" val="168991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967">
        <p14:glitter pattern="hexagon"/>
      </p:transition>
    </mc:Choice>
    <mc:Fallback xmlns="">
      <p:transition spd="slow" advClick="0" advTm="59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1"/>
            <a:ext cx="8305799" cy="5562600"/>
          </a:xfrm>
        </p:spPr>
      </p:pic>
    </p:spTree>
    <p:extLst>
      <p:ext uri="{BB962C8B-B14F-4D97-AF65-F5344CB8AC3E}">
        <p14:creationId xmlns:p14="http://schemas.microsoft.com/office/powerpoint/2010/main" val="9787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953">
        <p14:vortex dir="r"/>
      </p:transition>
    </mc:Choice>
    <mc:Fallback xmlns="">
      <p:transition spd="slow" advClick="0" advTm="59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1"/>
            <a:ext cx="8305799" cy="5638800"/>
          </a:xfrm>
        </p:spPr>
      </p:pic>
    </p:spTree>
    <p:extLst>
      <p:ext uri="{BB962C8B-B14F-4D97-AF65-F5344CB8AC3E}">
        <p14:creationId xmlns:p14="http://schemas.microsoft.com/office/powerpoint/2010/main" val="33544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682">
        <p14:flash/>
      </p:transition>
    </mc:Choice>
    <mc:Fallback xmlns="">
      <p:transition spd="slow" advClick="0" advTm="66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1"/>
            <a:ext cx="8305799" cy="5486400"/>
          </a:xfrm>
        </p:spPr>
      </p:pic>
    </p:spTree>
    <p:extLst>
      <p:ext uri="{BB962C8B-B14F-4D97-AF65-F5344CB8AC3E}">
        <p14:creationId xmlns:p14="http://schemas.microsoft.com/office/powerpoint/2010/main" val="23109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50">
        <p:cut/>
      </p:transition>
    </mc:Choice>
    <mc:Fallback xmlns="">
      <p:transition advClick="0" advTm="605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1"/>
            <a:ext cx="8381999" cy="5715000"/>
          </a:xfrm>
        </p:spPr>
      </p:pic>
      <p:pic>
        <p:nvPicPr>
          <p:cNvPr id="5" name="Classic - MKTO (Lyric Video) HD NE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220">
        <p14:gallery dir="l"/>
      </p:transition>
    </mc:Choice>
    <mc:Fallback xmlns="">
      <p:transition spd="slow" advClick="0" advTm="6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1"/>
            <a:ext cx="7620000" cy="5105400"/>
          </a:xfrm>
        </p:spPr>
      </p:pic>
    </p:spTree>
    <p:extLst>
      <p:ext uri="{BB962C8B-B14F-4D97-AF65-F5344CB8AC3E}">
        <p14:creationId xmlns:p14="http://schemas.microsoft.com/office/powerpoint/2010/main" val="35192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101">
        <p14:gallery dir="l"/>
      </p:transition>
    </mc:Choice>
    <mc:Fallback xmlns="">
      <p:transition spd="slow" advTm="61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1"/>
            <a:ext cx="8229599" cy="5638800"/>
          </a:xfrm>
        </p:spPr>
      </p:pic>
    </p:spTree>
    <p:extLst>
      <p:ext uri="{BB962C8B-B14F-4D97-AF65-F5344CB8AC3E}">
        <p14:creationId xmlns:p14="http://schemas.microsoft.com/office/powerpoint/2010/main" val="28106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1">
        <p14:flip dir="r"/>
      </p:transition>
    </mc:Choice>
    <mc:Fallback xmlns="">
      <p:transition spd="slow" advClick="0" advTm="80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1"/>
            <a:ext cx="8229599" cy="5486400"/>
          </a:xfrm>
        </p:spPr>
      </p:pic>
    </p:spTree>
    <p:extLst>
      <p:ext uri="{BB962C8B-B14F-4D97-AF65-F5344CB8AC3E}">
        <p14:creationId xmlns:p14="http://schemas.microsoft.com/office/powerpoint/2010/main" val="1371923981"/>
      </p:ext>
    </p:extLst>
  </p:cSld>
  <p:clrMapOvr>
    <a:masterClrMapping/>
  </p:clrMapOvr>
  <p:transition spd="slow" advClick="0" advTm="5756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1"/>
            <a:ext cx="8229599" cy="5562600"/>
          </a:xfrm>
        </p:spPr>
      </p:pic>
    </p:spTree>
    <p:extLst>
      <p:ext uri="{BB962C8B-B14F-4D97-AF65-F5344CB8AC3E}">
        <p14:creationId xmlns:p14="http://schemas.microsoft.com/office/powerpoint/2010/main" val="371170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305">
        <p14:glitter pattern="hexagon"/>
      </p:transition>
    </mc:Choice>
    <mc:Fallback xmlns="">
      <p:transition spd="slow" advClick="0" advTm="63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1"/>
            <a:ext cx="8381999" cy="5638800"/>
          </a:xfrm>
        </p:spPr>
      </p:pic>
    </p:spTree>
    <p:extLst>
      <p:ext uri="{BB962C8B-B14F-4D97-AF65-F5344CB8AC3E}">
        <p14:creationId xmlns:p14="http://schemas.microsoft.com/office/powerpoint/2010/main" val="4036250780"/>
      </p:ext>
    </p:extLst>
  </p:cSld>
  <p:clrMapOvr>
    <a:masterClrMapping/>
  </p:clrMapOvr>
  <p:transition spd="slow" advClick="0" advTm="7835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1"/>
            <a:ext cx="8229599" cy="5638800"/>
          </a:xfrm>
        </p:spPr>
      </p:pic>
    </p:spTree>
    <p:extLst>
      <p:ext uri="{BB962C8B-B14F-4D97-AF65-F5344CB8AC3E}">
        <p14:creationId xmlns:p14="http://schemas.microsoft.com/office/powerpoint/2010/main" val="306025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417">
        <p14:prism/>
      </p:transition>
    </mc:Choice>
    <mc:Fallback xmlns="">
      <p:transition spd="slow" advClick="0" advTm="54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1"/>
            <a:ext cx="8305799" cy="5638800"/>
          </a:xfrm>
        </p:spPr>
      </p:pic>
    </p:spTree>
    <p:extLst>
      <p:ext uri="{BB962C8B-B14F-4D97-AF65-F5344CB8AC3E}">
        <p14:creationId xmlns:p14="http://schemas.microsoft.com/office/powerpoint/2010/main" val="29831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401">
        <p14:ripple/>
      </p:transition>
    </mc:Choice>
    <mc:Fallback xmlns="">
      <p:transition spd="slow" advClick="0" advTm="84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1"/>
            <a:ext cx="8382000" cy="5715000"/>
          </a:xfrm>
        </p:spPr>
      </p:pic>
    </p:spTree>
    <p:extLst>
      <p:ext uri="{BB962C8B-B14F-4D97-AF65-F5344CB8AC3E}">
        <p14:creationId xmlns:p14="http://schemas.microsoft.com/office/powerpoint/2010/main" val="733152878"/>
      </p:ext>
    </p:extLst>
  </p:cSld>
  <p:clrMapOvr>
    <a:masterClrMapping/>
  </p:clrMapOvr>
  <p:transition spd="slow" advClick="0" advTm="6286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1"/>
            <a:ext cx="8305799" cy="5791200"/>
          </a:xfrm>
        </p:spPr>
      </p:pic>
    </p:spTree>
    <p:extLst>
      <p:ext uri="{BB962C8B-B14F-4D97-AF65-F5344CB8AC3E}">
        <p14:creationId xmlns:p14="http://schemas.microsoft.com/office/powerpoint/2010/main" val="23095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6143">
        <p14:switch dir="r"/>
      </p:transition>
    </mc:Choice>
    <mc:Fallback xmlns="">
      <p:transition spd="slow" advClick="0" advTm="61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1"/>
            <a:ext cx="8305799" cy="5638800"/>
          </a:xfrm>
        </p:spPr>
      </p:pic>
    </p:spTree>
    <p:extLst>
      <p:ext uri="{BB962C8B-B14F-4D97-AF65-F5344CB8AC3E}">
        <p14:creationId xmlns:p14="http://schemas.microsoft.com/office/powerpoint/2010/main" val="13329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852">
        <p14:window dir="vert"/>
      </p:transition>
    </mc:Choice>
    <mc:Fallback xmlns="">
      <p:transition spd="slow" advClick="0" advTm="58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1"/>
            <a:ext cx="8305799" cy="5562600"/>
          </a:xfrm>
        </p:spPr>
      </p:pic>
    </p:spTree>
    <p:extLst>
      <p:ext uri="{BB962C8B-B14F-4D97-AF65-F5344CB8AC3E}">
        <p14:creationId xmlns:p14="http://schemas.microsoft.com/office/powerpoint/2010/main" val="1749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79">
        <p14:ferris dir="l"/>
      </p:transition>
    </mc:Choice>
    <mc:Fallback xmlns="">
      <p:transition spd="slow" advClick="0" advTm="76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9531"/>
            <a:ext cx="7543800" cy="4995069"/>
          </a:xfrm>
        </p:spPr>
      </p:pic>
    </p:spTree>
    <p:extLst>
      <p:ext uri="{BB962C8B-B14F-4D97-AF65-F5344CB8AC3E}">
        <p14:creationId xmlns:p14="http://schemas.microsoft.com/office/powerpoint/2010/main" val="691247290"/>
      </p:ext>
    </p:extLst>
  </p:cSld>
  <p:clrMapOvr>
    <a:masterClrMapping/>
  </p:clrMapOvr>
  <p:transition spd="slow" advTm="5003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1"/>
            <a:ext cx="8305799" cy="5562600"/>
          </a:xfrm>
        </p:spPr>
      </p:pic>
    </p:spTree>
    <p:extLst>
      <p:ext uri="{BB962C8B-B14F-4D97-AF65-F5344CB8AC3E}">
        <p14:creationId xmlns:p14="http://schemas.microsoft.com/office/powerpoint/2010/main" val="29218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131">
        <p14:reveal/>
      </p:transition>
    </mc:Choice>
    <mc:Fallback xmlns="">
      <p:transition spd="slow" advClick="0" advTm="61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1"/>
            <a:ext cx="8153399" cy="5562600"/>
          </a:xfrm>
        </p:spPr>
      </p:pic>
    </p:spTree>
    <p:extLst>
      <p:ext uri="{BB962C8B-B14F-4D97-AF65-F5344CB8AC3E}">
        <p14:creationId xmlns:p14="http://schemas.microsoft.com/office/powerpoint/2010/main" val="10999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145">
        <p:circle/>
      </p:transition>
    </mc:Choice>
    <mc:Fallback xmlns="">
      <p:transition spd="slow" advClick="0" advTm="61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all stars at MNS!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S- STRIVE </a:t>
            </a:r>
          </a:p>
          <a:p>
            <a:r>
              <a:rPr lang="en-US" sz="4400" dirty="0" smtClean="0"/>
              <a:t>T- TEACH</a:t>
            </a:r>
          </a:p>
          <a:p>
            <a:r>
              <a:rPr lang="en-US" sz="4400" dirty="0" smtClean="0"/>
              <a:t>A- APPRECIATE</a:t>
            </a:r>
          </a:p>
          <a:p>
            <a:r>
              <a:rPr lang="en-US" sz="4400" dirty="0" smtClean="0"/>
              <a:t>R- RESPECT</a:t>
            </a:r>
          </a:p>
          <a:p>
            <a:r>
              <a:rPr lang="en-US" sz="4400" dirty="0" smtClean="0"/>
              <a:t>S- SHARE</a:t>
            </a:r>
          </a:p>
          <a:p>
            <a:endParaRPr lang="en-US" dirty="0"/>
          </a:p>
        </p:txBody>
      </p:sp>
      <p:sp>
        <p:nvSpPr>
          <p:cNvPr id="4" name="5-Point Star 3"/>
          <p:cNvSpPr/>
          <p:nvPr/>
        </p:nvSpPr>
        <p:spPr>
          <a:xfrm>
            <a:off x="4724400" y="2438400"/>
            <a:ext cx="3048000" cy="2514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6629400" y="5638800"/>
            <a:ext cx="1066800" cy="762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7010400" y="2209800"/>
            <a:ext cx="762000" cy="762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648200" y="4343400"/>
            <a:ext cx="685800" cy="609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7848600" y="4343400"/>
            <a:ext cx="914400" cy="838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724400" y="2209800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72400" y="6248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Jw</a:t>
            </a:r>
            <a:r>
              <a:rPr lang="en-US" smtClean="0"/>
              <a:t>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712"/>
    </mc:Choice>
    <mc:Fallback xmlns="">
      <p:transition spd="slow" advClick="0" advTm="1271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1"/>
            <a:ext cx="8001000" cy="4876800"/>
          </a:xfrm>
        </p:spPr>
      </p:pic>
    </p:spTree>
    <p:extLst>
      <p:ext uri="{BB962C8B-B14F-4D97-AF65-F5344CB8AC3E}">
        <p14:creationId xmlns:p14="http://schemas.microsoft.com/office/powerpoint/2010/main" val="15414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503">
        <p14:vortex dir="r"/>
      </p:transition>
    </mc:Choice>
    <mc:Fallback xmlns="">
      <p:transition spd="slow" advTm="45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1"/>
            <a:ext cx="7619999" cy="4953000"/>
          </a:xfrm>
        </p:spPr>
      </p:pic>
    </p:spTree>
    <p:extLst>
      <p:ext uri="{BB962C8B-B14F-4D97-AF65-F5344CB8AC3E}">
        <p14:creationId xmlns:p14="http://schemas.microsoft.com/office/powerpoint/2010/main" val="740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08">
        <p:cut/>
      </p:transition>
    </mc:Choice>
    <mc:Fallback xmlns="">
      <p:transition advTm="330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9D395B25BD5D2A44879020F3C16A6DBE" ma:contentTypeVersion="0" ma:contentTypeDescription="Upload an image or a photograph." ma:contentTypeScope="" ma:versionID="c68110358e41e51c3065f690dba7b8a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d02e9bfc2e383001fec009ffd034e3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81DECC-05F5-436A-B938-7F706C8B5716}"/>
</file>

<file path=customXml/itemProps2.xml><?xml version="1.0" encoding="utf-8"?>
<ds:datastoreItem xmlns:ds="http://schemas.openxmlformats.org/officeDocument/2006/customXml" ds:itemID="{50776344-0C01-49EE-812D-B62875BC65AE}"/>
</file>

<file path=customXml/itemProps3.xml><?xml version="1.0" encoding="utf-8"?>
<ds:datastoreItem xmlns:ds="http://schemas.openxmlformats.org/officeDocument/2006/customXml" ds:itemID="{CBF48CF3-C269-4C47-AAE9-4F6927F8A389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251</TotalTime>
  <Words>51</Words>
  <Application>Microsoft Office PowerPoint</Application>
  <PresentationFormat>On-screen Show (4:3)</PresentationFormat>
  <Paragraphs>9</Paragraphs>
  <Slides>72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Flow</vt:lpstr>
      <vt:lpstr>       Wellness at MNS!!!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all stars at MNS!</vt:lpstr>
    </vt:vector>
  </TitlesOfParts>
  <Company>NBED School District 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JuWa00535</dc:creator>
  <cp:keywords/>
  <cp:lastModifiedBy>Cornfield, Wendy  (ASD-S)</cp:lastModifiedBy>
  <cp:revision>19</cp:revision>
  <dcterms:created xsi:type="dcterms:W3CDTF">2014-10-15T14:01:31Z</dcterms:created>
  <dcterms:modified xsi:type="dcterms:W3CDTF">2014-10-17T12:15:24Z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0x010102009D395B25BD5D2A44879020F3C16A6DBE</vt:lpwstr>
  </property>
</Properties>
</file>