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1" d="100"/>
          <a:sy n="51" d="100"/>
        </p:scale>
        <p:origin x="124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CAD3-1A37-4344-9DFF-C2D8AA8D2E0A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C35DE-D67D-4FEE-BC74-902D0E51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35DE-D67D-4FEE-BC74-902D0E51D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81800" y="304800"/>
            <a:ext cx="2217234" cy="480060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PRICE LIST</a:t>
            </a:r>
          </a:p>
          <a:p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93132"/>
            <a:ext cx="3110345" cy="120032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Elementary/ Middle School Menu</a:t>
            </a:r>
          </a:p>
          <a:p>
            <a:pPr algn="ctr"/>
            <a:r>
              <a:rPr lang="en-US" dirty="0" smtClean="0"/>
              <a:t> 2015-2016</a:t>
            </a:r>
          </a:p>
          <a:p>
            <a:pPr algn="ctr"/>
            <a:endParaRPr lang="en-US" dirty="0"/>
          </a:p>
        </p:txBody>
      </p:sp>
      <p:pic>
        <p:nvPicPr>
          <p:cNvPr id="7" name="Content Placeholder 6" descr="Chart Exp 2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5355"/>
            <a:ext cx="1600200" cy="53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29650"/>
              </p:ext>
            </p:extLst>
          </p:nvPr>
        </p:nvGraphicFramePr>
        <p:xfrm>
          <a:off x="190500" y="1230594"/>
          <a:ext cx="6515100" cy="55681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1728"/>
                <a:gridCol w="1174172"/>
                <a:gridCol w="1143000"/>
                <a:gridCol w="990600"/>
                <a:gridCol w="914400"/>
                <a:gridCol w="990600"/>
                <a:gridCol w="990600"/>
              </a:tblGrid>
              <a:tr h="267487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All</a:t>
                      </a:r>
                      <a:r>
                        <a:rPr lang="en-US" sz="800" baseline="0" dirty="0" smtClean="0"/>
                        <a:t> Meals as listed</a:t>
                      </a:r>
                      <a:endParaRPr lang="en-US" sz="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9319">
                <a:tc>
                  <a:txBody>
                    <a:bodyPr/>
                    <a:lstStyle/>
                    <a:p>
                      <a:pPr algn="ctr"/>
                      <a:endParaRPr lang="en-US" sz="1200" b="1" baseline="0" dirty="0" smtClean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Meals</a:t>
                      </a:r>
                      <a:r>
                        <a:rPr lang="en-US" sz="800" baseline="0" dirty="0" smtClean="0"/>
                        <a:t> - $5.00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Cookies $0.60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Muffins $1.00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Low fat Cinnamon Buns $0.65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BURGER DAY</a:t>
                      </a: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Pizza Day!</a:t>
                      </a:r>
                    </a:p>
                    <a:p>
                      <a:pPr algn="ctr"/>
                      <a:r>
                        <a:rPr lang="en-US" sz="800" dirty="0" smtClean="0"/>
                        <a:t>Pizza Slice with Side</a:t>
                      </a:r>
                      <a:r>
                        <a:rPr lang="en-US" sz="800" baseline="0" dirty="0" smtClean="0"/>
                        <a:t> Salad $4.00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Frozen Yogurt with Fresh Fruit</a:t>
                      </a:r>
                    </a:p>
                    <a:p>
                      <a:pPr algn="ctr"/>
                      <a:endParaRPr lang="en-US" sz="800" b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BURGER DAY</a:t>
                      </a:r>
                    </a:p>
                    <a:p>
                      <a:pPr algn="ctr"/>
                      <a:endParaRPr lang="en-US" sz="800" b="0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Cookies $0.60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Muffins $1.00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Cinnamon Buns $0.65</a:t>
                      </a: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Pizza Day!</a:t>
                      </a:r>
                    </a:p>
                    <a:p>
                      <a:pPr algn="ctr"/>
                      <a:r>
                        <a:rPr lang="en-US" sz="800" dirty="0" smtClean="0"/>
                        <a:t>Pizza Slice with Side</a:t>
                      </a:r>
                      <a:r>
                        <a:rPr lang="en-US" sz="800" baseline="0" dirty="0" smtClean="0"/>
                        <a:t> Salad $4.00</a:t>
                      </a:r>
                      <a:endParaRPr lang="en-US" sz="800" dirty="0" smtClean="0"/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774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</a:t>
                      </a:r>
                      <a:r>
                        <a:rPr lang="en-US" sz="1200" b="1" baseline="0" dirty="0" smtClean="0"/>
                        <a:t> 1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08-11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Oct.05-09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02-06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30- Dec. 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Meals $5.00 </a:t>
                      </a:r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Penne Noodles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with Garden Veggie Lean Meat Sauce with  Garlic Bread</a:t>
                      </a:r>
                      <a:endParaRPr lang="en-US" sz="800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Chicken</a:t>
                      </a:r>
                      <a:r>
                        <a:rPr lang="en-US" sz="800" b="1" baseline="0" dirty="0" smtClean="0"/>
                        <a:t> a</a:t>
                      </a:r>
                      <a:r>
                        <a:rPr lang="en-US" sz="800" baseline="0" dirty="0" smtClean="0"/>
                        <a:t>nd Stir Fried Veggies Served on Steamed Rice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0" dirty="0" smtClean="0"/>
                        <a:t> Veggie Stuffed Subs</a:t>
                      </a:r>
                    </a:p>
                    <a:p>
                      <a:pPr algn="ctr"/>
                      <a:r>
                        <a:rPr lang="en-CA" sz="800" dirty="0" smtClean="0"/>
                        <a:t>Ham</a:t>
                      </a:r>
                      <a:r>
                        <a:rPr lang="en-CA" sz="800" baseline="0" dirty="0" smtClean="0"/>
                        <a:t> and Cheese Sub with Fruit Cup</a:t>
                      </a:r>
                      <a:endParaRPr lang="en-CA" sz="800" dirty="0" smtClean="0"/>
                    </a:p>
                    <a:p>
                      <a:pPr algn="ctr"/>
                      <a:endParaRPr lang="en-US" sz="800" b="1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/>
                        <a:t>  </a:t>
                      </a:r>
                    </a:p>
                    <a:p>
                      <a:pPr algn="ctr"/>
                      <a:r>
                        <a:rPr lang="en-CA" sz="800" b="0" dirty="0" smtClean="0"/>
                        <a:t>Pancakes </a:t>
                      </a:r>
                      <a:r>
                        <a:rPr lang="en-CA" sz="800" dirty="0" smtClean="0"/>
                        <a:t>topped with Fresh Berries  Comes with Sliced Ham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Soft</a:t>
                      </a:r>
                      <a:r>
                        <a:rPr lang="en-US" sz="800" baseline="0" dirty="0" smtClean="0"/>
                        <a:t> Beef or Chicken Tacos served with Tomato Wedges and Mexican Rice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2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14-18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13-16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09-13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07-11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Macaroni, </a:t>
                      </a:r>
                      <a:r>
                        <a:rPr lang="en-US" sz="800" baseline="0" dirty="0" smtClean="0"/>
                        <a:t>with Garden Vegetable Lean Meat Sauce, Served with Side of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 Soup with</a:t>
                      </a:r>
                      <a:r>
                        <a:rPr lang="en-US" sz="800" baseline="0" dirty="0" smtClean="0"/>
                        <a:t> Veggies, and Grilled Cheese Sandwich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0" baseline="0" dirty="0" smtClean="0"/>
                        <a:t>Pulled Pork on a Bun</a:t>
                      </a:r>
                    </a:p>
                    <a:p>
                      <a:pPr algn="ctr"/>
                      <a:r>
                        <a:rPr lang="en-CA" sz="800" b="0" baseline="0" dirty="0" smtClean="0"/>
                        <a:t>Served with</a:t>
                      </a:r>
                    </a:p>
                    <a:p>
                      <a:pPr algn="ctr"/>
                      <a:r>
                        <a:rPr lang="en-CA" sz="800" b="0" baseline="0" dirty="0" smtClean="0"/>
                        <a:t>Mashed Potato</a:t>
                      </a:r>
                      <a:endParaRPr lang="en-CA" sz="800" b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French Toast</a:t>
                      </a:r>
                      <a:r>
                        <a:rPr lang="en-US" sz="800" baseline="0" dirty="0" smtClean="0"/>
                        <a:t> with Cheese topped with Fresh Fruit </a:t>
                      </a:r>
                      <a:endParaRPr lang="en-US" sz="800" dirty="0" smtClean="0"/>
                    </a:p>
                    <a:p>
                      <a:pPr algn="ctr"/>
                      <a:endParaRPr lang="en-CA" sz="80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Hot Turkey Sandwich with Mashed</a:t>
                      </a:r>
                      <a:r>
                        <a:rPr lang="en-US" sz="800" baseline="0" dirty="0" smtClean="0"/>
                        <a:t> Potatoes and Local Seasonal Vegetables and Gravy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3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19-23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16-20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14-18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Spaghetti with Meatballs and Veggie Sauce with Garlic Bread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dirty="0" smtClean="0"/>
                        <a:t>Ham</a:t>
                      </a:r>
                      <a:r>
                        <a:rPr lang="en-CA" sz="800" b="0" baseline="0" dirty="0" smtClean="0"/>
                        <a:t> Dinner </a:t>
                      </a:r>
                      <a:r>
                        <a:rPr lang="en-CA" sz="800" dirty="0" smtClean="0"/>
                        <a:t>with Mashed Potatoes, and Seasonal Local Vegetables</a:t>
                      </a: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CA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Shepherd’s Pie served</a:t>
                      </a:r>
                      <a:r>
                        <a:rPr lang="en-US" sz="800" baseline="0" dirty="0" smtClean="0"/>
                        <a:t> with Crazy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Chicken</a:t>
                      </a:r>
                      <a:r>
                        <a:rPr lang="en-US" sz="800" baseline="0" dirty="0" smtClean="0"/>
                        <a:t> Enchilada </a:t>
                      </a:r>
                      <a:r>
                        <a:rPr lang="en-US" sz="800" dirty="0" smtClean="0"/>
                        <a:t>Stuffed Tortilla </a:t>
                      </a:r>
                      <a:r>
                        <a:rPr lang="en-US" sz="800" baseline="0" dirty="0" smtClean="0"/>
                        <a:t>Bake with Mexican Rice and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Chili</a:t>
                      </a:r>
                    </a:p>
                    <a:p>
                      <a:pPr algn="ctr"/>
                      <a:r>
                        <a:rPr lang="en-US" sz="800" baseline="0" dirty="0" smtClean="0"/>
                        <a:t>Served on a Baked Potato Whole Wheat Roll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266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4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28-Oct.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02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26-30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23-27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Lasagna </a:t>
                      </a:r>
                      <a:r>
                        <a:rPr lang="en-US" sz="800" dirty="0" smtClean="0"/>
                        <a:t>with Lean Ground</a:t>
                      </a:r>
                      <a:r>
                        <a:rPr lang="en-US" sz="800" baseline="0" dirty="0" smtClean="0"/>
                        <a:t> Beef, </a:t>
                      </a:r>
                    </a:p>
                    <a:p>
                      <a:pPr algn="ctr"/>
                      <a:r>
                        <a:rPr lang="en-US" sz="800" baseline="0" dirty="0" smtClean="0"/>
                        <a:t>Garlic Bread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Chicken Stew</a:t>
                      </a:r>
                      <a:r>
                        <a:rPr lang="en-US" sz="800" b="0" baseline="0" dirty="0" smtClean="0"/>
                        <a:t> </a:t>
                      </a:r>
                      <a:r>
                        <a:rPr lang="en-US" sz="800" baseline="0" dirty="0" smtClean="0"/>
                        <a:t>with Fresh Baked Whole Wheat Roll</a:t>
                      </a:r>
                      <a:endParaRPr lang="en-US" sz="800" dirty="0" smtClean="0"/>
                    </a:p>
                    <a:p>
                      <a:pPr algn="ctr"/>
                      <a:endParaRPr lang="en-US" sz="800" b="1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Meatballs in Sweet and Sour Sauce served over Rice, with Stir Fried Veggies</a:t>
                      </a:r>
                      <a:endParaRPr lang="en-US" sz="800" b="1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Chicken or Roast Beef Wra</a:t>
                      </a:r>
                      <a:r>
                        <a:rPr lang="en-US" sz="800" baseline="0" dirty="0" smtClean="0"/>
                        <a:t>p, with </a:t>
                      </a:r>
                      <a:r>
                        <a:rPr lang="en-CA" sz="800" baseline="0" dirty="0" smtClean="0"/>
                        <a:t>Fresh Fruit Cup</a:t>
                      </a:r>
                      <a:endParaRPr lang="en-CA" sz="800" dirty="0" smtClean="0"/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dirty="0" smtClean="0"/>
                        <a:t>Macaroni and Cheese </a:t>
                      </a:r>
                      <a:r>
                        <a:rPr lang="en-CA" sz="800" dirty="0" smtClean="0"/>
                        <a:t>with </a:t>
                      </a:r>
                      <a:r>
                        <a:rPr lang="en-CA" sz="800" baseline="0" dirty="0" smtClean="0"/>
                        <a:t> </a:t>
                      </a:r>
                      <a:r>
                        <a:rPr lang="en-US" sz="800" baseline="0" dirty="0" smtClean="0"/>
                        <a:t>Whole Wheat Roll</a:t>
                      </a:r>
                      <a:endParaRPr lang="en-US" sz="800" dirty="0" smtClean="0"/>
                    </a:p>
                    <a:p>
                      <a:pPr algn="ctr"/>
                      <a:endParaRPr lang="en-CA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AutoShape 4" descr="Image result for Vegg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39976"/>
              </p:ext>
            </p:extLst>
          </p:nvPr>
        </p:nvGraphicFramePr>
        <p:xfrm>
          <a:off x="6858000" y="754797"/>
          <a:ext cx="203181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534"/>
                <a:gridCol w="208280"/>
              </a:tblGrid>
              <a:tr h="4267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Sandwiches: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Salad Sandwich 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Ham and Cheese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Roast Beef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Egg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Tuna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Grilled Cheese Sandwich $2.75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Drinks: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White Milk $0.50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Chocolate Milk $0.55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114ml Juice $0.65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Box Juice $1.25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Salads: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Caesar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Garden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Daily Feature Salad $3.00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Add chicken to your salad $1.25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Wraps: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Snack Wrap $2.75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Veggie Snack Wrap $2.25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Burger $ 3.75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Hamburger $ 3.50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Cheese Burger $ 4.10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Soup of the Day $2.75</a:t>
                      </a:r>
                    </a:p>
                    <a:p>
                      <a:endParaRPr lang="en-US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Snacks: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Fruit Kebob $2.00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Cheese and Crackers $1.75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Local Fresh Fruit $1.00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Veggie Bags $1.00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Yogurt Cups $1.25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Fresh Fruit Cup $1.50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343399"/>
            <a:ext cx="662060" cy="78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Baja close 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5334000"/>
            <a:ext cx="2109860" cy="140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Content Placeholder 2" descr="BigSaladFruitYogourt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6" y="-1"/>
            <a:ext cx="1842654" cy="12339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81000" y="893296"/>
            <a:ext cx="1828800" cy="2497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www.schoollunchorder.ca</a:t>
            </a:r>
            <a:endParaRPr 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4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32F938556C048B263DC8A422AF40B" ma:contentTypeVersion="0" ma:contentTypeDescription="Create a new document." ma:contentTypeScope="" ma:versionID="07b6e1c0395042b783ad59223cfae6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6F12E8-59BC-41CD-ABC0-A1B386E05925}"/>
</file>

<file path=customXml/itemProps2.xml><?xml version="1.0" encoding="utf-8"?>
<ds:datastoreItem xmlns:ds="http://schemas.openxmlformats.org/officeDocument/2006/customXml" ds:itemID="{CDAEAC62-7760-4054-B1D2-1DA402168518}"/>
</file>

<file path=customXml/itemProps3.xml><?xml version="1.0" encoding="utf-8"?>
<ds:datastoreItem xmlns:ds="http://schemas.openxmlformats.org/officeDocument/2006/customXml" ds:itemID="{C2DD694A-C8BD-4B1D-8C0A-E4AA61E4DCBE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684</TotalTime>
  <Words>471</Words>
  <Application>Microsoft Office PowerPoint</Application>
  <PresentationFormat>On-screen Show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Palatino Linotype</vt:lpstr>
      <vt:lpstr>Executive</vt:lpstr>
      <vt:lpstr>PowerPoint Presentation</vt:lpstr>
    </vt:vector>
  </TitlesOfParts>
  <Company>Compass Group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Compass Group Canada</dc:creator>
  <cp:lastModifiedBy>Whelton, Michael  (ASD-S)</cp:lastModifiedBy>
  <cp:revision>64</cp:revision>
  <cp:lastPrinted>2015-02-19T17:09:27Z</cp:lastPrinted>
  <dcterms:created xsi:type="dcterms:W3CDTF">2015-02-19T15:03:33Z</dcterms:created>
  <dcterms:modified xsi:type="dcterms:W3CDTF">2015-09-11T01:31:43Z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0x01010030632F938556C048B263DC8A422AF40B</vt:lpwstr>
  </property>
</Properties>
</file>