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3" r:id="rId1"/>
  </p:sldMasterIdLst>
  <p:sldIdLst>
    <p:sldId id="280" r:id="rId2"/>
    <p:sldId id="281" r:id="rId3"/>
    <p:sldId id="270" r:id="rId4"/>
    <p:sldId id="283" r:id="rId5"/>
    <p:sldId id="284" r:id="rId6"/>
    <p:sldId id="285" r:id="rId7"/>
    <p:sldId id="298" r:id="rId8"/>
    <p:sldId id="273" r:id="rId9"/>
    <p:sldId id="299" r:id="rId10"/>
    <p:sldId id="272" r:id="rId11"/>
    <p:sldId id="264" r:id="rId12"/>
    <p:sldId id="256" r:id="rId13"/>
    <p:sldId id="297" r:id="rId14"/>
    <p:sldId id="286" r:id="rId15"/>
    <p:sldId id="287" r:id="rId16"/>
    <p:sldId id="288" r:id="rId17"/>
    <p:sldId id="268" r:id="rId18"/>
    <p:sldId id="257" r:id="rId19"/>
    <p:sldId id="258" r:id="rId20"/>
    <p:sldId id="261" r:id="rId21"/>
    <p:sldId id="265" r:id="rId22"/>
    <p:sldId id="289" r:id="rId23"/>
    <p:sldId id="292" r:id="rId24"/>
    <p:sldId id="278" r:id="rId25"/>
    <p:sldId id="295" r:id="rId26"/>
    <p:sldId id="296" r:id="rId27"/>
    <p:sldId id="262" r:id="rId28"/>
    <p:sldId id="282" r:id="rId29"/>
    <p:sldId id="300" r:id="rId30"/>
    <p:sldId id="301"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7" d="100"/>
          <a:sy n="57"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84DA70-C731-4C70-880D-CCD4705E623C}"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3575557"/>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7692449"/>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01622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401864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4/20/2020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05523436"/>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894421"/>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D6E202-B606-4609-B914-27C9371A1F6D}" type="datetime1">
              <a:rPr lang="en-US" smtClean="0"/>
              <a:t>4/20/2020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7445503"/>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4/20/2020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90074615"/>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4/20/2020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35676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4/20/2020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8330147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4/20/2020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21136968"/>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6E202-B606-4609-B914-27C9371A1F6D}" type="datetime1">
              <a:rPr lang="en-US" smtClean="0"/>
              <a:t>4/20/2020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3003547675"/>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3C3AB-7B25-48FE-96D4-14B3764BE5F3}"/>
              </a:ext>
            </a:extLst>
          </p:cNvPr>
          <p:cNvSpPr>
            <a:spLocks noGrp="1"/>
          </p:cNvSpPr>
          <p:nvPr>
            <p:ph type="title"/>
          </p:nvPr>
        </p:nvSpPr>
        <p:spPr>
          <a:xfrm>
            <a:off x="6690671" y="794415"/>
            <a:ext cx="4813072" cy="3350857"/>
          </a:xfrm>
        </p:spPr>
        <p:txBody>
          <a:bodyPr vert="horz" lIns="91440" tIns="45720" rIns="91440" bIns="45720" rtlCol="0" anchor="b">
            <a:normAutofit fontScale="90000"/>
          </a:bodyPr>
          <a:lstStyle/>
          <a:p>
            <a:pPr>
              <a:lnSpc>
                <a:spcPct val="90000"/>
              </a:lnSpc>
            </a:pPr>
            <a:br>
              <a:rPr lang="en-US" sz="8000" dirty="0">
                <a:solidFill>
                  <a:schemeClr val="tx1">
                    <a:lumMod val="85000"/>
                    <a:lumOff val="15000"/>
                  </a:schemeClr>
                </a:solidFill>
              </a:rPr>
            </a:br>
            <a:r>
              <a:rPr lang="en-US" sz="8000" dirty="0">
                <a:solidFill>
                  <a:schemeClr val="tx1">
                    <a:lumMod val="85000"/>
                    <a:lumOff val="15000"/>
                  </a:schemeClr>
                </a:solidFill>
              </a:rPr>
              <a:t>Bayview Families …</a:t>
            </a:r>
          </a:p>
        </p:txBody>
      </p:sp>
      <p:sp>
        <p:nvSpPr>
          <p:cNvPr id="26630" name="Content Placeholder 26629">
            <a:extLst>
              <a:ext uri="{FF2B5EF4-FFF2-40B4-BE49-F238E27FC236}">
                <a16:creationId xmlns:a16="http://schemas.microsoft.com/office/drawing/2014/main" id="{3F27A83E-426B-425A-B4BF-ADBC9201D708}"/>
              </a:ext>
            </a:extLst>
          </p:cNvPr>
          <p:cNvSpPr>
            <a:spLocks noGrp="1"/>
          </p:cNvSpPr>
          <p:nvPr>
            <p:ph idx="1"/>
          </p:nvPr>
        </p:nvSpPr>
        <p:spPr>
          <a:xfrm>
            <a:off x="6729999" y="4388156"/>
            <a:ext cx="4829101" cy="2012642"/>
          </a:xfrm>
        </p:spPr>
        <p:txBody>
          <a:bodyPr vert="horz" lIns="91440" tIns="45720" rIns="91440" bIns="45720" rtlCol="0">
            <a:normAutofit/>
          </a:bodyPr>
          <a:lstStyle/>
          <a:p>
            <a:pPr marL="0" indent="0">
              <a:lnSpc>
                <a:spcPct val="100000"/>
              </a:lnSpc>
              <a:buNone/>
            </a:pPr>
            <a:r>
              <a:rPr lang="en-US" sz="2800" cap="all" spc="200" dirty="0">
                <a:solidFill>
                  <a:schemeClr val="tx1"/>
                </a:solidFill>
              </a:rPr>
              <a:t>We hope you enjoy a few pictures and messages from the staff at your school.</a:t>
            </a:r>
          </a:p>
        </p:txBody>
      </p:sp>
      <p:pic>
        <p:nvPicPr>
          <p:cNvPr id="26626" name="Picture 2" descr="Image preview">
            <a:extLst>
              <a:ext uri="{FF2B5EF4-FFF2-40B4-BE49-F238E27FC236}">
                <a16:creationId xmlns:a16="http://schemas.microsoft.com/office/drawing/2014/main" id="{2AD6BB71-5EE1-454C-B297-801825A623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75" r="12225" b="1"/>
          <a:stretch/>
        </p:blipFill>
        <p:spPr bwMode="auto">
          <a:xfrm>
            <a:off x="1" y="10"/>
            <a:ext cx="60960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 name="Mountain Shadows Elementary School Video Message to Students">
            <a:hlinkClick r:id="" action="ppaction://media"/>
            <a:extLst>
              <a:ext uri="{FF2B5EF4-FFF2-40B4-BE49-F238E27FC236}">
                <a16:creationId xmlns:a16="http://schemas.microsoft.com/office/drawing/2014/main" id="{C5E3C9C3-967D-4349-BAFD-D620DE9C3E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38272" y="6189399"/>
            <a:ext cx="609600" cy="609600"/>
          </a:xfrm>
          <a:prstGeom prst="rect">
            <a:avLst/>
          </a:prstGeom>
        </p:spPr>
      </p:pic>
    </p:spTree>
    <p:extLst>
      <p:ext uri="{BB962C8B-B14F-4D97-AF65-F5344CB8AC3E}">
        <p14:creationId xmlns:p14="http://schemas.microsoft.com/office/powerpoint/2010/main" val="3602554781"/>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1CCC-636A-421F-A5C3-49D8AD01DC29}"/>
              </a:ext>
            </a:extLst>
          </p:cNvPr>
          <p:cNvSpPr>
            <a:spLocks noGrp="1"/>
          </p:cNvSpPr>
          <p:nvPr>
            <p:ph type="title"/>
          </p:nvPr>
        </p:nvSpPr>
        <p:spPr>
          <a:xfrm>
            <a:off x="276665" y="403751"/>
            <a:ext cx="3300549" cy="2353517"/>
          </a:xfrm>
        </p:spPr>
        <p:txBody>
          <a:bodyPr>
            <a:normAutofit/>
          </a:bodyPr>
          <a:lstStyle/>
          <a:p>
            <a:r>
              <a:rPr lang="en-US" sz="2700" dirty="0">
                <a:latin typeface="+mn-lt"/>
              </a:rPr>
              <a:t>Mrs. Roberts is excited to see some of her plants starting to grow in her garden. Have you seen things growing outside?</a:t>
            </a:r>
          </a:p>
        </p:txBody>
      </p:sp>
      <p:sp>
        <p:nvSpPr>
          <p:cNvPr id="14348" name="Content Placeholder 14343">
            <a:extLst>
              <a:ext uri="{FF2B5EF4-FFF2-40B4-BE49-F238E27FC236}">
                <a16:creationId xmlns:a16="http://schemas.microsoft.com/office/drawing/2014/main" id="{FF002414-CC03-4EEB-9366-324EB998D344}"/>
              </a:ext>
            </a:extLst>
          </p:cNvPr>
          <p:cNvSpPr>
            <a:spLocks noGrp="1"/>
          </p:cNvSpPr>
          <p:nvPr>
            <p:ph idx="1"/>
          </p:nvPr>
        </p:nvSpPr>
        <p:spPr>
          <a:xfrm>
            <a:off x="276665" y="3428999"/>
            <a:ext cx="3300550" cy="2673621"/>
          </a:xfrm>
        </p:spPr>
        <p:txBody>
          <a:bodyPr>
            <a:normAutofit/>
          </a:bodyPr>
          <a:lstStyle/>
          <a:p>
            <a:pPr marL="0" indent="0">
              <a:buNone/>
            </a:pPr>
            <a:r>
              <a:rPr lang="en-US" sz="2400" dirty="0"/>
              <a:t>Ms. Gallant is enjoying some time outside too! She wants to know what you have been doing to stay active during your time of self isolation.</a:t>
            </a:r>
          </a:p>
        </p:txBody>
      </p:sp>
      <p:pic>
        <p:nvPicPr>
          <p:cNvPr id="14338" name="Picture 2" descr="Image preview">
            <a:extLst>
              <a:ext uri="{FF2B5EF4-FFF2-40B4-BE49-F238E27FC236}">
                <a16:creationId xmlns:a16="http://schemas.microsoft.com/office/drawing/2014/main" id="{9E7DF584-B70B-4718-BDC5-3027B39BA6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77214" y="626533"/>
            <a:ext cx="3750098" cy="4847623"/>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preview">
            <a:extLst>
              <a:ext uri="{FF2B5EF4-FFF2-40B4-BE49-F238E27FC236}">
                <a16:creationId xmlns:a16="http://schemas.microsoft.com/office/drawing/2014/main" id="{5789E8F2-5903-4F08-A6E3-32B647857EF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41809" y="112543"/>
            <a:ext cx="4473526" cy="6075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713258"/>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Image preview">
            <a:extLst>
              <a:ext uri="{FF2B5EF4-FFF2-40B4-BE49-F238E27FC236}">
                <a16:creationId xmlns:a16="http://schemas.microsoft.com/office/drawing/2014/main" id="{D38FCDC6-653E-4A90-9858-64DCD0BB506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2043184"/>
            <a:ext cx="10337292" cy="276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5603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BA24-D72E-43CD-9AF6-E4C65A19752A}"/>
              </a:ext>
            </a:extLst>
          </p:cNvPr>
          <p:cNvSpPr>
            <a:spLocks noGrp="1"/>
          </p:cNvSpPr>
          <p:nvPr>
            <p:ph type="ctrTitle"/>
          </p:nvPr>
        </p:nvSpPr>
        <p:spPr>
          <a:xfrm>
            <a:off x="6730000" y="639098"/>
            <a:ext cx="4813072" cy="3494790"/>
          </a:xfrm>
        </p:spPr>
        <p:txBody>
          <a:bodyPr>
            <a:normAutofit/>
          </a:bodyPr>
          <a:lstStyle/>
          <a:p>
            <a:r>
              <a:rPr lang="en-US" sz="6200" dirty="0"/>
              <a:t>Check out this fun message from Mrs. Tokach.</a:t>
            </a:r>
          </a:p>
        </p:txBody>
      </p:sp>
      <p:pic>
        <p:nvPicPr>
          <p:cNvPr id="1026" name="Picture 2">
            <a:extLst>
              <a:ext uri="{FF2B5EF4-FFF2-40B4-BE49-F238E27FC236}">
                <a16:creationId xmlns:a16="http://schemas.microsoft.com/office/drawing/2014/main" id="{1987AD63-3D4A-46A7-BC3F-2F69AB83E10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3999" y="1118909"/>
            <a:ext cx="5462001" cy="409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072461"/>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Image preview">
            <a:extLst>
              <a:ext uri="{FF2B5EF4-FFF2-40B4-BE49-F238E27FC236}">
                <a16:creationId xmlns:a16="http://schemas.microsoft.com/office/drawing/2014/main" id="{E7207DD1-FF06-4CEA-9E2D-4942C8F856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64974" y="521208"/>
            <a:ext cx="4731026" cy="58155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60A129-24BE-431F-A828-AFC708E093DA}"/>
              </a:ext>
            </a:extLst>
          </p:cNvPr>
          <p:cNvSpPr txBox="1"/>
          <p:nvPr/>
        </p:nvSpPr>
        <p:spPr>
          <a:xfrm>
            <a:off x="7212038" y="1477108"/>
            <a:ext cx="4323470" cy="4401205"/>
          </a:xfrm>
          <a:prstGeom prst="rect">
            <a:avLst/>
          </a:prstGeom>
          <a:noFill/>
        </p:spPr>
        <p:txBody>
          <a:bodyPr wrap="square" rtlCol="0">
            <a:spAutoFit/>
          </a:bodyPr>
          <a:lstStyle/>
          <a:p>
            <a:r>
              <a:rPr lang="en-US" sz="2800" b="1" dirty="0">
                <a:solidFill>
                  <a:srgbClr val="0070C0"/>
                </a:solidFill>
                <a:latin typeface="Comic Sans MS" panose="030F0702030302020204" pitchFamily="66" charset="0"/>
              </a:rPr>
              <a:t>Ms. Langstroth misses everyone and is hoping all Bayview families and students are staying safe and healthy. Remember to keep a safe distance from people that do not live in your house with you </a:t>
            </a:r>
            <a:r>
              <a:rPr lang="en-US" sz="2800" b="1" dirty="0">
                <a:solidFill>
                  <a:srgbClr val="0070C0"/>
                </a:solidFill>
                <a:latin typeface="Comic Sans MS" panose="030F0702030302020204" pitchFamily="66" charset="0"/>
                <a:sym typeface="Wingdings" panose="05000000000000000000" pitchFamily="2" charset="2"/>
              </a:rPr>
              <a:t></a:t>
            </a:r>
            <a:endParaRPr lang="en-US" sz="2800" b="1"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3610883983"/>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preview">
            <a:extLst>
              <a:ext uri="{FF2B5EF4-FFF2-40B4-BE49-F238E27FC236}">
                <a16:creationId xmlns:a16="http://schemas.microsoft.com/office/drawing/2014/main" id="{3DCF54ED-61F2-47E2-B2BE-47443D4D31B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46949" y="905933"/>
            <a:ext cx="10130106" cy="5039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635154"/>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9C476-5045-4F63-A753-8AADCE022327}"/>
              </a:ext>
            </a:extLst>
          </p:cNvPr>
          <p:cNvSpPr>
            <a:spLocks noGrp="1"/>
          </p:cNvSpPr>
          <p:nvPr>
            <p:ph type="title"/>
          </p:nvPr>
        </p:nvSpPr>
        <p:spPr>
          <a:xfrm>
            <a:off x="5406094" y="3880688"/>
            <a:ext cx="6465287" cy="1486192"/>
          </a:xfrm>
        </p:spPr>
        <p:txBody>
          <a:bodyPr vert="horz" lIns="91440" tIns="45720" rIns="91440" bIns="45720" rtlCol="0" anchor="b">
            <a:normAutofit fontScale="90000"/>
          </a:bodyPr>
          <a:lstStyle/>
          <a:p>
            <a:pPr>
              <a:lnSpc>
                <a:spcPct val="90000"/>
              </a:lnSpc>
            </a:pPr>
            <a:r>
              <a:rPr lang="en-US" sz="4600" dirty="0">
                <a:solidFill>
                  <a:schemeClr val="tx1"/>
                </a:solidFill>
              </a:rPr>
              <a:t>Loving messages from Mrs. Blakely’s Grade One Class.</a:t>
            </a:r>
          </a:p>
        </p:txBody>
      </p:sp>
      <p:pic>
        <p:nvPicPr>
          <p:cNvPr id="4" name="Picture 2" descr="Image preview">
            <a:extLst>
              <a:ext uri="{FF2B5EF4-FFF2-40B4-BE49-F238E27FC236}">
                <a16:creationId xmlns:a16="http://schemas.microsoft.com/office/drawing/2014/main" id="{C91FD532-6EF0-4FB1-8740-B2F1730C00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74" r="8674" b="-2"/>
          <a:stretch/>
        </p:blipFill>
        <p:spPr bwMode="auto">
          <a:xfrm>
            <a:off x="317635" y="321733"/>
            <a:ext cx="4160452" cy="62145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Image preview">
            <a:extLst>
              <a:ext uri="{FF2B5EF4-FFF2-40B4-BE49-F238E27FC236}">
                <a16:creationId xmlns:a16="http://schemas.microsoft.com/office/drawing/2014/main" id="{A91FDEAE-4C1C-4457-A96D-7FC202CE4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962" r="2" b="25464"/>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091049"/>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BB3C2-3E6C-4041-89C0-743C4A486558}"/>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a:lnSpc>
                <a:spcPct val="90000"/>
              </a:lnSpc>
            </a:pPr>
            <a:r>
              <a:rPr lang="en-US" sz="3800">
                <a:solidFill>
                  <a:schemeClr val="tx1">
                    <a:lumMod val="85000"/>
                    <a:lumOff val="15000"/>
                  </a:schemeClr>
                </a:solidFill>
              </a:rPr>
              <a:t>Ms. Groves-Reynold’s is having fun learning new things with her computer. What new things have you learned during your time at home?</a:t>
            </a:r>
          </a:p>
        </p:txBody>
      </p:sp>
      <p:pic>
        <p:nvPicPr>
          <p:cNvPr id="3" name="Picture 2" descr="Image preview">
            <a:extLst>
              <a:ext uri="{FF2B5EF4-FFF2-40B4-BE49-F238E27FC236}">
                <a16:creationId xmlns:a16="http://schemas.microsoft.com/office/drawing/2014/main" id="{0C858CC1-4B0F-4441-982B-C18EC11DBF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98" r="3" b="3"/>
          <a:stretch/>
        </p:blipFill>
        <p:spPr bwMode="auto">
          <a:xfrm>
            <a:off x="633999" y="620720"/>
            <a:ext cx="4001315" cy="508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042670"/>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E117A2-DD17-447F-B5F3-C342B01B0FBB}"/>
              </a:ext>
            </a:extLst>
          </p:cNvPr>
          <p:cNvSpPr>
            <a:spLocks noGrp="1"/>
          </p:cNvSpPr>
          <p:nvPr>
            <p:ph idx="1"/>
          </p:nvPr>
        </p:nvSpPr>
        <p:spPr>
          <a:xfrm>
            <a:off x="5172074" y="2108201"/>
            <a:ext cx="5983606" cy="3760891"/>
          </a:xfrm>
        </p:spPr>
        <p:txBody>
          <a:bodyPr>
            <a:normAutofit/>
          </a:bodyPr>
          <a:lstStyle/>
          <a:p>
            <a:pPr marL="0" indent="0">
              <a:buNone/>
            </a:pPr>
            <a:r>
              <a:rPr lang="en-US" sz="2800" b="1" dirty="0"/>
              <a:t>Ms. Connolly is missing you and hoping that everyone is remembering all the breathing exercises that she does with some of our students. She is cuddling with her favorite stuffy. What do you do with your favorite stuffy?</a:t>
            </a:r>
          </a:p>
        </p:txBody>
      </p:sp>
      <p:pic>
        <p:nvPicPr>
          <p:cNvPr id="15362" name="Picture 2" descr="Image preview">
            <a:extLst>
              <a:ext uri="{FF2B5EF4-FFF2-40B4-BE49-F238E27FC236}">
                <a16:creationId xmlns:a16="http://schemas.microsoft.com/office/drawing/2014/main" id="{34B13353-E0C6-4DB5-8F14-79374140AA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96" r="11396"/>
          <a:stretch/>
        </p:blipFill>
        <p:spPr bwMode="auto">
          <a:xfrm>
            <a:off x="20" y="10"/>
            <a:ext cx="458007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35737"/>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4" name="Content Placeholder 2053">
            <a:extLst>
              <a:ext uri="{FF2B5EF4-FFF2-40B4-BE49-F238E27FC236}">
                <a16:creationId xmlns:a16="http://schemas.microsoft.com/office/drawing/2014/main" id="{07E2171C-07E0-43E6-9115-25F991E9EA61}"/>
              </a:ext>
            </a:extLst>
          </p:cNvPr>
          <p:cNvSpPr>
            <a:spLocks noGrp="1"/>
          </p:cNvSpPr>
          <p:nvPr>
            <p:ph idx="1"/>
          </p:nvPr>
        </p:nvSpPr>
        <p:spPr>
          <a:xfrm>
            <a:off x="5116784" y="1479424"/>
            <a:ext cx="5977938" cy="3342747"/>
          </a:xfrm>
        </p:spPr>
        <p:txBody>
          <a:bodyPr>
            <a:noAutofit/>
          </a:bodyPr>
          <a:lstStyle/>
          <a:p>
            <a:pPr marL="0" indent="0">
              <a:buNone/>
            </a:pPr>
            <a:r>
              <a:rPr lang="en-US" sz="4400" dirty="0">
                <a:solidFill>
                  <a:srgbClr val="FFFFFF"/>
                </a:solidFill>
                <a:latin typeface="Comic Sans MS" panose="030F0702030302020204" pitchFamily="66" charset="0"/>
              </a:rPr>
              <a:t>Mrs. </a:t>
            </a:r>
            <a:r>
              <a:rPr lang="en-US" sz="4400" dirty="0" err="1">
                <a:solidFill>
                  <a:srgbClr val="FFFFFF"/>
                </a:solidFill>
                <a:latin typeface="Comic Sans MS" panose="030F0702030302020204" pitchFamily="66" charset="0"/>
              </a:rPr>
              <a:t>Capriotti</a:t>
            </a:r>
            <a:r>
              <a:rPr lang="en-US" sz="4400" dirty="0">
                <a:solidFill>
                  <a:srgbClr val="FFFFFF"/>
                </a:solidFill>
                <a:latin typeface="Comic Sans MS" panose="030F0702030302020204" pitchFamily="66" charset="0"/>
              </a:rPr>
              <a:t> is doing lots of reading and hoping all Bayview Students are reading lots too.</a:t>
            </a:r>
          </a:p>
        </p:txBody>
      </p:sp>
      <p:pic>
        <p:nvPicPr>
          <p:cNvPr id="2050" name="Picture 2" descr="Image">
            <a:extLst>
              <a:ext uri="{FF2B5EF4-FFF2-40B4-BE49-F238E27FC236}">
                <a16:creationId xmlns:a16="http://schemas.microsoft.com/office/drawing/2014/main" id="{AA36920A-D03F-423F-BE52-D8FC8E4264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6" r="5478"/>
          <a:stretch/>
        </p:blipFill>
        <p:spPr bwMode="auto">
          <a:xfrm>
            <a:off x="20" y="10"/>
            <a:ext cx="4580077"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5146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Image preview">
            <a:extLst>
              <a:ext uri="{FF2B5EF4-FFF2-40B4-BE49-F238E27FC236}">
                <a16:creationId xmlns:a16="http://schemas.microsoft.com/office/drawing/2014/main" id="{C1802401-9917-4C9A-BDC6-E299119069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943356" y="2340381"/>
            <a:ext cx="10337292" cy="2170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34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7F587-C905-4C5C-B789-510913B60517}"/>
              </a:ext>
            </a:extLst>
          </p:cNvPr>
          <p:cNvSpPr>
            <a:spLocks noGrp="1"/>
          </p:cNvSpPr>
          <p:nvPr>
            <p:ph type="title"/>
          </p:nvPr>
        </p:nvSpPr>
        <p:spPr>
          <a:xfrm>
            <a:off x="6730000" y="639098"/>
            <a:ext cx="4813072" cy="3494790"/>
          </a:xfrm>
        </p:spPr>
        <p:txBody>
          <a:bodyPr vert="horz" lIns="91440" tIns="45720" rIns="91440" bIns="45720" rtlCol="0" anchor="b">
            <a:normAutofit fontScale="90000"/>
          </a:bodyPr>
          <a:lstStyle/>
          <a:p>
            <a:pPr>
              <a:lnSpc>
                <a:spcPct val="90000"/>
              </a:lnSpc>
            </a:pPr>
            <a:r>
              <a:rPr lang="en-US" sz="7400">
                <a:solidFill>
                  <a:schemeClr val="tx1">
                    <a:lumMod val="85000"/>
                    <a:lumOff val="15000"/>
                  </a:schemeClr>
                </a:solidFill>
              </a:rPr>
              <a:t>Hello Bayview Bucketfillers!</a:t>
            </a:r>
          </a:p>
        </p:txBody>
      </p:sp>
      <p:pic>
        <p:nvPicPr>
          <p:cNvPr id="5" name="Content Placeholder 4" descr="A picture containing cup, table, small, food&#10;&#10;Description automatically generated">
            <a:extLst>
              <a:ext uri="{FF2B5EF4-FFF2-40B4-BE49-F238E27FC236}">
                <a16:creationId xmlns:a16="http://schemas.microsoft.com/office/drawing/2014/main" id="{F8320D9F-24DE-4E01-82F9-750942283C71}"/>
              </a:ext>
            </a:extLst>
          </p:cNvPr>
          <p:cNvPicPr>
            <a:picLocks noGrp="1" noChangeAspect="1"/>
          </p:cNvPicPr>
          <p:nvPr>
            <p:ph idx="1"/>
          </p:nvPr>
        </p:nvPicPr>
        <p:blipFill rotWithShape="1">
          <a:blip r:embed="rId2"/>
          <a:srcRect l="15034" r="13981" b="-1"/>
          <a:stretch/>
        </p:blipFill>
        <p:spPr>
          <a:xfrm>
            <a:off x="946397" y="640081"/>
            <a:ext cx="4813071" cy="5054156"/>
          </a:xfrm>
          <a:prstGeom prst="rect">
            <a:avLst/>
          </a:prstGeom>
        </p:spPr>
      </p:pic>
    </p:spTree>
    <p:extLst>
      <p:ext uri="{BB962C8B-B14F-4D97-AF65-F5344CB8AC3E}">
        <p14:creationId xmlns:p14="http://schemas.microsoft.com/office/powerpoint/2010/main" val="155728439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Image preview">
            <a:extLst>
              <a:ext uri="{FF2B5EF4-FFF2-40B4-BE49-F238E27FC236}">
                <a16:creationId xmlns:a16="http://schemas.microsoft.com/office/drawing/2014/main" id="{CA477D36-299B-47CC-B5FD-5AFE1AE893C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1884" b="9836"/>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0720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8079-2E8B-4B69-B7CD-D203FBB4F186}"/>
              </a:ext>
            </a:extLst>
          </p:cNvPr>
          <p:cNvSpPr>
            <a:spLocks noGrp="1"/>
          </p:cNvSpPr>
          <p:nvPr>
            <p:ph type="title"/>
          </p:nvPr>
        </p:nvSpPr>
        <p:spPr>
          <a:xfrm>
            <a:off x="643467" y="516835"/>
            <a:ext cx="3448259" cy="1666501"/>
          </a:xfrm>
        </p:spPr>
        <p:txBody>
          <a:bodyPr>
            <a:normAutofit/>
          </a:bodyPr>
          <a:lstStyle/>
          <a:p>
            <a:endParaRPr lang="en-US" sz="4000">
              <a:solidFill>
                <a:srgbClr val="FFFFFF"/>
              </a:solidFill>
            </a:endParaRPr>
          </a:p>
        </p:txBody>
      </p:sp>
      <p:sp>
        <p:nvSpPr>
          <p:cNvPr id="16394" name="Content Placeholder 16389">
            <a:extLst>
              <a:ext uri="{FF2B5EF4-FFF2-40B4-BE49-F238E27FC236}">
                <a16:creationId xmlns:a16="http://schemas.microsoft.com/office/drawing/2014/main" id="{0C89EAED-F7D9-4ED8-B640-B0489EC25542}"/>
              </a:ext>
            </a:extLst>
          </p:cNvPr>
          <p:cNvSpPr>
            <a:spLocks noGrp="1"/>
          </p:cNvSpPr>
          <p:nvPr>
            <p:ph idx="1"/>
          </p:nvPr>
        </p:nvSpPr>
        <p:spPr>
          <a:xfrm>
            <a:off x="643467" y="2546224"/>
            <a:ext cx="3448259" cy="3342747"/>
          </a:xfrm>
        </p:spPr>
        <p:txBody>
          <a:bodyPr>
            <a:noAutofit/>
          </a:bodyPr>
          <a:lstStyle/>
          <a:p>
            <a:pPr marL="0" indent="0">
              <a:buNone/>
            </a:pPr>
            <a:r>
              <a:rPr lang="en-US" sz="2800" dirty="0">
                <a:solidFill>
                  <a:srgbClr val="FFFFFF"/>
                </a:solidFill>
                <a:latin typeface="Comic Sans MS" panose="030F0702030302020204" pitchFamily="66" charset="0"/>
              </a:rPr>
              <a:t>Mrs. Vansnick wants all Bayview </a:t>
            </a:r>
            <a:r>
              <a:rPr lang="en-US" sz="2800" dirty="0" err="1">
                <a:solidFill>
                  <a:srgbClr val="FFFFFF"/>
                </a:solidFill>
                <a:latin typeface="Comic Sans MS" panose="030F0702030302020204" pitchFamily="66" charset="0"/>
              </a:rPr>
              <a:t>Bucketfillers</a:t>
            </a:r>
            <a:r>
              <a:rPr lang="en-US" sz="2800" dirty="0">
                <a:solidFill>
                  <a:srgbClr val="FFFFFF"/>
                </a:solidFill>
                <a:latin typeface="Comic Sans MS" panose="030F0702030302020204" pitchFamily="66" charset="0"/>
              </a:rPr>
              <a:t> to stay safe and remember to stay home as much as possible. We miss you all very much!</a:t>
            </a:r>
          </a:p>
        </p:txBody>
      </p:sp>
      <p:pic>
        <p:nvPicPr>
          <p:cNvPr id="16386" name="Picture 2" descr="Image preview">
            <a:extLst>
              <a:ext uri="{FF2B5EF4-FFF2-40B4-BE49-F238E27FC236}">
                <a16:creationId xmlns:a16="http://schemas.microsoft.com/office/drawing/2014/main" id="{BA77CCD7-32A1-46F5-A350-BD3E6B51E7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8" r="1" b="26756"/>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001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CC25-4EB0-45D1-A416-845F73F649AC}"/>
              </a:ext>
            </a:extLst>
          </p:cNvPr>
          <p:cNvSpPr>
            <a:spLocks noGrp="1"/>
          </p:cNvSpPr>
          <p:nvPr>
            <p:ph type="title"/>
          </p:nvPr>
        </p:nvSpPr>
        <p:spPr/>
        <p:txBody>
          <a:bodyPr/>
          <a:lstStyle/>
          <a:p>
            <a:r>
              <a:rPr lang="en-US" dirty="0"/>
              <a:t>The fun never stops in Mrs. MacLeod’s Grade 4 Class …</a:t>
            </a:r>
          </a:p>
        </p:txBody>
      </p:sp>
      <p:pic>
        <p:nvPicPr>
          <p:cNvPr id="3" name="Picture 2" descr="Image preview">
            <a:extLst>
              <a:ext uri="{FF2B5EF4-FFF2-40B4-BE49-F238E27FC236}">
                <a16:creationId xmlns:a16="http://schemas.microsoft.com/office/drawing/2014/main" id="{D54D80AD-50BA-49F9-89E5-F2F31EF70A6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44395" y="1983547"/>
            <a:ext cx="8721968" cy="4346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14300"/>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descr="Image preview">
            <a:extLst>
              <a:ext uri="{FF2B5EF4-FFF2-40B4-BE49-F238E27FC236}">
                <a16:creationId xmlns:a16="http://schemas.microsoft.com/office/drawing/2014/main" id="{1D890E10-C8C1-4009-B826-E96555CC0D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107" r="-1" b="14105"/>
          <a:stretch/>
        </p:blipFill>
        <p:spPr bwMode="auto">
          <a:xfrm>
            <a:off x="1" y="10"/>
            <a:ext cx="6050280" cy="63406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Image preview">
            <a:extLst>
              <a:ext uri="{FF2B5EF4-FFF2-40B4-BE49-F238E27FC236}">
                <a16:creationId xmlns:a16="http://schemas.microsoft.com/office/drawing/2014/main" id="{169821A5-2297-4643-ABBE-66A943D373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7" r="-2" b="9978"/>
          <a:stretch/>
        </p:blipFill>
        <p:spPr bwMode="auto">
          <a:xfrm>
            <a:off x="6141718" y="10"/>
            <a:ext cx="6050280" cy="6340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02231"/>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0CDBA-2EC6-439F-9566-1AB65D9E1569}"/>
              </a:ext>
            </a:extLst>
          </p:cNvPr>
          <p:cNvSpPr>
            <a:spLocks noGrp="1"/>
          </p:cNvSpPr>
          <p:nvPr>
            <p:ph type="title"/>
          </p:nvPr>
        </p:nvSpPr>
        <p:spPr>
          <a:xfrm>
            <a:off x="643467" y="516835"/>
            <a:ext cx="3448259" cy="1666501"/>
          </a:xfrm>
        </p:spPr>
        <p:txBody>
          <a:bodyPr>
            <a:normAutofit/>
          </a:bodyPr>
          <a:lstStyle/>
          <a:p>
            <a:r>
              <a:rPr lang="en-US" sz="4000" dirty="0">
                <a:solidFill>
                  <a:srgbClr val="FFFFFF"/>
                </a:solidFill>
              </a:rPr>
              <a:t>Mme. Grandy et Berlin </a:t>
            </a:r>
            <a:r>
              <a:rPr lang="en-US" sz="4000" dirty="0" err="1">
                <a:solidFill>
                  <a:srgbClr val="FFFFFF"/>
                </a:solidFill>
              </a:rPr>
              <a:t>dit</a:t>
            </a:r>
            <a:r>
              <a:rPr lang="en-US" sz="4000" dirty="0">
                <a:solidFill>
                  <a:srgbClr val="FFFFFF"/>
                </a:solidFill>
              </a:rPr>
              <a:t> …</a:t>
            </a:r>
          </a:p>
        </p:txBody>
      </p:sp>
      <p:sp>
        <p:nvSpPr>
          <p:cNvPr id="24582" name="Content Placeholder 24581">
            <a:extLst>
              <a:ext uri="{FF2B5EF4-FFF2-40B4-BE49-F238E27FC236}">
                <a16:creationId xmlns:a16="http://schemas.microsoft.com/office/drawing/2014/main" id="{B6C466A5-B623-4460-BBBD-834F8392C7DE}"/>
              </a:ext>
            </a:extLst>
          </p:cNvPr>
          <p:cNvSpPr>
            <a:spLocks noGrp="1"/>
          </p:cNvSpPr>
          <p:nvPr>
            <p:ph idx="1"/>
          </p:nvPr>
        </p:nvSpPr>
        <p:spPr>
          <a:xfrm>
            <a:off x="643467" y="2546224"/>
            <a:ext cx="3448259" cy="3342747"/>
          </a:xfrm>
        </p:spPr>
        <p:txBody>
          <a:bodyPr>
            <a:normAutofit fontScale="92500"/>
          </a:bodyPr>
          <a:lstStyle/>
          <a:p>
            <a:pPr marL="0" indent="0" algn="ctr">
              <a:buNone/>
            </a:pPr>
            <a:r>
              <a:rPr lang="en-US" sz="4000" dirty="0">
                <a:solidFill>
                  <a:srgbClr val="FFFFFF"/>
                </a:solidFill>
                <a:latin typeface="Comic Sans MS" panose="030F0702030302020204" pitchFamily="66" charset="0"/>
              </a:rPr>
              <a:t> ….  Bonjour        </a:t>
            </a:r>
            <a:r>
              <a:rPr lang="en-US" sz="4000" dirty="0" err="1">
                <a:solidFill>
                  <a:srgbClr val="FFFFFF"/>
                </a:solidFill>
                <a:latin typeface="Comic Sans MS" panose="030F0702030302020204" pitchFamily="66" charset="0"/>
              </a:rPr>
              <a:t>mes</a:t>
            </a:r>
            <a:r>
              <a:rPr lang="en-US" sz="4000" dirty="0">
                <a:solidFill>
                  <a:srgbClr val="FFFFFF"/>
                </a:solidFill>
                <a:latin typeface="Comic Sans MS" panose="030F0702030302020204" pitchFamily="66" charset="0"/>
              </a:rPr>
              <a:t> </a:t>
            </a:r>
            <a:r>
              <a:rPr lang="en-US" sz="4000" dirty="0" err="1">
                <a:solidFill>
                  <a:srgbClr val="FFFFFF"/>
                </a:solidFill>
                <a:latin typeface="Comic Sans MS" panose="030F0702030302020204" pitchFamily="66" charset="0"/>
              </a:rPr>
              <a:t>amis</a:t>
            </a:r>
            <a:r>
              <a:rPr lang="en-US" sz="4000" dirty="0">
                <a:solidFill>
                  <a:srgbClr val="FFFFFF"/>
                </a:solidFill>
                <a:latin typeface="Comic Sans MS" panose="030F0702030302020204" pitchFamily="66" charset="0"/>
              </a:rPr>
              <a:t>! </a:t>
            </a:r>
            <a:r>
              <a:rPr lang="en-US" sz="4000" dirty="0" err="1">
                <a:latin typeface="Comic Sans MS" panose="030F0702030302020204" pitchFamily="66" charset="0"/>
              </a:rPr>
              <a:t>Vous</a:t>
            </a:r>
            <a:r>
              <a:rPr lang="en-US" sz="4000" dirty="0">
                <a:latin typeface="Comic Sans MS" panose="030F0702030302020204" pitchFamily="66" charset="0"/>
              </a:rPr>
              <a:t> me </a:t>
            </a:r>
            <a:r>
              <a:rPr lang="en-US" sz="4000" dirty="0" err="1">
                <a:latin typeface="Comic Sans MS" panose="030F0702030302020204" pitchFamily="66" charset="0"/>
              </a:rPr>
              <a:t>manquez</a:t>
            </a:r>
            <a:r>
              <a:rPr lang="en-US" sz="4000" dirty="0">
                <a:latin typeface="Comic Sans MS" panose="030F0702030302020204" pitchFamily="66" charset="0"/>
              </a:rPr>
              <a:t>. </a:t>
            </a:r>
            <a:r>
              <a:rPr lang="fr-FR" sz="4000" dirty="0">
                <a:latin typeface="Comic Sans MS" panose="030F0702030302020204" pitchFamily="66" charset="0"/>
              </a:rPr>
              <a:t>Restez en sécurité et en bonne santé.</a:t>
            </a:r>
            <a:endParaRPr lang="en-US" sz="4000" dirty="0">
              <a:solidFill>
                <a:srgbClr val="FFFFFF"/>
              </a:solidFill>
              <a:latin typeface="Comic Sans MS" panose="030F0702030302020204" pitchFamily="66" charset="0"/>
            </a:endParaRPr>
          </a:p>
        </p:txBody>
      </p:sp>
      <p:pic>
        <p:nvPicPr>
          <p:cNvPr id="24578" name="Picture 2" descr="Image preview">
            <a:extLst>
              <a:ext uri="{FF2B5EF4-FFF2-40B4-BE49-F238E27FC236}">
                <a16:creationId xmlns:a16="http://schemas.microsoft.com/office/drawing/2014/main" id="{C148FF9C-D4C8-43C6-A00B-52814E283D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68" r="-1" b="21267"/>
          <a:stretch/>
        </p:blipFill>
        <p:spPr bwMode="auto">
          <a:xfrm>
            <a:off x="4654296" y="10"/>
            <a:ext cx="753770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4132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0D09-B087-45E7-A165-BA3075D47ED1}"/>
              </a:ext>
            </a:extLst>
          </p:cNvPr>
          <p:cNvSpPr>
            <a:spLocks noGrp="1"/>
          </p:cNvSpPr>
          <p:nvPr>
            <p:ph type="title"/>
          </p:nvPr>
        </p:nvSpPr>
        <p:spPr>
          <a:xfrm>
            <a:off x="8141110" y="639098"/>
            <a:ext cx="3401961" cy="3494790"/>
          </a:xfrm>
        </p:spPr>
        <p:txBody>
          <a:bodyPr vert="horz" lIns="91440" tIns="45720" rIns="91440" bIns="45720" rtlCol="0" anchor="b">
            <a:normAutofit/>
          </a:bodyPr>
          <a:lstStyle/>
          <a:p>
            <a:pPr>
              <a:lnSpc>
                <a:spcPct val="90000"/>
              </a:lnSpc>
            </a:pPr>
            <a:r>
              <a:rPr lang="en-US" sz="3800" dirty="0">
                <a:solidFill>
                  <a:schemeClr val="tx1">
                    <a:lumMod val="85000"/>
                    <a:lumOff val="15000"/>
                  </a:schemeClr>
                </a:solidFill>
              </a:rPr>
              <a:t>Mrs. Hargrove is finding lots of fun ways to stay busy. How are you staying busy?</a:t>
            </a:r>
          </a:p>
        </p:txBody>
      </p:sp>
      <p:pic>
        <p:nvPicPr>
          <p:cNvPr id="3" name="Picture 2" descr="Image preview">
            <a:extLst>
              <a:ext uri="{FF2B5EF4-FFF2-40B4-BE49-F238E27FC236}">
                <a16:creationId xmlns:a16="http://schemas.microsoft.com/office/drawing/2014/main" id="{5A19DF36-BC96-4F07-A67B-DE7C66D1EF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9401" y="640081"/>
            <a:ext cx="6761412" cy="5054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3972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FB0E-5436-4FAF-9CFA-2AF9064A99CB}"/>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algn="ctr">
              <a:lnSpc>
                <a:spcPct val="90000"/>
              </a:lnSpc>
            </a:pPr>
            <a:r>
              <a:rPr lang="en-US" sz="6200" dirty="0">
                <a:solidFill>
                  <a:schemeClr val="tx1">
                    <a:lumMod val="85000"/>
                    <a:lumOff val="15000"/>
                  </a:schemeClr>
                </a:solidFill>
              </a:rPr>
              <a:t>Mrs. </a:t>
            </a:r>
            <a:r>
              <a:rPr lang="en-US" sz="6200" dirty="0" err="1">
                <a:solidFill>
                  <a:schemeClr val="tx1">
                    <a:lumMod val="85000"/>
                    <a:lumOff val="15000"/>
                  </a:schemeClr>
                </a:solidFill>
              </a:rPr>
              <a:t>Touchie</a:t>
            </a:r>
            <a:r>
              <a:rPr lang="en-US" sz="6200" dirty="0">
                <a:solidFill>
                  <a:schemeClr val="tx1">
                    <a:lumMod val="85000"/>
                    <a:lumOff val="15000"/>
                  </a:schemeClr>
                </a:solidFill>
              </a:rPr>
              <a:t> exercises almost every day. Do you exercise?</a:t>
            </a:r>
          </a:p>
        </p:txBody>
      </p:sp>
      <p:pic>
        <p:nvPicPr>
          <p:cNvPr id="3" name="Picture 2" descr="Image preview">
            <a:extLst>
              <a:ext uri="{FF2B5EF4-FFF2-40B4-BE49-F238E27FC236}">
                <a16:creationId xmlns:a16="http://schemas.microsoft.com/office/drawing/2014/main" id="{F0B59E49-EE6D-4BB7-B09C-29C1D9E074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62" r="6917"/>
          <a:stretch/>
        </p:blipFill>
        <p:spPr bwMode="auto">
          <a:xfrm>
            <a:off x="-1" y="1"/>
            <a:ext cx="463531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72953"/>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Image preview">
            <a:extLst>
              <a:ext uri="{FF2B5EF4-FFF2-40B4-BE49-F238E27FC236}">
                <a16:creationId xmlns:a16="http://schemas.microsoft.com/office/drawing/2014/main" id="{73D421C0-700B-4546-8117-BA0C2000B68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46" r="7689"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1802172"/>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8B710031-D930-4AB4-A904-5414BE175539}"/>
              </a:ext>
            </a:extLst>
          </p:cNvPr>
          <p:cNvSpPr>
            <a:spLocks noGrp="1"/>
          </p:cNvSpPr>
          <p:nvPr>
            <p:ph idx="1"/>
          </p:nvPr>
        </p:nvSpPr>
        <p:spPr>
          <a:xfrm>
            <a:off x="642257" y="2140190"/>
            <a:ext cx="3690257" cy="3728904"/>
          </a:xfrm>
        </p:spPr>
        <p:txBody>
          <a:bodyPr>
            <a:noAutofit/>
          </a:bodyPr>
          <a:lstStyle/>
          <a:p>
            <a:pPr marL="0" indent="0" algn="ctr">
              <a:buNone/>
            </a:pPr>
            <a:r>
              <a:rPr lang="en-US" sz="4400" dirty="0">
                <a:latin typeface="Comic Sans MS" panose="030F0702030302020204" pitchFamily="66" charset="0"/>
              </a:rPr>
              <a:t>Have you filled someone’s bucket today?</a:t>
            </a:r>
          </a:p>
        </p:txBody>
      </p:sp>
      <p:pic>
        <p:nvPicPr>
          <p:cNvPr id="5" name="Content Placeholder 4" descr="A close up of text on a white background&#10;&#10;Description automatically generated">
            <a:extLst>
              <a:ext uri="{FF2B5EF4-FFF2-40B4-BE49-F238E27FC236}">
                <a16:creationId xmlns:a16="http://schemas.microsoft.com/office/drawing/2014/main" id="{CC3428DE-521D-4F24-9D51-64049A556ED3}"/>
              </a:ext>
            </a:extLst>
          </p:cNvPr>
          <p:cNvPicPr>
            <a:picLocks noChangeAspect="1"/>
          </p:cNvPicPr>
          <p:nvPr/>
        </p:nvPicPr>
        <p:blipFill rotWithShape="1">
          <a:blip r:embed="rId2"/>
          <a:srcRect l="3175" r="4836" b="1"/>
          <a:stretch/>
        </p:blipFill>
        <p:spPr>
          <a:xfrm>
            <a:off x="4648201" y="640081"/>
            <a:ext cx="6909801" cy="5314406"/>
          </a:xfrm>
          <a:prstGeom prst="rect">
            <a:avLst/>
          </a:prstGeom>
        </p:spPr>
      </p:pic>
    </p:spTree>
    <p:extLst>
      <p:ext uri="{BB962C8B-B14F-4D97-AF65-F5344CB8AC3E}">
        <p14:creationId xmlns:p14="http://schemas.microsoft.com/office/powerpoint/2010/main" val="902536979"/>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AE43-946E-4596-A3EC-FB09B8F40EE4}"/>
              </a:ext>
            </a:extLst>
          </p:cNvPr>
          <p:cNvSpPr>
            <a:spLocks noGrp="1"/>
          </p:cNvSpPr>
          <p:nvPr>
            <p:ph type="title"/>
          </p:nvPr>
        </p:nvSpPr>
        <p:spPr>
          <a:xfrm>
            <a:off x="6738013" y="639098"/>
            <a:ext cx="4813072" cy="4542502"/>
          </a:xfrm>
        </p:spPr>
        <p:txBody>
          <a:bodyPr vert="horz" lIns="91440" tIns="45720" rIns="91440" bIns="45720" rtlCol="0" anchor="b">
            <a:normAutofit fontScale="90000"/>
          </a:bodyPr>
          <a:lstStyle/>
          <a:p>
            <a:pPr>
              <a:lnSpc>
                <a:spcPct val="90000"/>
              </a:lnSpc>
            </a:pPr>
            <a:r>
              <a:rPr lang="en-US" sz="6200" dirty="0">
                <a:solidFill>
                  <a:schemeClr val="tx1">
                    <a:lumMod val="85000"/>
                    <a:lumOff val="15000"/>
                  </a:schemeClr>
                </a:solidFill>
              </a:rPr>
              <a:t>Remember to always: </a:t>
            </a:r>
            <a:br>
              <a:rPr lang="en-US" sz="6200" dirty="0">
                <a:solidFill>
                  <a:schemeClr val="tx1">
                    <a:lumMod val="85000"/>
                    <a:lumOff val="15000"/>
                  </a:schemeClr>
                </a:solidFill>
              </a:rPr>
            </a:br>
            <a:r>
              <a:rPr lang="en-US" sz="6200" dirty="0">
                <a:solidFill>
                  <a:schemeClr val="tx1">
                    <a:lumMod val="85000"/>
                    <a:lumOff val="15000"/>
                  </a:schemeClr>
                </a:solidFill>
              </a:rPr>
              <a:t>BE KIND, </a:t>
            </a:r>
            <a:br>
              <a:rPr lang="en-US" sz="6200" dirty="0">
                <a:solidFill>
                  <a:schemeClr val="tx1">
                    <a:lumMod val="85000"/>
                    <a:lumOff val="15000"/>
                  </a:schemeClr>
                </a:solidFill>
              </a:rPr>
            </a:br>
            <a:r>
              <a:rPr lang="en-US" sz="6200" dirty="0">
                <a:solidFill>
                  <a:schemeClr val="tx1">
                    <a:lumMod val="85000"/>
                    <a:lumOff val="15000"/>
                  </a:schemeClr>
                </a:solidFill>
              </a:rPr>
              <a:t>BE SAFE &amp; </a:t>
            </a:r>
            <a:br>
              <a:rPr lang="en-US" sz="6200" dirty="0">
                <a:solidFill>
                  <a:schemeClr val="tx1">
                    <a:lumMod val="85000"/>
                    <a:lumOff val="15000"/>
                  </a:schemeClr>
                </a:solidFill>
              </a:rPr>
            </a:br>
            <a:r>
              <a:rPr lang="en-US" sz="6200" dirty="0">
                <a:solidFill>
                  <a:schemeClr val="tx1">
                    <a:lumMod val="85000"/>
                    <a:lumOff val="15000"/>
                  </a:schemeClr>
                </a:solidFill>
              </a:rPr>
              <a:t>BE YOUR BEST</a:t>
            </a:r>
            <a:br>
              <a:rPr lang="en-US" sz="6200" dirty="0">
                <a:solidFill>
                  <a:schemeClr val="tx1">
                    <a:lumMod val="85000"/>
                    <a:lumOff val="15000"/>
                  </a:schemeClr>
                </a:solidFill>
              </a:rPr>
            </a:br>
            <a:r>
              <a:rPr lang="en-US" sz="6200" dirty="0">
                <a:solidFill>
                  <a:schemeClr val="tx1">
                    <a:lumMod val="85000"/>
                    <a:lumOff val="15000"/>
                  </a:schemeClr>
                </a:solidFill>
              </a:rPr>
              <a:t>BUCKETFILLERS</a:t>
            </a:r>
          </a:p>
        </p:txBody>
      </p:sp>
      <p:pic>
        <p:nvPicPr>
          <p:cNvPr id="5" name="Content Placeholder 4" descr="A picture containing room&#10;&#10;Description automatically generated">
            <a:extLst>
              <a:ext uri="{FF2B5EF4-FFF2-40B4-BE49-F238E27FC236}">
                <a16:creationId xmlns:a16="http://schemas.microsoft.com/office/drawing/2014/main" id="{0F2524FF-E303-435A-B2AA-1B67EAF14101}"/>
              </a:ext>
            </a:extLst>
          </p:cNvPr>
          <p:cNvPicPr>
            <a:picLocks noGrp="1" noChangeAspect="1"/>
          </p:cNvPicPr>
          <p:nvPr>
            <p:ph idx="1"/>
          </p:nvPr>
        </p:nvPicPr>
        <p:blipFill rotWithShape="1">
          <a:blip r:embed="rId2"/>
          <a:srcRect l="36" r="1" b="1"/>
          <a:stretch/>
        </p:blipFill>
        <p:spPr>
          <a:xfrm>
            <a:off x="633999" y="640081"/>
            <a:ext cx="5462001" cy="5054156"/>
          </a:xfrm>
          <a:prstGeom prst="rect">
            <a:avLst/>
          </a:prstGeom>
        </p:spPr>
      </p:pic>
    </p:spTree>
    <p:extLst>
      <p:ext uri="{BB962C8B-B14F-4D97-AF65-F5344CB8AC3E}">
        <p14:creationId xmlns:p14="http://schemas.microsoft.com/office/powerpoint/2010/main" val="2637091430"/>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1DCE0-3855-4D14-A106-ECD12E924F11}"/>
              </a:ext>
            </a:extLst>
          </p:cNvPr>
          <p:cNvSpPr>
            <a:spLocks noGrp="1"/>
          </p:cNvSpPr>
          <p:nvPr>
            <p:ph type="title"/>
          </p:nvPr>
        </p:nvSpPr>
        <p:spPr>
          <a:xfrm>
            <a:off x="643467" y="701971"/>
            <a:ext cx="2994815" cy="1666501"/>
          </a:xfrm>
        </p:spPr>
        <p:txBody>
          <a:bodyPr>
            <a:normAutofit fontScale="90000"/>
          </a:bodyPr>
          <a:lstStyle/>
          <a:p>
            <a:r>
              <a:rPr lang="en-US" sz="4000" dirty="0">
                <a:solidFill>
                  <a:schemeClr val="tx1"/>
                </a:solidFill>
              </a:rPr>
              <a:t>Mrs. Kyle’s Kindergarten Class.</a:t>
            </a:r>
          </a:p>
        </p:txBody>
      </p:sp>
      <p:sp>
        <p:nvSpPr>
          <p:cNvPr id="12298" name="Content Placeholder 12297">
            <a:extLst>
              <a:ext uri="{FF2B5EF4-FFF2-40B4-BE49-F238E27FC236}">
                <a16:creationId xmlns:a16="http://schemas.microsoft.com/office/drawing/2014/main" id="{11B043F3-BBD4-45B6-B930-482F7FD6972A}"/>
              </a:ext>
            </a:extLst>
          </p:cNvPr>
          <p:cNvSpPr>
            <a:spLocks noGrp="1"/>
          </p:cNvSpPr>
          <p:nvPr>
            <p:ph idx="1"/>
          </p:nvPr>
        </p:nvSpPr>
        <p:spPr>
          <a:xfrm>
            <a:off x="643467" y="2731361"/>
            <a:ext cx="2994815" cy="3483172"/>
          </a:xfrm>
        </p:spPr>
        <p:txBody>
          <a:bodyPr>
            <a:noAutofit/>
          </a:bodyPr>
          <a:lstStyle/>
          <a:p>
            <a:pPr marL="0" indent="0">
              <a:buNone/>
            </a:pPr>
            <a:r>
              <a:rPr lang="en-US" sz="2800" dirty="0">
                <a:solidFill>
                  <a:schemeClr val="tx1"/>
                </a:solidFill>
                <a:latin typeface="Comic Sans MS" panose="030F0702030302020204" pitchFamily="66" charset="0"/>
              </a:rPr>
              <a:t>Mrs. Kyle, Mrs. Langlais and Mrs. Robichaud are missing everyone and hoping the entire Bayview Community is staying safe.</a:t>
            </a:r>
          </a:p>
        </p:txBody>
      </p:sp>
      <p:pic>
        <p:nvPicPr>
          <p:cNvPr id="12290" name="Picture 2" descr="Image preview">
            <a:extLst>
              <a:ext uri="{FF2B5EF4-FFF2-40B4-BE49-F238E27FC236}">
                <a16:creationId xmlns:a16="http://schemas.microsoft.com/office/drawing/2014/main" id="{3ABF6323-ECA0-4A91-BF62-F55F893B53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68244" y="643466"/>
            <a:ext cx="2753382" cy="278553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preview">
            <a:extLst>
              <a:ext uri="{FF2B5EF4-FFF2-40B4-BE49-F238E27FC236}">
                <a16:creationId xmlns:a16="http://schemas.microsoft.com/office/drawing/2014/main" id="{575ACA10-B324-4D86-BC88-768FDFC2F5E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68243" y="3592910"/>
            <a:ext cx="2994815" cy="294856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preview">
            <a:extLst>
              <a:ext uri="{FF2B5EF4-FFF2-40B4-BE49-F238E27FC236}">
                <a16:creationId xmlns:a16="http://schemas.microsoft.com/office/drawing/2014/main" id="{7DE27736-D754-4593-ACF2-8CFB269E942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88239" y="643467"/>
            <a:ext cx="3360294" cy="557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6453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89FEB-1CF1-4071-A645-D236258FBAAF}"/>
              </a:ext>
            </a:extLst>
          </p:cNvPr>
          <p:cNvSpPr>
            <a:spLocks noGrp="1"/>
          </p:cNvSpPr>
          <p:nvPr>
            <p:ph type="title"/>
          </p:nvPr>
        </p:nvSpPr>
        <p:spPr>
          <a:xfrm>
            <a:off x="3870371" y="1790485"/>
            <a:ext cx="7319175" cy="3374931"/>
          </a:xfrm>
        </p:spPr>
        <p:txBody>
          <a:bodyPr vert="horz" lIns="91440" tIns="45720" rIns="91440" bIns="45720" rtlCol="0" anchor="b">
            <a:normAutofit fontScale="90000"/>
          </a:bodyPr>
          <a:lstStyle/>
          <a:p>
            <a:pPr algn="ctr">
              <a:lnSpc>
                <a:spcPct val="90000"/>
              </a:lnSpc>
            </a:pPr>
            <a:r>
              <a:rPr lang="en-US" sz="8000" dirty="0">
                <a:solidFill>
                  <a:schemeClr val="tx1">
                    <a:lumMod val="85000"/>
                    <a:lumOff val="15000"/>
                  </a:schemeClr>
                </a:solidFill>
              </a:rPr>
              <a:t>WE MISS YOU!!</a:t>
            </a:r>
            <a:br>
              <a:rPr lang="en-US" sz="8000" dirty="0">
                <a:solidFill>
                  <a:schemeClr val="tx1">
                    <a:lumMod val="85000"/>
                    <a:lumOff val="15000"/>
                  </a:schemeClr>
                </a:solidFill>
              </a:rPr>
            </a:br>
            <a:r>
              <a:rPr lang="en-US" sz="8000" dirty="0">
                <a:solidFill>
                  <a:schemeClr val="tx1">
                    <a:lumMod val="85000"/>
                    <a:lumOff val="15000"/>
                  </a:schemeClr>
                </a:solidFill>
              </a:rPr>
              <a:t>Stay Safe &amp; Help Flatten the Curve </a:t>
            </a:r>
          </a:p>
        </p:txBody>
      </p:sp>
      <p:pic>
        <p:nvPicPr>
          <p:cNvPr id="6" name="Graphic 5" descr="Love Letter">
            <a:extLst>
              <a:ext uri="{FF2B5EF4-FFF2-40B4-BE49-F238E27FC236}">
                <a16:creationId xmlns:a16="http://schemas.microsoft.com/office/drawing/2014/main" id="{4951744B-2DA6-41E1-97C8-B44ADF184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0973" y="1790485"/>
            <a:ext cx="2758331" cy="2758331"/>
          </a:xfrm>
          <a:prstGeom prst="rect">
            <a:avLst/>
          </a:prstGeom>
        </p:spPr>
      </p:pic>
    </p:spTree>
    <p:extLst>
      <p:ext uri="{BB962C8B-B14F-4D97-AF65-F5344CB8AC3E}">
        <p14:creationId xmlns:p14="http://schemas.microsoft.com/office/powerpoint/2010/main" val="3414066876"/>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Image preview">
            <a:extLst>
              <a:ext uri="{FF2B5EF4-FFF2-40B4-BE49-F238E27FC236}">
                <a16:creationId xmlns:a16="http://schemas.microsoft.com/office/drawing/2014/main" id="{BD08BCF9-144C-4B8F-896C-46F856F606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81632" y="801793"/>
            <a:ext cx="2570614" cy="52730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preview">
            <a:extLst>
              <a:ext uri="{FF2B5EF4-FFF2-40B4-BE49-F238E27FC236}">
                <a16:creationId xmlns:a16="http://schemas.microsoft.com/office/drawing/2014/main" id="{F46BBF27-657C-4F98-BCAC-B2BAA1DC49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45593" y="801793"/>
            <a:ext cx="4758933" cy="527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223983"/>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Image preview">
            <a:extLst>
              <a:ext uri="{FF2B5EF4-FFF2-40B4-BE49-F238E27FC236}">
                <a16:creationId xmlns:a16="http://schemas.microsoft.com/office/drawing/2014/main" id="{11818219-7429-446F-88E4-7C960CAB44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98" b="18202"/>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94447"/>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60F6F-7E23-45E3-8BCC-CDCC114904BA}"/>
              </a:ext>
            </a:extLst>
          </p:cNvPr>
          <p:cNvSpPr>
            <a:spLocks noGrp="1"/>
          </p:cNvSpPr>
          <p:nvPr>
            <p:ph type="title"/>
          </p:nvPr>
        </p:nvSpPr>
        <p:spPr>
          <a:xfrm>
            <a:off x="5289754" y="639097"/>
            <a:ext cx="6253317" cy="3686015"/>
          </a:xfrm>
        </p:spPr>
        <p:txBody>
          <a:bodyPr vert="horz" lIns="91440" tIns="45720" rIns="91440" bIns="45720" rtlCol="0" anchor="b">
            <a:normAutofit/>
          </a:bodyPr>
          <a:lstStyle/>
          <a:p>
            <a:pPr>
              <a:lnSpc>
                <a:spcPct val="90000"/>
              </a:lnSpc>
            </a:pPr>
            <a:r>
              <a:rPr lang="en-US" sz="5000">
                <a:solidFill>
                  <a:schemeClr val="tx1">
                    <a:lumMod val="85000"/>
                    <a:lumOff val="15000"/>
                  </a:schemeClr>
                </a:solidFill>
              </a:rPr>
              <a:t>Mrs. Ellis is enjoying time outside and going for walks with her dog. Do you get outside to play?</a:t>
            </a:r>
          </a:p>
        </p:txBody>
      </p:sp>
      <p:pic>
        <p:nvPicPr>
          <p:cNvPr id="3" name="Picture 2">
            <a:extLst>
              <a:ext uri="{FF2B5EF4-FFF2-40B4-BE49-F238E27FC236}">
                <a16:creationId xmlns:a16="http://schemas.microsoft.com/office/drawing/2014/main" id="{F280B81C-EFE9-49EA-91A6-C9B23CC76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0" r="1723"/>
          <a:stretch/>
        </p:blipFill>
        <p:spPr bwMode="auto">
          <a:xfrm>
            <a:off x="-1" y="2"/>
            <a:ext cx="4635315" cy="6400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00824"/>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F1C2E8-578B-483D-A3A6-4F052BB0F48E}"/>
              </a:ext>
            </a:extLst>
          </p:cNvPr>
          <p:cNvSpPr txBox="1"/>
          <p:nvPr/>
        </p:nvSpPr>
        <p:spPr>
          <a:xfrm>
            <a:off x="484814" y="640080"/>
            <a:ext cx="3659246" cy="2850319"/>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5400" spc="-50" dirty="0">
                <a:solidFill>
                  <a:srgbClr val="FFFFFF"/>
                </a:solidFill>
                <a:latin typeface="+mj-lt"/>
                <a:ea typeface="+mj-ea"/>
                <a:cs typeface="+mj-cs"/>
              </a:rPr>
              <a:t>Take Care,</a:t>
            </a:r>
          </a:p>
          <a:p>
            <a:pPr defTabSz="914400">
              <a:lnSpc>
                <a:spcPct val="90000"/>
              </a:lnSpc>
              <a:spcBef>
                <a:spcPct val="0"/>
              </a:spcBef>
              <a:spcAft>
                <a:spcPts val="600"/>
              </a:spcAft>
            </a:pPr>
            <a:r>
              <a:rPr lang="en-US" sz="5400" spc="-50" dirty="0">
                <a:solidFill>
                  <a:srgbClr val="FFFFFF"/>
                </a:solidFill>
                <a:latin typeface="+mj-lt"/>
                <a:ea typeface="+mj-ea"/>
                <a:cs typeface="+mj-cs"/>
              </a:rPr>
              <a:t>Love </a:t>
            </a:r>
          </a:p>
          <a:p>
            <a:pPr defTabSz="914400">
              <a:lnSpc>
                <a:spcPct val="90000"/>
              </a:lnSpc>
              <a:spcBef>
                <a:spcPct val="0"/>
              </a:spcBef>
              <a:spcAft>
                <a:spcPts val="600"/>
              </a:spcAft>
            </a:pPr>
            <a:r>
              <a:rPr lang="en-US" sz="5400" spc="-50" dirty="0">
                <a:solidFill>
                  <a:srgbClr val="FFFFFF"/>
                </a:solidFill>
                <a:latin typeface="+mj-lt"/>
                <a:ea typeface="+mj-ea"/>
                <a:cs typeface="+mj-cs"/>
              </a:rPr>
              <a:t>Ms. Furlong</a:t>
            </a:r>
          </a:p>
        </p:txBody>
      </p:sp>
      <p:pic>
        <p:nvPicPr>
          <p:cNvPr id="38914" name="Picture 2">
            <a:extLst>
              <a:ext uri="{FF2B5EF4-FFF2-40B4-BE49-F238E27FC236}">
                <a16:creationId xmlns:a16="http://schemas.microsoft.com/office/drawing/2014/main" id="{7D512058-03DE-4EDF-9506-68E2D4EB1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9247"/>
          <a:stretch/>
        </p:blipFill>
        <p:spPr bwMode="auto">
          <a:xfrm>
            <a:off x="4635095" y="10"/>
            <a:ext cx="7556889"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237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EF99F-20E9-4A85-841F-95EE26BEB554}"/>
              </a:ext>
            </a:extLst>
          </p:cNvPr>
          <p:cNvSpPr>
            <a:spLocks noGrp="1"/>
          </p:cNvSpPr>
          <p:nvPr>
            <p:ph type="title"/>
          </p:nvPr>
        </p:nvSpPr>
        <p:spPr>
          <a:xfrm>
            <a:off x="5396248" y="758952"/>
            <a:ext cx="5759431" cy="3566160"/>
          </a:xfrm>
        </p:spPr>
        <p:txBody>
          <a:bodyPr vert="horz" lIns="91440" tIns="45720" rIns="91440" bIns="45720" rtlCol="0" anchor="b">
            <a:normAutofit/>
          </a:bodyPr>
          <a:lstStyle/>
          <a:p>
            <a:pPr>
              <a:lnSpc>
                <a:spcPct val="90000"/>
              </a:lnSpc>
            </a:pPr>
            <a:r>
              <a:rPr lang="en-US" sz="4400" dirty="0">
                <a:solidFill>
                  <a:schemeClr val="tx1">
                    <a:lumMod val="85000"/>
                    <a:lumOff val="15000"/>
                  </a:schemeClr>
                </a:solidFill>
              </a:rPr>
              <a:t>Ms. Hamburg is wishing she could be with you all and is hoping everyone is washing their hands often and staying safe.</a:t>
            </a:r>
          </a:p>
        </p:txBody>
      </p:sp>
      <p:pic>
        <p:nvPicPr>
          <p:cNvPr id="18436" name="Picture 4" descr="Image preview">
            <a:extLst>
              <a:ext uri="{FF2B5EF4-FFF2-40B4-BE49-F238E27FC236}">
                <a16:creationId xmlns:a16="http://schemas.microsoft.com/office/drawing/2014/main" id="{E2083D88-8F2F-46D0-81F0-F2FE8AC53AD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593"/>
          <a:stretch/>
        </p:blipFill>
        <p:spPr bwMode="auto">
          <a:xfrm>
            <a:off x="814672" y="620720"/>
            <a:ext cx="3639968" cy="508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439335"/>
      </p:ext>
    </p:extLst>
  </p:cSld>
  <p:clrMapOvr>
    <a:masterClrMapping/>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8" name="Picture 2" descr="Image preview">
            <a:extLst>
              <a:ext uri="{FF2B5EF4-FFF2-40B4-BE49-F238E27FC236}">
                <a16:creationId xmlns:a16="http://schemas.microsoft.com/office/drawing/2014/main" id="{D50EEAF6-78E7-4875-8779-AC7B8990643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80825" y="633046"/>
            <a:ext cx="5472331" cy="5584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738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advClick="0" advTm="7000">
        <p14:reveal/>
      </p:transition>
    </mc:Choice>
    <mc:Fallback>
      <p:transition spd="slow" advClick="0" advTm="7000">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icture" ma:contentTypeID="0x010102006CB0965127D66F4AB85FD7596084E6C2" ma:contentTypeVersion="0" ma:contentTypeDescription="Upload an image or a photograph." ma:contentTypeScope="" ma:versionID="71c47de8c09f7e4e0efaad272c02bd1a">
  <xsd:schema xmlns:xsd="http://www.w3.org/2001/XMLSchema" xmlns:xs="http://www.w3.org/2001/XMLSchema" xmlns:p="http://schemas.microsoft.com/office/2006/metadata/properties" xmlns:ns1="http://schemas.microsoft.com/sharepoint/v3" targetNamespace="http://schemas.microsoft.com/office/2006/metadata/properties" ma:root="true" ma:fieldsID="fd02e9bfc2e383001fec009ffd034e30" ns1:_="">
    <xsd:import namespace="http://schemas.microsoft.com/sharepoint/v3"/>
    <xsd:element name="properties">
      <xsd:complexType>
        <xsd:sequence>
          <xsd:element name="documentManagement">
            <xsd:complexType>
              <xsd:all>
                <xsd:element ref="ns1:ImageWidth" minOccurs="0"/>
                <xsd:element ref="ns1:ImageHeight" minOccurs="0"/>
                <xsd:element ref="ns1:ImageCreateDate" minOccurs="0"/>
                <xsd:element ref="ns1:Description" minOccurs="0"/>
                <xsd:element ref="ns1:ThumbnailExists" minOccurs="0"/>
                <xsd:element ref="ns1:PreviewExists" minOccurs="0"/>
                <xsd:element ref="ns1:AlternateThumbnail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Width" ma:index="11" nillable="true" ma:displayName="Picture Width" ma:internalName="ImageWidth" ma:readOnly="true">
      <xsd:simpleType>
        <xsd:restriction base="dms:Unknown"/>
      </xsd:simpleType>
    </xsd:element>
    <xsd:element name="ImageHeight" ma:index="12" nillable="true" ma:displayName="Picture Height" ma:internalName="ImageHeight" ma:readOnly="true">
      <xsd:simpleType>
        <xsd:restriction base="dms:Unknown"/>
      </xsd:simpleType>
    </xsd:element>
    <xsd:element name="ImageCreateDate" ma:index="13" nillable="true" ma:displayName="Date Picture Taken" ma:format="DateTime" ma:hidden="true" ma:internalName="ImageCreateDate">
      <xsd:simpleType>
        <xsd:restriction base="dms:DateTime"/>
      </xsd:simpleType>
    </xsd:element>
    <xsd:element name="Description" ma:index="14" nillable="true" ma:displayName="Description" ma:description="" ma:hidden="true" ma:internalName="Description">
      <xsd:simpleType>
        <xsd:restriction base="dms:Note">
          <xsd:maxLength value="255"/>
        </xsd:restriction>
      </xsd:simpleType>
    </xsd:element>
    <xsd:element name="ThumbnailExists" ma:index="23" nillable="true" ma:displayName="Thumbnail Exists" ma:default="FALSE" ma:hidden="true" ma:internalName="ThumbnailExists" ma:readOnly="true">
      <xsd:simpleType>
        <xsd:restriction base="dms:Boolean"/>
      </xsd:simpleType>
    </xsd:element>
    <xsd:element name="PreviewExists" ma:index="24" nillable="true" ma:displayName="Preview Exists" ma:default="FALSE" ma:hidden="true" ma:internalName="PreviewExists" ma:readOnly="true">
      <xsd:simpleType>
        <xsd:restriction base="dms:Boolean"/>
      </xsd:simpleType>
    </xsd:element>
    <xsd:element name="AlternateThumbnailUrl" ma:index="25" nillable="true" ma:displayName="Preview Image URL"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8" ma:displayName="Title"/>
        <xsd:element ref="dc:subject" minOccurs="0" maxOccurs="1"/>
        <xsd:element ref="dc:description" minOccurs="0" maxOccurs="1"/>
        <xsd:element name="keywords" minOccurs="0" maxOccurs="1" type="xsd:string" ma:index="2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lternateThumbnailUrl xmlns="http://schemas.microsoft.com/sharepoint/v3">
      <Url xsi:nil="true"/>
      <Description xsi:nil="true"/>
    </AlternateThumbnailUrl>
    <ImageCreateDate xmlns="http://schemas.microsoft.com/sharepoint/v3" xsi:nil="true"/>
    <Description xmlns="http://schemas.microsoft.com/sharepoint/v3" xsi:nil="true"/>
  </documentManagement>
</p:properties>
</file>

<file path=customXml/itemProps1.xml><?xml version="1.0" encoding="utf-8"?>
<ds:datastoreItem xmlns:ds="http://schemas.openxmlformats.org/officeDocument/2006/customXml" ds:itemID="{ABA2E421-F607-437C-AD48-F4D77C1F5CBA}"/>
</file>

<file path=customXml/itemProps2.xml><?xml version="1.0" encoding="utf-8"?>
<ds:datastoreItem xmlns:ds="http://schemas.openxmlformats.org/officeDocument/2006/customXml" ds:itemID="{A8B687F3-22BF-41F6-A020-0A0A758EC27B}"/>
</file>

<file path=customXml/itemProps3.xml><?xml version="1.0" encoding="utf-8"?>
<ds:datastoreItem xmlns:ds="http://schemas.openxmlformats.org/officeDocument/2006/customXml" ds:itemID="{C6427974-FDDD-45D9-A525-E622ABF47282}"/>
</file>

<file path=docProps/app.xml><?xml version="1.0" encoding="utf-8"?>
<Properties xmlns="http://schemas.openxmlformats.org/officeDocument/2006/extended-properties" xmlns:vt="http://schemas.openxmlformats.org/officeDocument/2006/docPropsVTypes">
  <Template>Office Theme</Template>
  <TotalTime>57</TotalTime>
  <Words>435</Words>
  <Application>Microsoft Office PowerPoint</Application>
  <PresentationFormat>Widescreen</PresentationFormat>
  <Paragraphs>27</Paragraphs>
  <Slides>30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Comic Sans MS</vt:lpstr>
      <vt:lpstr>Office Theme</vt:lpstr>
      <vt:lpstr> Bayview Families …</vt:lpstr>
      <vt:lpstr>Hello Bayview Bucketfillers!</vt:lpstr>
      <vt:lpstr>Mrs. Kyle’s Kindergarten Class.</vt:lpstr>
      <vt:lpstr>PowerPoint Presentation</vt:lpstr>
      <vt:lpstr>PowerPoint Presentation</vt:lpstr>
      <vt:lpstr>Mrs. Ellis is enjoying time outside and going for walks with her dog. Do you get outside to play?</vt:lpstr>
      <vt:lpstr>PowerPoint Presentation</vt:lpstr>
      <vt:lpstr>Ms. Hamburg is wishing she could be with you all and is hoping everyone is washing their hands often and staying safe.</vt:lpstr>
      <vt:lpstr>PowerPoint Presentation</vt:lpstr>
      <vt:lpstr>Mrs. Roberts is excited to see some of her plants starting to grow in her garden. Have you seen things growing outside?</vt:lpstr>
      <vt:lpstr>PowerPoint Presentation</vt:lpstr>
      <vt:lpstr>Check out this fun message from Mrs. Tokach.</vt:lpstr>
      <vt:lpstr>PowerPoint Presentation</vt:lpstr>
      <vt:lpstr>PowerPoint Presentation</vt:lpstr>
      <vt:lpstr>Loving messages from Mrs. Blakely’s Grade One Class.</vt:lpstr>
      <vt:lpstr>Ms. Groves-Reynold’s is having fun learning new things with her computer. What new things have you learned during your time at home?</vt:lpstr>
      <vt:lpstr>PowerPoint Presentation</vt:lpstr>
      <vt:lpstr>PowerPoint Presentation</vt:lpstr>
      <vt:lpstr>PowerPoint Presentation</vt:lpstr>
      <vt:lpstr>PowerPoint Presentation</vt:lpstr>
      <vt:lpstr>PowerPoint Presentation</vt:lpstr>
      <vt:lpstr>The fun never stops in Mrs. MacLeod’s Grade 4 Class …</vt:lpstr>
      <vt:lpstr>PowerPoint Presentation</vt:lpstr>
      <vt:lpstr>Mme. Grandy et Berlin dit …</vt:lpstr>
      <vt:lpstr>Mrs. Hargrove is finding lots of fun ways to stay busy. How are you staying busy?</vt:lpstr>
      <vt:lpstr>Mrs. Touchie exercises almost every day. Do you exercise?</vt:lpstr>
      <vt:lpstr>PowerPoint Presentation</vt:lpstr>
      <vt:lpstr>PowerPoint Presentation</vt:lpstr>
      <vt:lpstr>Remember to always:  BE KIND,  BE SAFE &amp;  BE YOUR BEST BUCKETFILLERS</vt:lpstr>
      <vt:lpstr>WE MISS YOU!! Stay Safe &amp; Help Flatten the Curve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Bayview Families …</dc:title>
  <dc:creator>Touchie, Fern (ASD-S)</dc:creator>
  <cp:keywords/>
  <cp:lastModifiedBy>Touchie, Fern (ASD-S)</cp:lastModifiedBy>
  <cp:revision>5</cp:revision>
  <dcterms:created xsi:type="dcterms:W3CDTF">2020-04-20T23:56:33Z</dcterms:created>
  <dcterms:modified xsi:type="dcterms:W3CDTF">2020-04-21T00:53:44Z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0x010102006CB0965127D66F4AB85FD7596084E6C2</vt:lpwstr>
  </property>
</Properties>
</file>