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3264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67EA-6CB2-4D89-99C8-E2580A54A8BD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11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67EA-6CB2-4D89-99C8-E2580A54A8BD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8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67EA-6CB2-4D89-99C8-E2580A54A8BD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71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67EA-6CB2-4D89-99C8-E2580A54A8BD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5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67EA-6CB2-4D89-99C8-E2580A54A8BD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1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67EA-6CB2-4D89-99C8-E2580A54A8BD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64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67EA-6CB2-4D89-99C8-E2580A54A8BD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67EA-6CB2-4D89-99C8-E2580A54A8BD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9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67EA-6CB2-4D89-99C8-E2580A54A8BD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8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67EA-6CB2-4D89-99C8-E2580A54A8BD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53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67EA-6CB2-4D89-99C8-E2580A54A8BD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2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B67EA-6CB2-4D89-99C8-E2580A54A8BD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6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3921" y="381000"/>
            <a:ext cx="8113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Comic Sans MS" pitchFamily="66" charset="0"/>
              </a:rPr>
              <a:t>Bayview</a:t>
            </a:r>
            <a:r>
              <a:rPr lang="en-US" sz="3600" b="1" dirty="0" smtClean="0">
                <a:latin typeface="Comic Sans MS" pitchFamily="66" charset="0"/>
              </a:rPr>
              <a:t> Academic Pyramid</a:t>
            </a:r>
            <a:endParaRPr lang="en-US" sz="3600" b="1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9000" y="1311564"/>
            <a:ext cx="1524000" cy="4410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08688" y="1380168"/>
            <a:ext cx="14281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District ESS Team</a:t>
            </a:r>
            <a:endParaRPr lang="en-US" sz="1400" dirty="0"/>
          </a:p>
        </p:txBody>
      </p:sp>
      <p:sp>
        <p:nvSpPr>
          <p:cNvPr id="12" name="Pentagon 11"/>
          <p:cNvSpPr/>
          <p:nvPr/>
        </p:nvSpPr>
        <p:spPr>
          <a:xfrm>
            <a:off x="304800" y="1879933"/>
            <a:ext cx="1066800" cy="329867"/>
          </a:xfrm>
          <a:prstGeom prst="homePlat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04800" y="1890977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Tier 3</a:t>
            </a:r>
            <a:endParaRPr lang="en-US" sz="1400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676501"/>
              </p:ext>
            </p:extLst>
          </p:nvPr>
        </p:nvGraphicFramePr>
        <p:xfrm>
          <a:off x="1366982" y="2362200"/>
          <a:ext cx="6634018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376218"/>
                <a:gridCol w="1143000"/>
                <a:gridCol w="16764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School Psychology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Individualized, Modified, Accommodated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Supplemental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Instruction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302135"/>
              </p:ext>
            </p:extLst>
          </p:nvPr>
        </p:nvGraphicFramePr>
        <p:xfrm>
          <a:off x="903044" y="3048000"/>
          <a:ext cx="747896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4870"/>
                <a:gridCol w="934870"/>
                <a:gridCol w="934870"/>
                <a:gridCol w="934870"/>
                <a:gridCol w="934870"/>
                <a:gridCol w="934870"/>
                <a:gridCol w="934870"/>
                <a:gridCol w="93487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Tutoring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Parent Meeting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Resource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Support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SLP/OT/PT Referral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SEP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Literacy/Numeracy Mentor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Enrichment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Autism Consultant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839423"/>
              </p:ext>
            </p:extLst>
          </p:nvPr>
        </p:nvGraphicFramePr>
        <p:xfrm>
          <a:off x="903041" y="3681662"/>
          <a:ext cx="7478959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89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ESST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Referral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838462"/>
              </p:ext>
            </p:extLst>
          </p:nvPr>
        </p:nvGraphicFramePr>
        <p:xfrm>
          <a:off x="802670" y="4036366"/>
          <a:ext cx="7579330" cy="2334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296"/>
                <a:gridCol w="843296"/>
                <a:gridCol w="843296"/>
                <a:gridCol w="843296"/>
                <a:gridCol w="843296"/>
                <a:gridCol w="843296"/>
                <a:gridCol w="843296"/>
                <a:gridCol w="843296"/>
                <a:gridCol w="832962"/>
              </a:tblGrid>
              <a:tr h="68867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Extra Time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Professional Dialogue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Peer Support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Flex Groups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Formative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Assess-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Data Walls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Bench-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marking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Goal Setting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Targeted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Interven-tion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88672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Technology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Assisted Learning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Common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Planning Time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Student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Teacher 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Conference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Consultin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g Coaches and Mentors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Small Group Support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Parent Communication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Seating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Arrange-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Re-writes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Peer/Self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Assess-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ments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8867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Begin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School Psych. 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dialogue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Modeling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Inquiry Based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Learning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Manipulatives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Chunking Work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Brain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Body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Breaks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Differentiation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UDL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Learning targets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Essential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Outcomes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47" name="Straight Connector 46"/>
          <p:cNvCxnSpPr/>
          <p:nvPr/>
        </p:nvCxnSpPr>
        <p:spPr>
          <a:xfrm>
            <a:off x="1371600" y="2362200"/>
            <a:ext cx="66294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954212" y="3087438"/>
            <a:ext cx="0" cy="5701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8001000" y="2431062"/>
            <a:ext cx="0" cy="5701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8382000" y="3104891"/>
            <a:ext cx="0" cy="5701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966787" y="3041073"/>
            <a:ext cx="7415213" cy="29014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954212" y="3705907"/>
            <a:ext cx="7427788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903041" y="4038600"/>
            <a:ext cx="7478959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954212" y="3657599"/>
            <a:ext cx="0" cy="3787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380248" y="3705907"/>
            <a:ext cx="0" cy="3614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35235" y="2362200"/>
            <a:ext cx="702965" cy="411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EA Support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382000" y="4038600"/>
            <a:ext cx="685800" cy="2438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5400000">
            <a:off x="7734519" y="5026967"/>
            <a:ext cx="1978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PARENT CALLS AND MEETINGS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027331"/>
            <a:ext cx="6934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Mission: To provide each student with a safe, supportive environment, promoting responsible citizenship, leadership and dedication to learning.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136850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302555B05C2347BE404BE2CB378923" ma:contentTypeVersion="" ma:contentTypeDescription="Create a new document." ma:contentTypeScope="" ma:versionID="b14ef5a6bdc753218f01776f1b29e3e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3e687d5f98ee29b9cfcc2ff24550dc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005F78-54C6-45D6-BEBB-E514430AB8C4}"/>
</file>

<file path=customXml/itemProps2.xml><?xml version="1.0" encoding="utf-8"?>
<ds:datastoreItem xmlns:ds="http://schemas.openxmlformats.org/officeDocument/2006/customXml" ds:itemID="{4D12CBEC-55C8-4B2A-B61E-26DCAEA01E8D}"/>
</file>

<file path=customXml/itemProps3.xml><?xml version="1.0" encoding="utf-8"?>
<ds:datastoreItem xmlns:ds="http://schemas.openxmlformats.org/officeDocument/2006/customXml" ds:itemID="{15973C21-814E-489C-840D-2888567A5510}"/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126</Words>
  <Application>Microsoft Office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kathy.young</dc:creator>
  <cp:lastModifiedBy>jill.baxter</cp:lastModifiedBy>
  <cp:revision>35</cp:revision>
  <cp:lastPrinted>2014-10-07T13:07:19Z</cp:lastPrinted>
  <dcterms:created xsi:type="dcterms:W3CDTF">2012-10-11T16:27:33Z</dcterms:created>
  <dcterms:modified xsi:type="dcterms:W3CDTF">2014-10-07T13:07:33Z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0x01010045302555B05C2347BE404BE2CB378923</vt:lpwstr>
  </property>
</Properties>
</file>