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22" y="19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5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7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4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9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5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4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9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8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C9843-0BF0-4A89-B5C7-24AA34EA8393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F59B2-FBBF-4020-8530-A78D7ACC7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47942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Bell MT" panose="02020503060305020303" pitchFamily="18" charset="0"/>
              </a:rPr>
              <a:t>Tunes for Tech 8</a:t>
            </a:r>
            <a:br>
              <a:rPr lang="en-US" sz="4000" b="1" dirty="0" smtClean="0">
                <a:latin typeface="Bell MT" panose="02020503060305020303" pitchFamily="18" charset="0"/>
              </a:rPr>
            </a:br>
            <a:r>
              <a:rPr lang="en-US" sz="2200" b="1" dirty="0" smtClean="0">
                <a:latin typeface="Bell MT" panose="02020503060305020303" pitchFamily="18" charset="0"/>
              </a:rPr>
              <a:t>Stage</a:t>
            </a:r>
            <a:r>
              <a:rPr lang="en-US" sz="4000" b="1" dirty="0" smtClean="0">
                <a:latin typeface="Bell MT" panose="02020503060305020303" pitchFamily="18" charset="0"/>
              </a:rPr>
              <a:t> </a:t>
            </a:r>
            <a:r>
              <a:rPr lang="en-US" sz="2200" b="1" dirty="0" smtClean="0">
                <a:latin typeface="Bell MT" panose="02020503060305020303" pitchFamily="18" charset="0"/>
              </a:rPr>
              <a:t>Rehearsals ~ November 17 – 21</a:t>
            </a:r>
            <a:br>
              <a:rPr lang="en-US" sz="2200" b="1" dirty="0" smtClean="0">
                <a:latin typeface="Bell MT" panose="02020503060305020303" pitchFamily="18" charset="0"/>
              </a:rPr>
            </a:br>
            <a: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  <a:t>** Groups should be practicing on their own at home </a:t>
            </a:r>
            <a:b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</a:br>
            <a: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  <a:t>AND getting together for extra noon hours, when possible**</a:t>
            </a:r>
            <a:b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</a:br>
            <a: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  <a:t>(ex. drama lounge, media room, kitchen, Tech lab)</a:t>
            </a:r>
            <a:br>
              <a:rPr lang="en-US" sz="1600" b="1" dirty="0" smtClean="0">
                <a:solidFill>
                  <a:srgbClr val="0000FF"/>
                </a:solidFill>
                <a:latin typeface="Bell MT" panose="02020503060305020303" pitchFamily="18" charset="0"/>
              </a:rPr>
            </a:br>
            <a:endParaRPr lang="en-US" sz="1600" b="1" dirty="0">
              <a:solidFill>
                <a:srgbClr val="0000FF"/>
              </a:solidFill>
              <a:latin typeface="Bell MT" panose="020205030603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981200"/>
            <a:ext cx="88392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Bell MT" panose="02020503060305020303" pitchFamily="18" charset="0"/>
              </a:rPr>
              <a:t>Monday</a:t>
            </a:r>
          </a:p>
          <a:p>
            <a:r>
              <a:rPr lang="en-US" sz="1400" b="1" i="1" dirty="0" smtClean="0">
                <a:latin typeface="Bell MT" panose="02020503060305020303" pitchFamily="18" charset="0"/>
              </a:rPr>
              <a:t>U </a:t>
            </a:r>
            <a:r>
              <a:rPr lang="en-US" sz="1400" b="1" i="1" dirty="0">
                <a:latin typeface="Bell MT" panose="02020503060305020303" pitchFamily="18" charset="0"/>
              </a:rPr>
              <a:t>Can’t Touch </a:t>
            </a:r>
            <a:r>
              <a:rPr lang="en-US" sz="1400" b="1" i="1" dirty="0" smtClean="0">
                <a:latin typeface="Bell MT" panose="02020503060305020303" pitchFamily="18" charset="0"/>
              </a:rPr>
              <a:t>This</a:t>
            </a:r>
            <a:r>
              <a:rPr lang="en-US" sz="1400" b="1" i="1" dirty="0">
                <a:latin typeface="Bell MT" panose="02020503060305020303" pitchFamily="18" charset="0"/>
              </a:rPr>
              <a:t>: </a:t>
            </a:r>
            <a:r>
              <a:rPr lang="en-US" sz="1400" dirty="0">
                <a:latin typeface="Bell MT" panose="02020503060305020303" pitchFamily="18" charset="0"/>
              </a:rPr>
              <a:t>A</a:t>
            </a:r>
            <a:r>
              <a:rPr lang="en-US" sz="1400" dirty="0" smtClean="0">
                <a:latin typeface="Bell MT" panose="02020503060305020303" pitchFamily="18" charset="0"/>
              </a:rPr>
              <a:t>uditorium @ </a:t>
            </a:r>
            <a:r>
              <a:rPr lang="en-US" sz="1400" dirty="0" smtClean="0">
                <a:latin typeface="Bell MT" panose="02020503060305020303" pitchFamily="18" charset="0"/>
              </a:rPr>
              <a:t>12:10</a:t>
            </a:r>
            <a:endParaRPr lang="en-US" sz="1400" dirty="0">
              <a:latin typeface="Bell MT" panose="02020503060305020303" pitchFamily="18" charset="0"/>
            </a:endParaRPr>
          </a:p>
          <a:p>
            <a:r>
              <a:rPr lang="en-US" sz="1400" b="1" i="1" dirty="0">
                <a:latin typeface="Bell MT" panose="02020503060305020303" pitchFamily="18" charset="0"/>
              </a:rPr>
              <a:t>Good Vibrations:  </a:t>
            </a:r>
            <a:r>
              <a:rPr lang="en-US" sz="1400" dirty="0">
                <a:latin typeface="Bell MT" panose="02020503060305020303" pitchFamily="18" charset="0"/>
              </a:rPr>
              <a:t>Auditorium @ 12:30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(Extra </a:t>
            </a:r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practice 12:10: Gonna Make You Sweat in Tech lab; No Scrubs in drama lounge.)</a:t>
            </a:r>
            <a:endParaRPr lang="en-US" sz="1400" dirty="0">
              <a:solidFill>
                <a:srgbClr val="0000FF"/>
              </a:solidFill>
              <a:latin typeface="Bell MT" panose="02020503060305020303" pitchFamily="18" charset="0"/>
            </a:endParaRPr>
          </a:p>
          <a:p>
            <a:endParaRPr lang="en-US" sz="1400" dirty="0" smtClean="0">
              <a:latin typeface="Bell MT" panose="02020503060305020303" pitchFamily="18" charset="0"/>
            </a:endParaRPr>
          </a:p>
          <a:p>
            <a:r>
              <a:rPr lang="en-US" sz="1400" b="1" u="sng" dirty="0" smtClean="0">
                <a:latin typeface="Bell MT" panose="02020503060305020303" pitchFamily="18" charset="0"/>
              </a:rPr>
              <a:t>Tuesday</a:t>
            </a:r>
          </a:p>
          <a:p>
            <a:r>
              <a:rPr lang="en-US" sz="1400" b="1" i="1" dirty="0">
                <a:latin typeface="Bell MT" panose="02020503060305020303" pitchFamily="18" charset="0"/>
              </a:rPr>
              <a:t>Macarena: </a:t>
            </a:r>
            <a:r>
              <a:rPr lang="en-US" sz="1400" dirty="0">
                <a:latin typeface="Bell MT" panose="02020503060305020303" pitchFamily="18" charset="0"/>
              </a:rPr>
              <a:t>Auditorium @ 12:10</a:t>
            </a:r>
          </a:p>
          <a:p>
            <a:r>
              <a:rPr lang="en-US" sz="1400" b="1" i="1" dirty="0" smtClean="0">
                <a:latin typeface="Bell MT" panose="02020503060305020303" pitchFamily="18" charset="0"/>
              </a:rPr>
              <a:t>Black </a:t>
            </a:r>
            <a:r>
              <a:rPr lang="en-US" sz="1400" b="1" i="1" dirty="0">
                <a:latin typeface="Bell MT" panose="02020503060305020303" pitchFamily="18" charset="0"/>
              </a:rPr>
              <a:t>and </a:t>
            </a:r>
            <a:r>
              <a:rPr lang="en-US" sz="1400" b="1" i="1" dirty="0" smtClean="0">
                <a:latin typeface="Bell MT" panose="02020503060305020303" pitchFamily="18" charset="0"/>
              </a:rPr>
              <a:t>White: </a:t>
            </a:r>
            <a:r>
              <a:rPr lang="en-US" sz="1400" dirty="0" smtClean="0">
                <a:latin typeface="Bell MT" panose="02020503060305020303" pitchFamily="18" charset="0"/>
              </a:rPr>
              <a:t>Auditorium </a:t>
            </a:r>
            <a:r>
              <a:rPr lang="en-US" sz="1400" dirty="0">
                <a:latin typeface="Bell MT" panose="02020503060305020303" pitchFamily="18" charset="0"/>
              </a:rPr>
              <a:t>@ 12:30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(</a:t>
            </a:r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Extra practice @ 12:10: Ice, Ice Baby in drama lounge)</a:t>
            </a:r>
          </a:p>
          <a:p>
            <a:endParaRPr lang="en-US" sz="1400" dirty="0" smtClean="0">
              <a:latin typeface="Bell MT" panose="02020503060305020303" pitchFamily="18" charset="0"/>
            </a:endParaRPr>
          </a:p>
          <a:p>
            <a:r>
              <a:rPr lang="en-US" sz="1400" b="1" u="sng" dirty="0" smtClean="0">
                <a:latin typeface="Bell MT" panose="02020503060305020303" pitchFamily="18" charset="0"/>
              </a:rPr>
              <a:t>Wednesday</a:t>
            </a:r>
          </a:p>
          <a:p>
            <a:r>
              <a:rPr lang="en-US" sz="1400" b="1" i="1">
                <a:latin typeface="Bell MT" panose="02020503060305020303" pitchFamily="18" charset="0"/>
              </a:rPr>
              <a:t>No Scrubs:  Auditorium @ 12:10</a:t>
            </a:r>
          </a:p>
          <a:p>
            <a:r>
              <a:rPr lang="en-US" sz="1400" b="1" i="1" smtClean="0">
                <a:latin typeface="Bell MT" panose="02020503060305020303" pitchFamily="18" charset="0"/>
              </a:rPr>
              <a:t>Gonna</a:t>
            </a:r>
            <a:r>
              <a:rPr lang="en-US" sz="1400" b="1" i="1" dirty="0" smtClean="0">
                <a:latin typeface="Bell MT" panose="02020503060305020303" pitchFamily="18" charset="0"/>
              </a:rPr>
              <a:t> </a:t>
            </a:r>
            <a:r>
              <a:rPr lang="en-US" sz="1400" b="1" i="1" dirty="0" smtClean="0">
                <a:latin typeface="Bell MT" panose="02020503060305020303" pitchFamily="18" charset="0"/>
              </a:rPr>
              <a:t>Make You Sweat</a:t>
            </a:r>
            <a:r>
              <a:rPr lang="en-US" sz="1400" b="1" i="1" dirty="0">
                <a:latin typeface="Bell MT" panose="02020503060305020303" pitchFamily="18" charset="0"/>
              </a:rPr>
              <a:t>: </a:t>
            </a:r>
            <a:r>
              <a:rPr lang="en-US" sz="1400" dirty="0">
                <a:latin typeface="Bell MT" panose="02020503060305020303" pitchFamily="18" charset="0"/>
              </a:rPr>
              <a:t>A</a:t>
            </a:r>
            <a:r>
              <a:rPr lang="en-US" sz="1400" dirty="0" smtClean="0">
                <a:latin typeface="Bell MT" panose="02020503060305020303" pitchFamily="18" charset="0"/>
              </a:rPr>
              <a:t>uditorium </a:t>
            </a:r>
            <a:r>
              <a:rPr lang="en-US" sz="1400" dirty="0">
                <a:latin typeface="Bell MT" panose="02020503060305020303" pitchFamily="18" charset="0"/>
              </a:rPr>
              <a:t>@ 12:30</a:t>
            </a:r>
            <a:endParaRPr lang="en-US" sz="1400" dirty="0" smtClean="0">
              <a:latin typeface="Bell MT" panose="02020503060305020303" pitchFamily="18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(</a:t>
            </a:r>
            <a:r>
              <a:rPr lang="en-US" sz="1400" dirty="0" smtClean="0">
                <a:solidFill>
                  <a:srgbClr val="0000FF"/>
                </a:solidFill>
                <a:latin typeface="Bell MT" panose="02020503060305020303" pitchFamily="18" charset="0"/>
              </a:rPr>
              <a:t>Extra practice @ 12:10:  I Got The Power in kitchen; Pump Up The Jam in Tech lab) </a:t>
            </a:r>
          </a:p>
          <a:p>
            <a:endParaRPr lang="en-US" sz="1400" b="1" i="1" dirty="0" smtClean="0">
              <a:latin typeface="Bell MT" panose="02020503060305020303" pitchFamily="18" charset="0"/>
            </a:endParaRPr>
          </a:p>
          <a:p>
            <a:r>
              <a:rPr lang="en-US" sz="1400" b="1" u="sng" dirty="0" smtClean="0">
                <a:latin typeface="Bell MT" panose="02020503060305020303" pitchFamily="18" charset="0"/>
              </a:rPr>
              <a:t>Thursday</a:t>
            </a:r>
          </a:p>
          <a:p>
            <a:r>
              <a:rPr lang="en-US" sz="1400" b="1" i="1" dirty="0">
                <a:latin typeface="Bell MT" panose="02020503060305020303" pitchFamily="18" charset="0"/>
              </a:rPr>
              <a:t>I Got The Power</a:t>
            </a:r>
            <a:r>
              <a:rPr lang="en-US" sz="1400" b="1" i="1" dirty="0" smtClean="0">
                <a:latin typeface="Bell MT" panose="02020503060305020303" pitchFamily="18" charset="0"/>
              </a:rPr>
              <a:t>:  </a:t>
            </a:r>
            <a:r>
              <a:rPr lang="en-US" sz="1400" dirty="0">
                <a:latin typeface="Bell MT" panose="02020503060305020303" pitchFamily="18" charset="0"/>
              </a:rPr>
              <a:t>A</a:t>
            </a:r>
            <a:r>
              <a:rPr lang="en-US" sz="1400" dirty="0" smtClean="0">
                <a:latin typeface="Bell MT" panose="02020503060305020303" pitchFamily="18" charset="0"/>
              </a:rPr>
              <a:t>uditorium </a:t>
            </a:r>
            <a:r>
              <a:rPr lang="en-US" sz="1400" dirty="0">
                <a:latin typeface="Bell MT" panose="02020503060305020303" pitchFamily="18" charset="0"/>
              </a:rPr>
              <a:t>@ 12:30</a:t>
            </a:r>
          </a:p>
          <a:p>
            <a:r>
              <a:rPr lang="en-US" sz="1400" b="1" i="1" dirty="0" smtClean="0">
                <a:latin typeface="Bell MT" panose="02020503060305020303" pitchFamily="18" charset="0"/>
              </a:rPr>
              <a:t>Pump </a:t>
            </a:r>
            <a:r>
              <a:rPr lang="en-US" sz="1400" b="1" i="1" dirty="0">
                <a:latin typeface="Bell MT" panose="02020503060305020303" pitchFamily="18" charset="0"/>
              </a:rPr>
              <a:t>Up The </a:t>
            </a:r>
            <a:r>
              <a:rPr lang="en-US" sz="1400" b="1" i="1" dirty="0" smtClean="0">
                <a:latin typeface="Bell MT" panose="02020503060305020303" pitchFamily="18" charset="0"/>
              </a:rPr>
              <a:t>Jam</a:t>
            </a:r>
            <a:r>
              <a:rPr lang="en-US" sz="1400" b="1" i="1" dirty="0">
                <a:latin typeface="Bell MT" panose="02020503060305020303" pitchFamily="18" charset="0"/>
              </a:rPr>
              <a:t>: </a:t>
            </a:r>
            <a:r>
              <a:rPr lang="en-US" sz="1400" dirty="0">
                <a:latin typeface="Bell MT" panose="02020503060305020303" pitchFamily="18" charset="0"/>
              </a:rPr>
              <a:t>A</a:t>
            </a:r>
            <a:r>
              <a:rPr lang="en-US" sz="1400" dirty="0" smtClean="0">
                <a:latin typeface="Bell MT" panose="02020503060305020303" pitchFamily="18" charset="0"/>
              </a:rPr>
              <a:t>uditorium </a:t>
            </a:r>
            <a:r>
              <a:rPr lang="en-US" sz="1400" dirty="0">
                <a:latin typeface="Bell MT" panose="02020503060305020303" pitchFamily="18" charset="0"/>
              </a:rPr>
              <a:t>@ 12:30</a:t>
            </a:r>
          </a:p>
          <a:p>
            <a:endParaRPr lang="en-US" sz="1400" b="1" dirty="0" smtClean="0">
              <a:latin typeface="Bell MT" panose="02020503060305020303" pitchFamily="18" charset="0"/>
            </a:endParaRPr>
          </a:p>
          <a:p>
            <a:r>
              <a:rPr lang="en-US" sz="1400" b="1" dirty="0" smtClean="0">
                <a:latin typeface="Bell MT" panose="02020503060305020303" pitchFamily="18" charset="0"/>
              </a:rPr>
              <a:t>Friday:</a:t>
            </a:r>
            <a:endParaRPr lang="en-US" sz="1400" b="1" i="1" dirty="0">
              <a:latin typeface="Bell MT" panose="02020503060305020303" pitchFamily="18" charset="0"/>
            </a:endParaRPr>
          </a:p>
          <a:p>
            <a:r>
              <a:rPr lang="en-US" sz="1400" b="1" i="1" dirty="0">
                <a:latin typeface="Bell MT" panose="02020503060305020303" pitchFamily="18" charset="0"/>
              </a:rPr>
              <a:t>Ice </a:t>
            </a:r>
            <a:r>
              <a:rPr lang="en-US" sz="1400" b="1" i="1" dirty="0" err="1">
                <a:latin typeface="Bell MT" panose="02020503060305020303" pitchFamily="18" charset="0"/>
              </a:rPr>
              <a:t>Ice</a:t>
            </a:r>
            <a:r>
              <a:rPr lang="en-US" sz="1400" b="1" i="1" dirty="0">
                <a:latin typeface="Bell MT" panose="02020503060305020303" pitchFamily="18" charset="0"/>
              </a:rPr>
              <a:t> Baby: </a:t>
            </a:r>
            <a:r>
              <a:rPr lang="en-US" sz="1400" dirty="0">
                <a:latin typeface="Bell MT" panose="02020503060305020303" pitchFamily="18" charset="0"/>
              </a:rPr>
              <a:t> </a:t>
            </a:r>
            <a:r>
              <a:rPr lang="en-US" sz="1400" dirty="0" smtClean="0">
                <a:latin typeface="Bell MT" panose="02020503060305020303" pitchFamily="18" charset="0"/>
              </a:rPr>
              <a:t>Auditorium at12:30</a:t>
            </a:r>
            <a:endParaRPr lang="en-US" sz="1400" dirty="0">
              <a:latin typeface="Bell MT" panose="02020503060305020303" pitchFamily="18" charset="0"/>
            </a:endParaRPr>
          </a:p>
          <a:p>
            <a:r>
              <a:rPr lang="en-US" sz="1400" b="1" i="1" dirty="0" smtClean="0">
                <a:latin typeface="Bell MT" panose="02020503060305020303" pitchFamily="18" charset="0"/>
              </a:rPr>
              <a:t>Cotton </a:t>
            </a:r>
            <a:r>
              <a:rPr lang="en-US" sz="1400" b="1" i="1" dirty="0">
                <a:latin typeface="Bell MT" panose="02020503060305020303" pitchFamily="18" charset="0"/>
              </a:rPr>
              <a:t>Eyed Joe: </a:t>
            </a:r>
            <a:r>
              <a:rPr lang="en-US" sz="1400" dirty="0">
                <a:latin typeface="Bell MT" panose="02020503060305020303" pitchFamily="18" charset="0"/>
              </a:rPr>
              <a:t>A</a:t>
            </a:r>
            <a:r>
              <a:rPr lang="en-US" sz="1400" dirty="0" smtClean="0">
                <a:latin typeface="Bell MT" panose="02020503060305020303" pitchFamily="18" charset="0"/>
              </a:rPr>
              <a:t>uditorium </a:t>
            </a:r>
            <a:r>
              <a:rPr lang="en-US" sz="1400" dirty="0">
                <a:latin typeface="Bell MT" panose="02020503060305020303" pitchFamily="18" charset="0"/>
              </a:rPr>
              <a:t>@ 12:30</a:t>
            </a:r>
          </a:p>
          <a:p>
            <a:endParaRPr lang="en-US" sz="1400" b="1" i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037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62017601B55FE9498DB933928CC8ADB4" ma:contentTypeVersion="0" ma:contentTypeDescription="Upload an image or a photograph." ma:contentTypeScope="" ma:versionID="52011e1f4c41ea57380c030ea18ad8a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d02e9bfc2e383001fec009ffd034e3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838CC2-5C24-41F4-878E-A4CBC2E54333}"/>
</file>

<file path=customXml/itemProps2.xml><?xml version="1.0" encoding="utf-8"?>
<ds:datastoreItem xmlns:ds="http://schemas.openxmlformats.org/officeDocument/2006/customXml" ds:itemID="{8FFD6444-BF22-449C-BBE2-8FF203E800A8}"/>
</file>

<file path=customXml/itemProps3.xml><?xml version="1.0" encoding="utf-8"?>
<ds:datastoreItem xmlns:ds="http://schemas.openxmlformats.org/officeDocument/2006/customXml" ds:itemID="{7DD160A5-E67F-4FC9-891E-2E5A3633833B}"/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133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Tunes for Tech 8 Stage Rehearsals ~ November 17 – 21 ** Groups should be practicing on their own at home  AND getting together for extra noon hours, when possible** (ex. drama lounge, media room, kitchen, Tech lab) 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Tunes for Tech 8 Meetings and Rehearsals October 27 – 31 No permission slip … no spot for you in the show.  Sorry.  </dc:title>
  <dc:creator>Arnold, Deeann (ASD-S)</dc:creator>
  <cp:keywords/>
  <cp:lastModifiedBy>Arnold, Deeann (ASD-S)</cp:lastModifiedBy>
  <cp:revision>12</cp:revision>
  <cp:lastPrinted>2014-10-23T13:49:46Z</cp:lastPrinted>
  <dcterms:created xsi:type="dcterms:W3CDTF">2014-10-23T13:28:41Z</dcterms:created>
  <dcterms:modified xsi:type="dcterms:W3CDTF">2014-11-14T18:35:31Z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0x0101020062017601B55FE9498DB933928CC8ADB4</vt:lpwstr>
  </property>
</Properties>
</file>