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3CC6-AF1A-4B3F-AB57-BF3A727CEDF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23-CE91-4BA7-8373-D6325CCFE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7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3CC6-AF1A-4B3F-AB57-BF3A727CEDF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23-CE91-4BA7-8373-D6325CCFE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0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3CC6-AF1A-4B3F-AB57-BF3A727CEDF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23-CE91-4BA7-8373-D6325CCFE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8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3CC6-AF1A-4B3F-AB57-BF3A727CEDF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23-CE91-4BA7-8373-D6325CCFE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6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3CC6-AF1A-4B3F-AB57-BF3A727CEDF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23-CE91-4BA7-8373-D6325CCFE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6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3CC6-AF1A-4B3F-AB57-BF3A727CEDF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23-CE91-4BA7-8373-D6325CCFE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5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3CC6-AF1A-4B3F-AB57-BF3A727CEDF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23-CE91-4BA7-8373-D6325CCFE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3CC6-AF1A-4B3F-AB57-BF3A727CEDF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23-CE91-4BA7-8373-D6325CCFE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3CC6-AF1A-4B3F-AB57-BF3A727CEDF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23-CE91-4BA7-8373-D6325CCFE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6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3CC6-AF1A-4B3F-AB57-BF3A727CEDF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23-CE91-4BA7-8373-D6325CCFE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5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3CC6-AF1A-4B3F-AB57-BF3A727CEDF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23-CE91-4BA7-8373-D6325CCFE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2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73CC6-AF1A-4B3F-AB57-BF3A727CEDF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C7623-CE91-4BA7-8373-D6325CCFE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9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307" y="643944"/>
            <a:ext cx="9981127" cy="5061398"/>
          </a:xfrm>
        </p:spPr>
        <p:txBody>
          <a:bodyPr>
            <a:normAutofit/>
          </a:bodyPr>
          <a:lstStyle/>
          <a:p>
            <a:r>
              <a:rPr lang="en-US" sz="8800" b="1" u="sng" dirty="0" smtClean="0"/>
              <a:t>Tuque Tuesday</a:t>
            </a:r>
          </a:p>
          <a:p>
            <a:r>
              <a:rPr lang="en-US" sz="6600" b="1" dirty="0" smtClean="0"/>
              <a:t>February 6</a:t>
            </a:r>
            <a:r>
              <a:rPr lang="en-US" sz="6600" b="1" baseline="30000" dirty="0" smtClean="0"/>
              <a:t>th</a:t>
            </a:r>
          </a:p>
          <a:p>
            <a:r>
              <a:rPr lang="en-US" sz="6600" b="1" dirty="0" smtClean="0"/>
              <a:t>In Support Of</a:t>
            </a:r>
            <a:endParaRPr lang="en-US" sz="6600" b="1" dirty="0" smtClean="0"/>
          </a:p>
          <a:p>
            <a:r>
              <a:rPr lang="en-US" sz="6600" b="1" dirty="0" smtClean="0"/>
              <a:t> Outflow Men’s Shelter</a:t>
            </a:r>
            <a:endParaRPr lang="en-US" sz="6600" b="1" dirty="0"/>
          </a:p>
          <a:p>
            <a:endParaRPr lang="en-US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70165">
            <a:off x="9403253" y="111884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61680"/>
            <a:ext cx="1847850" cy="2466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8756">
            <a:off x="9923539" y="4175728"/>
            <a:ext cx="1933575" cy="19335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883"/>
            <a:ext cx="2143125" cy="21431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180" y="5104667"/>
            <a:ext cx="2857500" cy="16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624" y="4903471"/>
            <a:ext cx="1905402" cy="190540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20213784">
            <a:off x="6737232" y="5359117"/>
            <a:ext cx="1850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mic Sans MS" panose="030F0702030302020204" pitchFamily="66" charset="0"/>
              </a:rPr>
              <a:t>Tuque Tuesday</a:t>
            </a:r>
          </a:p>
          <a:p>
            <a:pPr algn="ctr"/>
            <a:r>
              <a:rPr lang="en-US" b="1" dirty="0" smtClean="0">
                <a:latin typeface="Comic Sans MS" panose="030F0702030302020204" pitchFamily="66" charset="0"/>
              </a:rPr>
              <a:t>For </a:t>
            </a:r>
          </a:p>
          <a:p>
            <a:pPr algn="ctr"/>
            <a:r>
              <a:rPr lang="en-US" b="1" dirty="0" smtClean="0">
                <a:latin typeface="Comic Sans MS" panose="030F0702030302020204" pitchFamily="66" charset="0"/>
              </a:rPr>
              <a:t>Outflow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703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A17E952BE1F8CA4EB9EE22403C1206C4" ma:contentTypeVersion="0" ma:contentTypeDescription="Upload an image or a photograph." ma:contentTypeScope="" ma:versionID="fd998d2f2f5098ab5363f61fef1d6a3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d02e9bfc2e383001fec009ffd034e3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BADD253-5484-4AC4-8188-A4D9DA0D8B8E}"/>
</file>

<file path=customXml/itemProps2.xml><?xml version="1.0" encoding="utf-8"?>
<ds:datastoreItem xmlns:ds="http://schemas.openxmlformats.org/officeDocument/2006/customXml" ds:itemID="{570662A3-2434-45BF-A2E1-481282E99C51}"/>
</file>

<file path=customXml/itemProps3.xml><?xml version="1.0" encoding="utf-8"?>
<ds:datastoreItem xmlns:ds="http://schemas.openxmlformats.org/officeDocument/2006/customXml" ds:itemID="{6EB10A51-4590-496F-B17F-53244E34839F}"/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Province of New Brunswick -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Settle, Jennifer D (ASD-S)</dc:creator>
  <cp:keywords/>
  <cp:lastModifiedBy>Settle, Jennifer D (ASD-S)</cp:lastModifiedBy>
  <cp:revision>7</cp:revision>
  <dcterms:created xsi:type="dcterms:W3CDTF">2018-01-22T15:42:03Z</dcterms:created>
  <dcterms:modified xsi:type="dcterms:W3CDTF">2018-02-01T13:55:20Z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0x01010200A17E952BE1F8CA4EB9EE22403C1206C4</vt:lpwstr>
  </property>
</Properties>
</file>