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5" r:id="rId5"/>
    <p:sldId id="291" r:id="rId6"/>
    <p:sldId id="286" r:id="rId7"/>
    <p:sldId id="287" r:id="rId8"/>
    <p:sldId id="289" r:id="rId9"/>
    <p:sldId id="288" r:id="rId10"/>
    <p:sldId id="290" r:id="rId11"/>
    <p:sldId id="29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5EB1A-E1A0-4B16-897D-9A8C967968B3}" v="8" dt="2020-10-30T17:06:02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19" autoAdjust="0"/>
  </p:normalViewPr>
  <p:slideViewPr>
    <p:cSldViewPr snapToGrid="0">
      <p:cViewPr varScale="1">
        <p:scale>
          <a:sx n="46" d="100"/>
          <a:sy n="46" d="100"/>
        </p:scale>
        <p:origin x="67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Donald, Evan (ASD-S)" userId="1f36c489-5fbf-43a9-9aed-e548ff3451fb" providerId="ADAL" clId="{BC15EB1A-E1A0-4B16-897D-9A8C967968B3}"/>
    <pc:docChg chg="custSel mod addSld modSld">
      <pc:chgData name="MacDonald, Evan (ASD-S)" userId="1f36c489-5fbf-43a9-9aed-e548ff3451fb" providerId="ADAL" clId="{BC15EB1A-E1A0-4B16-897D-9A8C967968B3}" dt="2020-10-30T17:06:14.005" v="721" actId="14100"/>
      <pc:docMkLst>
        <pc:docMk/>
      </pc:docMkLst>
      <pc:sldChg chg="addSp delSp modSp mod setBg modClrScheme setClrOvrMap delDesignElem chgLayout">
        <pc:chgData name="MacDonald, Evan (ASD-S)" userId="1f36c489-5fbf-43a9-9aed-e548ff3451fb" providerId="ADAL" clId="{BC15EB1A-E1A0-4B16-897D-9A8C967968B3}" dt="2020-10-29T17:08:27.869" v="21" actId="26606"/>
        <pc:sldMkLst>
          <pc:docMk/>
          <pc:sldMk cId="1292513021" sldId="286"/>
        </pc:sldMkLst>
        <pc:spChg chg="mod ord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2" creationId="{0AE422CB-EBC9-4703-870C-8981A495893A}"/>
          </ac:spMkLst>
        </pc:spChg>
        <pc:spChg chg="del">
          <ac:chgData name="MacDonald, Evan (ASD-S)" userId="1f36c489-5fbf-43a9-9aed-e548ff3451fb" providerId="ADAL" clId="{BC15EB1A-E1A0-4B16-897D-9A8C967968B3}" dt="2020-10-29T17:07:43.350" v="15" actId="700"/>
          <ac:spMkLst>
            <pc:docMk/>
            <pc:sldMk cId="1292513021" sldId="286"/>
            <ac:spMk id="10" creationId="{EE1530B0-6F96-46C0-8B3E-3215CB756BE4}"/>
          </ac:spMkLst>
        </pc:spChg>
        <pc:spChg chg="del">
          <ac:chgData name="MacDonald, Evan (ASD-S)" userId="1f36c489-5fbf-43a9-9aed-e548ff3451fb" providerId="ADAL" clId="{BC15EB1A-E1A0-4B16-897D-9A8C967968B3}" dt="2020-10-29T17:07:43.350" v="15" actId="700"/>
          <ac:spMkLst>
            <pc:docMk/>
            <pc:sldMk cId="1292513021" sldId="286"/>
            <ac:spMk id="12" creationId="{754910CF-1B56-45D3-960A-E89F7B3B9131}"/>
          </ac:spMkLst>
        </pc:spChg>
        <pc:spChg chg="add del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13" creationId="{416A0E3C-60E6-4F39-BC55-5F7C224E1F7C}"/>
          </ac:spMkLst>
        </pc:spChg>
        <pc:spChg chg="add del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17" creationId="{0F6F1E82-F603-49E4-9641-09EEA984A343}"/>
          </ac:spMkLst>
        </pc:spChg>
        <pc:spChg chg="add del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21" creationId="{9D1595AB-90F6-488F-B5E3-F8CFCC8FAA19}"/>
          </ac:spMkLst>
        </pc:spChg>
        <pc:spChg chg="add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26" creationId="{39E3965E-AC41-4711-9D10-E25ABB132D86}"/>
          </ac:spMkLst>
        </pc:spChg>
        <pc:spChg chg="add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30" creationId="{8C6E698C-8155-4B8B-BDC9-B7299772B509}"/>
          </ac:spMkLst>
        </pc:spChg>
        <pc:spChg chg="add">
          <ac:chgData name="MacDonald, Evan (ASD-S)" userId="1f36c489-5fbf-43a9-9aed-e548ff3451fb" providerId="ADAL" clId="{BC15EB1A-E1A0-4B16-897D-9A8C967968B3}" dt="2020-10-29T17:08:27.869" v="21" actId="26606"/>
          <ac:spMkLst>
            <pc:docMk/>
            <pc:sldMk cId="1292513021" sldId="286"/>
            <ac:spMk id="34" creationId="{B624C8D3-B9AD-4F4F-8554-4EAF3724DBCE}"/>
          </ac:spMkLst>
        </pc:spChg>
        <pc:graphicFrameChg chg="del mod ord">
          <ac:chgData name="MacDonald, Evan (ASD-S)" userId="1f36c489-5fbf-43a9-9aed-e548ff3451fb" providerId="ADAL" clId="{BC15EB1A-E1A0-4B16-897D-9A8C967968B3}" dt="2020-10-29T17:07:50.543" v="16" actId="26606"/>
          <ac:graphicFrameMkLst>
            <pc:docMk/>
            <pc:sldMk cId="1292513021" sldId="286"/>
            <ac:graphicFrameMk id="7" creationId="{4279E28C-3AD3-4230-B1D6-C039672D128D}"/>
          </ac:graphicFrameMkLst>
        </pc:graphicFrameChg>
        <pc:graphicFrameChg chg="add del">
          <ac:chgData name="MacDonald, Evan (ASD-S)" userId="1f36c489-5fbf-43a9-9aed-e548ff3451fb" providerId="ADAL" clId="{BC15EB1A-E1A0-4B16-897D-9A8C967968B3}" dt="2020-10-29T17:07:54.380" v="17" actId="478"/>
          <ac:graphicFrameMkLst>
            <pc:docMk/>
            <pc:sldMk cId="1292513021" sldId="286"/>
            <ac:graphicFrameMk id="9" creationId="{B74794C1-FF3A-4134-AE58-FB4EB371D792}"/>
          </ac:graphicFrameMkLst>
        </pc:graphicFrameChg>
        <pc:cxnChg chg="add del">
          <ac:chgData name="MacDonald, Evan (ASD-S)" userId="1f36c489-5fbf-43a9-9aed-e548ff3451fb" providerId="ADAL" clId="{BC15EB1A-E1A0-4B16-897D-9A8C967968B3}" dt="2020-10-29T17:08:27.869" v="21" actId="26606"/>
          <ac:cxnSpMkLst>
            <pc:docMk/>
            <pc:sldMk cId="1292513021" sldId="286"/>
            <ac:cxnSpMk id="15" creationId="{C5025DAC-8B93-4160-B017-3A274A5828C0}"/>
          </ac:cxnSpMkLst>
        </pc:cxnChg>
        <pc:cxnChg chg="add del">
          <ac:chgData name="MacDonald, Evan (ASD-S)" userId="1f36c489-5fbf-43a9-9aed-e548ff3451fb" providerId="ADAL" clId="{BC15EB1A-E1A0-4B16-897D-9A8C967968B3}" dt="2020-10-29T17:08:27.869" v="21" actId="26606"/>
          <ac:cxnSpMkLst>
            <pc:docMk/>
            <pc:sldMk cId="1292513021" sldId="286"/>
            <ac:cxnSpMk id="19" creationId="{C81CFD00-FC30-4AFB-A61F-3127B2C90F71}"/>
          </ac:cxnSpMkLst>
        </pc:cxnChg>
        <pc:cxnChg chg="add">
          <ac:chgData name="MacDonald, Evan (ASD-S)" userId="1f36c489-5fbf-43a9-9aed-e548ff3451fb" providerId="ADAL" clId="{BC15EB1A-E1A0-4B16-897D-9A8C967968B3}" dt="2020-10-29T17:08:27.869" v="21" actId="26606"/>
          <ac:cxnSpMkLst>
            <pc:docMk/>
            <pc:sldMk cId="1292513021" sldId="286"/>
            <ac:cxnSpMk id="28" creationId="{1F5DC8C3-BA5F-4EED-BB9A-A14272BD82A1}"/>
          </ac:cxnSpMkLst>
        </pc:cxnChg>
        <pc:cxnChg chg="add">
          <ac:chgData name="MacDonald, Evan (ASD-S)" userId="1f36c489-5fbf-43a9-9aed-e548ff3451fb" providerId="ADAL" clId="{BC15EB1A-E1A0-4B16-897D-9A8C967968B3}" dt="2020-10-29T17:08:27.869" v="21" actId="26606"/>
          <ac:cxnSpMkLst>
            <pc:docMk/>
            <pc:sldMk cId="1292513021" sldId="286"/>
            <ac:cxnSpMk id="32" creationId="{09525C9A-1972-4836-BA7A-706C946EF4DA}"/>
          </ac:cxnSpMkLst>
        </pc:cxnChg>
      </pc:sldChg>
      <pc:sldChg chg="addSp delSp modSp new mod modClrScheme chgLayout">
        <pc:chgData name="MacDonald, Evan (ASD-S)" userId="1f36c489-5fbf-43a9-9aed-e548ff3451fb" providerId="ADAL" clId="{BC15EB1A-E1A0-4B16-897D-9A8C967968B3}" dt="2020-10-30T17:00:07.348" v="669" actId="1076"/>
        <pc:sldMkLst>
          <pc:docMk/>
          <pc:sldMk cId="2286441508" sldId="287"/>
        </pc:sldMkLst>
        <pc:spChg chg="mod ord">
          <ac:chgData name="MacDonald, Evan (ASD-S)" userId="1f36c489-5fbf-43a9-9aed-e548ff3451fb" providerId="ADAL" clId="{BC15EB1A-E1A0-4B16-897D-9A8C967968B3}" dt="2020-10-30T16:58:44.771" v="647" actId="700"/>
          <ac:spMkLst>
            <pc:docMk/>
            <pc:sldMk cId="2286441508" sldId="287"/>
            <ac:spMk id="2" creationId="{FEEF1715-9575-40E5-9AAB-ABEA5949EF8F}"/>
          </ac:spMkLst>
        </pc:spChg>
        <pc:spChg chg="add del mod ord">
          <ac:chgData name="MacDonald, Evan (ASD-S)" userId="1f36c489-5fbf-43a9-9aed-e548ff3451fb" providerId="ADAL" clId="{BC15EB1A-E1A0-4B16-897D-9A8C967968B3}" dt="2020-10-30T16:59:27.418" v="648" actId="931"/>
          <ac:spMkLst>
            <pc:docMk/>
            <pc:sldMk cId="2286441508" sldId="287"/>
            <ac:spMk id="3" creationId="{263A9366-44F4-4A41-ADED-7F72B872A60B}"/>
          </ac:spMkLst>
        </pc:spChg>
        <pc:picChg chg="add mod">
          <ac:chgData name="MacDonald, Evan (ASD-S)" userId="1f36c489-5fbf-43a9-9aed-e548ff3451fb" providerId="ADAL" clId="{BC15EB1A-E1A0-4B16-897D-9A8C967968B3}" dt="2020-10-30T17:00:00.980" v="666" actId="1076"/>
          <ac:picMkLst>
            <pc:docMk/>
            <pc:sldMk cId="2286441508" sldId="287"/>
            <ac:picMk id="5" creationId="{1ECA388E-A0AA-4C22-A2EC-DF79746CF788}"/>
          </ac:picMkLst>
        </pc:picChg>
        <pc:picChg chg="add mod">
          <ac:chgData name="MacDonald, Evan (ASD-S)" userId="1f36c489-5fbf-43a9-9aed-e548ff3451fb" providerId="ADAL" clId="{BC15EB1A-E1A0-4B16-897D-9A8C967968B3}" dt="2020-10-30T17:00:07.348" v="669" actId="1076"/>
          <ac:picMkLst>
            <pc:docMk/>
            <pc:sldMk cId="2286441508" sldId="287"/>
            <ac:picMk id="7" creationId="{B1C56497-BF42-4C1B-A923-61D50866AD51}"/>
          </ac:picMkLst>
        </pc:picChg>
        <pc:picChg chg="add mod">
          <ac:chgData name="MacDonald, Evan (ASD-S)" userId="1f36c489-5fbf-43a9-9aed-e548ff3451fb" providerId="ADAL" clId="{BC15EB1A-E1A0-4B16-897D-9A8C967968B3}" dt="2020-10-30T16:59:58.746" v="665" actId="1076"/>
          <ac:picMkLst>
            <pc:docMk/>
            <pc:sldMk cId="2286441508" sldId="287"/>
            <ac:picMk id="9" creationId="{6760C384-AAEB-48D8-AEE9-82D2F71F4817}"/>
          </ac:picMkLst>
        </pc:picChg>
      </pc:sldChg>
      <pc:sldChg chg="addSp delSp modSp new mod setBg setClrOvrMap delDesignElem chgLayout">
        <pc:chgData name="MacDonald, Evan (ASD-S)" userId="1f36c489-5fbf-43a9-9aed-e548ff3451fb" providerId="ADAL" clId="{BC15EB1A-E1A0-4B16-897D-9A8C967968B3}" dt="2020-10-30T16:53:21.430" v="584" actId="20577"/>
        <pc:sldMkLst>
          <pc:docMk/>
          <pc:sldMk cId="428355302" sldId="288"/>
        </pc:sldMkLst>
        <pc:spChg chg="del mod ord">
          <ac:chgData name="MacDonald, Evan (ASD-S)" userId="1f36c489-5fbf-43a9-9aed-e548ff3451fb" providerId="ADAL" clId="{BC15EB1A-E1A0-4B16-897D-9A8C967968B3}" dt="2020-10-30T16:49:33.472" v="96" actId="700"/>
          <ac:spMkLst>
            <pc:docMk/>
            <pc:sldMk cId="428355302" sldId="288"/>
            <ac:spMk id="2" creationId="{1E01D05C-1FD0-4B0E-A369-B66AA670A144}"/>
          </ac:spMkLst>
        </pc:spChg>
        <pc:spChg chg="add mod ord">
          <ac:chgData name="MacDonald, Evan (ASD-S)" userId="1f36c489-5fbf-43a9-9aed-e548ff3451fb" providerId="ADAL" clId="{BC15EB1A-E1A0-4B16-897D-9A8C967968B3}" dt="2020-10-30T16:49:45.205" v="118" actId="20577"/>
          <ac:spMkLst>
            <pc:docMk/>
            <pc:sldMk cId="428355302" sldId="288"/>
            <ac:spMk id="3" creationId="{330B5B62-35FC-4A98-BE3D-BB71DC498ECC}"/>
          </ac:spMkLst>
        </pc:spChg>
        <pc:spChg chg="add mod ord">
          <ac:chgData name="MacDonald, Evan (ASD-S)" userId="1f36c489-5fbf-43a9-9aed-e548ff3451fb" providerId="ADAL" clId="{BC15EB1A-E1A0-4B16-897D-9A8C967968B3}" dt="2020-10-30T16:53:21.430" v="584" actId="20577"/>
          <ac:spMkLst>
            <pc:docMk/>
            <pc:sldMk cId="428355302" sldId="288"/>
            <ac:spMk id="5" creationId="{6DE192B2-8DD6-45C7-A47C-8523F5C8F8F7}"/>
          </ac:spMkLst>
        </pc:spChg>
        <pc:spChg chg="add del">
          <ac:chgData name="MacDonald, Evan (ASD-S)" userId="1f36c489-5fbf-43a9-9aed-e548ff3451fb" providerId="ADAL" clId="{BC15EB1A-E1A0-4B16-897D-9A8C967968B3}" dt="2020-10-30T16:49:33.472" v="96" actId="700"/>
          <ac:spMkLst>
            <pc:docMk/>
            <pc:sldMk cId="428355302" sldId="288"/>
            <ac:spMk id="8" creationId="{39E3965E-AC41-4711-9D10-E25ABB132D86}"/>
          </ac:spMkLst>
        </pc:spChg>
        <pc:spChg chg="add del">
          <ac:chgData name="MacDonald, Evan (ASD-S)" userId="1f36c489-5fbf-43a9-9aed-e548ff3451fb" providerId="ADAL" clId="{BC15EB1A-E1A0-4B16-897D-9A8C967968B3}" dt="2020-10-30T16:49:33.472" v="96" actId="700"/>
          <ac:spMkLst>
            <pc:docMk/>
            <pc:sldMk cId="428355302" sldId="288"/>
            <ac:spMk id="12" creationId="{6482F060-A4AF-4E0B-B364-7C6BA4AE9C03}"/>
          </ac:spMkLst>
        </pc:spChg>
        <pc:picChg chg="add del">
          <ac:chgData name="MacDonald, Evan (ASD-S)" userId="1f36c489-5fbf-43a9-9aed-e548ff3451fb" providerId="ADAL" clId="{BC15EB1A-E1A0-4B16-897D-9A8C967968B3}" dt="2020-10-30T16:49:38.130" v="97" actId="478"/>
          <ac:picMkLst>
            <pc:docMk/>
            <pc:sldMk cId="428355302" sldId="288"/>
            <ac:picMk id="4" creationId="{0D733951-B124-4CDE-851A-17EE59B9217B}"/>
          </ac:picMkLst>
        </pc:picChg>
        <pc:cxnChg chg="add del">
          <ac:chgData name="MacDonald, Evan (ASD-S)" userId="1f36c489-5fbf-43a9-9aed-e548ff3451fb" providerId="ADAL" clId="{BC15EB1A-E1A0-4B16-897D-9A8C967968B3}" dt="2020-10-30T16:49:33.472" v="96" actId="700"/>
          <ac:cxnSpMkLst>
            <pc:docMk/>
            <pc:sldMk cId="428355302" sldId="288"/>
            <ac:cxnSpMk id="10" creationId="{1F5DC8C3-BA5F-4EED-BB9A-A14272BD82A1}"/>
          </ac:cxnSpMkLst>
        </pc:cxnChg>
        <pc:cxnChg chg="add del">
          <ac:chgData name="MacDonald, Evan (ASD-S)" userId="1f36c489-5fbf-43a9-9aed-e548ff3451fb" providerId="ADAL" clId="{BC15EB1A-E1A0-4B16-897D-9A8C967968B3}" dt="2020-10-30T16:49:33.472" v="96" actId="700"/>
          <ac:cxnSpMkLst>
            <pc:docMk/>
            <pc:sldMk cId="428355302" sldId="288"/>
            <ac:cxnSpMk id="14" creationId="{B9EB6DAA-2F0C-43D5-A577-15D5D2C4E3F5}"/>
          </ac:cxnSpMkLst>
        </pc:cxnChg>
      </pc:sldChg>
      <pc:sldChg chg="addSp delSp modSp new mod modClrScheme chgLayout">
        <pc:chgData name="MacDonald, Evan (ASD-S)" userId="1f36c489-5fbf-43a9-9aed-e548ff3451fb" providerId="ADAL" clId="{BC15EB1A-E1A0-4B16-897D-9A8C967968B3}" dt="2020-10-30T17:01:45.145" v="697" actId="1076"/>
        <pc:sldMkLst>
          <pc:docMk/>
          <pc:sldMk cId="1542043509" sldId="289"/>
        </pc:sldMkLst>
        <pc:spChg chg="mod ord">
          <ac:chgData name="MacDonald, Evan (ASD-S)" userId="1f36c489-5fbf-43a9-9aed-e548ff3451fb" providerId="ADAL" clId="{BC15EB1A-E1A0-4B16-897D-9A8C967968B3}" dt="2020-10-30T16:49:24.820" v="95" actId="700"/>
          <ac:spMkLst>
            <pc:docMk/>
            <pc:sldMk cId="1542043509" sldId="289"/>
            <ac:spMk id="2" creationId="{374D18D1-E77A-41DA-8AD3-862A312785F6}"/>
          </ac:spMkLst>
        </pc:spChg>
        <pc:spChg chg="add del mod ord">
          <ac:chgData name="MacDonald, Evan (ASD-S)" userId="1f36c489-5fbf-43a9-9aed-e548ff3451fb" providerId="ADAL" clId="{BC15EB1A-E1A0-4B16-897D-9A8C967968B3}" dt="2020-10-30T17:00:38.358" v="670" actId="931"/>
          <ac:spMkLst>
            <pc:docMk/>
            <pc:sldMk cId="1542043509" sldId="289"/>
            <ac:spMk id="3" creationId="{D401FFFC-A664-4D66-8518-CC141D3A7CEE}"/>
          </ac:spMkLst>
        </pc:spChg>
        <pc:picChg chg="add mod">
          <ac:chgData name="MacDonald, Evan (ASD-S)" userId="1f36c489-5fbf-43a9-9aed-e548ff3451fb" providerId="ADAL" clId="{BC15EB1A-E1A0-4B16-897D-9A8C967968B3}" dt="2020-10-30T17:01:39.741" v="694" actId="14100"/>
          <ac:picMkLst>
            <pc:docMk/>
            <pc:sldMk cId="1542043509" sldId="289"/>
            <ac:picMk id="5" creationId="{5679519D-DFDA-4F94-B09A-3407BCA747A4}"/>
          </ac:picMkLst>
        </pc:picChg>
        <pc:picChg chg="add mod">
          <ac:chgData name="MacDonald, Evan (ASD-S)" userId="1f36c489-5fbf-43a9-9aed-e548ff3451fb" providerId="ADAL" clId="{BC15EB1A-E1A0-4B16-897D-9A8C967968B3}" dt="2020-10-30T17:01:42.529" v="696" actId="1076"/>
          <ac:picMkLst>
            <pc:docMk/>
            <pc:sldMk cId="1542043509" sldId="289"/>
            <ac:picMk id="7" creationId="{E1F6B9B3-8BD1-4B67-8F94-A3E218685AC2}"/>
          </ac:picMkLst>
        </pc:picChg>
        <pc:picChg chg="add mod">
          <ac:chgData name="MacDonald, Evan (ASD-S)" userId="1f36c489-5fbf-43a9-9aed-e548ff3451fb" providerId="ADAL" clId="{BC15EB1A-E1A0-4B16-897D-9A8C967968B3}" dt="2020-10-30T17:01:45.145" v="697" actId="1076"/>
          <ac:picMkLst>
            <pc:docMk/>
            <pc:sldMk cId="1542043509" sldId="289"/>
            <ac:picMk id="9" creationId="{E72A0D97-4649-4B34-BFD8-F5A48E47BECB}"/>
          </ac:picMkLst>
        </pc:picChg>
        <pc:picChg chg="add mod">
          <ac:chgData name="MacDonald, Evan (ASD-S)" userId="1f36c489-5fbf-43a9-9aed-e548ff3451fb" providerId="ADAL" clId="{BC15EB1A-E1A0-4B16-897D-9A8C967968B3}" dt="2020-10-30T17:01:00.604" v="682" actId="1076"/>
          <ac:picMkLst>
            <pc:docMk/>
            <pc:sldMk cId="1542043509" sldId="289"/>
            <ac:picMk id="11" creationId="{0F12726D-CECD-42ED-A871-3E9B24AACBBA}"/>
          </ac:picMkLst>
        </pc:picChg>
      </pc:sldChg>
      <pc:sldChg chg="addSp modSp new mod">
        <pc:chgData name="MacDonald, Evan (ASD-S)" userId="1f36c489-5fbf-43a9-9aed-e548ff3451fb" providerId="ADAL" clId="{BC15EB1A-E1A0-4B16-897D-9A8C967968B3}" dt="2020-10-30T16:55:45.913" v="646" actId="1076"/>
        <pc:sldMkLst>
          <pc:docMk/>
          <pc:sldMk cId="1671728753" sldId="290"/>
        </pc:sldMkLst>
        <pc:spChg chg="mod">
          <ac:chgData name="MacDonald, Evan (ASD-S)" userId="1f36c489-5fbf-43a9-9aed-e548ff3451fb" providerId="ADAL" clId="{BC15EB1A-E1A0-4B16-897D-9A8C967968B3}" dt="2020-10-30T16:53:33.792" v="595" actId="20577"/>
          <ac:spMkLst>
            <pc:docMk/>
            <pc:sldMk cId="1671728753" sldId="290"/>
            <ac:spMk id="2" creationId="{C4A415EA-E80B-4897-A7E1-214EEDE354A0}"/>
          </ac:spMkLst>
        </pc:spChg>
        <pc:spChg chg="mod">
          <ac:chgData name="MacDonald, Evan (ASD-S)" userId="1f36c489-5fbf-43a9-9aed-e548ff3451fb" providerId="ADAL" clId="{BC15EB1A-E1A0-4B16-897D-9A8C967968B3}" dt="2020-10-30T16:54:20.529" v="631" actId="255"/>
          <ac:spMkLst>
            <pc:docMk/>
            <pc:sldMk cId="1671728753" sldId="290"/>
            <ac:spMk id="3" creationId="{2D245DE2-B3EA-4B56-88CC-35E9304BA661}"/>
          </ac:spMkLst>
        </pc:spChg>
        <pc:spChg chg="add mod">
          <ac:chgData name="MacDonald, Evan (ASD-S)" userId="1f36c489-5fbf-43a9-9aed-e548ff3451fb" providerId="ADAL" clId="{BC15EB1A-E1A0-4B16-897D-9A8C967968B3}" dt="2020-10-30T16:55:03.830" v="638" actId="1076"/>
          <ac:spMkLst>
            <pc:docMk/>
            <pc:sldMk cId="1671728753" sldId="290"/>
            <ac:spMk id="6" creationId="{15BD363F-F75F-4296-B9BD-1223A72EE3C9}"/>
          </ac:spMkLst>
        </pc:spChg>
        <pc:spChg chg="add mod">
          <ac:chgData name="MacDonald, Evan (ASD-S)" userId="1f36c489-5fbf-43a9-9aed-e548ff3451fb" providerId="ADAL" clId="{BC15EB1A-E1A0-4B16-897D-9A8C967968B3}" dt="2020-10-30T16:55:40.579" v="644" actId="1076"/>
          <ac:spMkLst>
            <pc:docMk/>
            <pc:sldMk cId="1671728753" sldId="290"/>
            <ac:spMk id="9" creationId="{1AE9EC28-96D8-479D-8E03-57F15506ECB0}"/>
          </ac:spMkLst>
        </pc:spChg>
        <pc:picChg chg="add mod">
          <ac:chgData name="MacDonald, Evan (ASD-S)" userId="1f36c489-5fbf-43a9-9aed-e548ff3451fb" providerId="ADAL" clId="{BC15EB1A-E1A0-4B16-897D-9A8C967968B3}" dt="2020-10-30T16:55:45.913" v="646" actId="1076"/>
          <ac:picMkLst>
            <pc:docMk/>
            <pc:sldMk cId="1671728753" sldId="290"/>
            <ac:picMk id="5" creationId="{EC05AFA9-AEC9-4CD0-AC86-D8B05A214C9B}"/>
          </ac:picMkLst>
        </pc:picChg>
        <pc:picChg chg="add mod">
          <ac:chgData name="MacDonald, Evan (ASD-S)" userId="1f36c489-5fbf-43a9-9aed-e548ff3451fb" providerId="ADAL" clId="{BC15EB1A-E1A0-4B16-897D-9A8C967968B3}" dt="2020-10-30T16:55:40.579" v="644" actId="1076"/>
          <ac:picMkLst>
            <pc:docMk/>
            <pc:sldMk cId="1671728753" sldId="290"/>
            <ac:picMk id="8" creationId="{F6DAE7E5-58CC-447F-A066-31E71DA1392E}"/>
          </ac:picMkLst>
        </pc:picChg>
      </pc:sldChg>
      <pc:sldChg chg="addSp delSp modSp new mod setBg modClrScheme chgLayout">
        <pc:chgData name="MacDonald, Evan (ASD-S)" userId="1f36c489-5fbf-43a9-9aed-e548ff3451fb" providerId="ADAL" clId="{BC15EB1A-E1A0-4B16-897D-9A8C967968B3}" dt="2020-10-30T17:05:41.361" v="712" actId="26606"/>
        <pc:sldMkLst>
          <pc:docMk/>
          <pc:sldMk cId="2811572643" sldId="291"/>
        </pc:sldMkLst>
        <pc:spChg chg="del">
          <ac:chgData name="MacDonald, Evan (ASD-S)" userId="1f36c489-5fbf-43a9-9aed-e548ff3451fb" providerId="ADAL" clId="{BC15EB1A-E1A0-4B16-897D-9A8C967968B3}" dt="2020-10-30T17:04:12.745" v="699" actId="700"/>
          <ac:spMkLst>
            <pc:docMk/>
            <pc:sldMk cId="2811572643" sldId="291"/>
            <ac:spMk id="2" creationId="{DD2B069B-EB40-4A1F-8E0B-216E9D6C1BF7}"/>
          </ac:spMkLst>
        </pc:spChg>
        <pc:spChg chg="del">
          <ac:chgData name="MacDonald, Evan (ASD-S)" userId="1f36c489-5fbf-43a9-9aed-e548ff3451fb" providerId="ADAL" clId="{BC15EB1A-E1A0-4B16-897D-9A8C967968B3}" dt="2020-10-30T17:04:12.745" v="699" actId="700"/>
          <ac:spMkLst>
            <pc:docMk/>
            <pc:sldMk cId="2811572643" sldId="291"/>
            <ac:spMk id="3" creationId="{68A91080-D668-4B26-B8E2-EB0B74B468D9}"/>
          </ac:spMkLst>
        </pc:spChg>
        <pc:spChg chg="add">
          <ac:chgData name="MacDonald, Evan (ASD-S)" userId="1f36c489-5fbf-43a9-9aed-e548ff3451fb" providerId="ADAL" clId="{BC15EB1A-E1A0-4B16-897D-9A8C967968B3}" dt="2020-10-30T17:05:41.361" v="712" actId="26606"/>
          <ac:spMkLst>
            <pc:docMk/>
            <pc:sldMk cId="2811572643" sldId="291"/>
            <ac:spMk id="14" creationId="{C96C8BAF-68F3-4B78-B238-35DF5D86560D}"/>
          </ac:spMkLst>
        </pc:spChg>
        <pc:grpChg chg="add">
          <ac:chgData name="MacDonald, Evan (ASD-S)" userId="1f36c489-5fbf-43a9-9aed-e548ff3451fb" providerId="ADAL" clId="{BC15EB1A-E1A0-4B16-897D-9A8C967968B3}" dt="2020-10-30T17:05:41.361" v="712" actId="26606"/>
          <ac:grpSpMkLst>
            <pc:docMk/>
            <pc:sldMk cId="2811572643" sldId="291"/>
            <ac:grpSpMk id="16" creationId="{4F4CD6D0-5A87-4BA2-A13A-0E40511C3CFA}"/>
          </ac:grpSpMkLst>
        </pc:grpChg>
        <pc:grpChg chg="add">
          <ac:chgData name="MacDonald, Evan (ASD-S)" userId="1f36c489-5fbf-43a9-9aed-e548ff3451fb" providerId="ADAL" clId="{BC15EB1A-E1A0-4B16-897D-9A8C967968B3}" dt="2020-10-30T17:05:41.361" v="712" actId="26606"/>
          <ac:grpSpMkLst>
            <pc:docMk/>
            <pc:sldMk cId="2811572643" sldId="291"/>
            <ac:grpSpMk id="20" creationId="{E9537076-EF48-4F72-9164-FD8260D550AC}"/>
          </ac:grpSpMkLst>
        </pc:grpChg>
        <pc:grpChg chg="add">
          <ac:chgData name="MacDonald, Evan (ASD-S)" userId="1f36c489-5fbf-43a9-9aed-e548ff3451fb" providerId="ADAL" clId="{BC15EB1A-E1A0-4B16-897D-9A8C967968B3}" dt="2020-10-30T17:05:41.361" v="712" actId="26606"/>
          <ac:grpSpMkLst>
            <pc:docMk/>
            <pc:sldMk cId="2811572643" sldId="291"/>
            <ac:grpSpMk id="24" creationId="{6EFC3492-86BD-4D75-B5B4-C2DBFE0BD106}"/>
          </ac:grpSpMkLst>
        </pc:grpChg>
        <pc:picChg chg="add mod ord">
          <ac:chgData name="MacDonald, Evan (ASD-S)" userId="1f36c489-5fbf-43a9-9aed-e548ff3451fb" providerId="ADAL" clId="{BC15EB1A-E1A0-4B16-897D-9A8C967968B3}" dt="2020-10-30T17:05:41.361" v="712" actId="26606"/>
          <ac:picMkLst>
            <pc:docMk/>
            <pc:sldMk cId="2811572643" sldId="291"/>
            <ac:picMk id="5" creationId="{886022E3-0BB0-48C3-8C66-EACE7DB619AF}"/>
          </ac:picMkLst>
        </pc:picChg>
        <pc:picChg chg="add mod">
          <ac:chgData name="MacDonald, Evan (ASD-S)" userId="1f36c489-5fbf-43a9-9aed-e548ff3451fb" providerId="ADAL" clId="{BC15EB1A-E1A0-4B16-897D-9A8C967968B3}" dt="2020-10-30T17:05:41.361" v="712" actId="26606"/>
          <ac:picMkLst>
            <pc:docMk/>
            <pc:sldMk cId="2811572643" sldId="291"/>
            <ac:picMk id="7" creationId="{227ED69D-7D08-47F5-B7AC-FB43A47049D4}"/>
          </ac:picMkLst>
        </pc:picChg>
        <pc:picChg chg="add mod">
          <ac:chgData name="MacDonald, Evan (ASD-S)" userId="1f36c489-5fbf-43a9-9aed-e548ff3451fb" providerId="ADAL" clId="{BC15EB1A-E1A0-4B16-897D-9A8C967968B3}" dt="2020-10-30T17:05:41.361" v="712" actId="26606"/>
          <ac:picMkLst>
            <pc:docMk/>
            <pc:sldMk cId="2811572643" sldId="291"/>
            <ac:picMk id="9" creationId="{D9DDF92D-679E-4F60-B95B-CCABCF2F8DE6}"/>
          </ac:picMkLst>
        </pc:picChg>
      </pc:sldChg>
      <pc:sldChg chg="addSp delSp modSp new mod modClrScheme chgLayout">
        <pc:chgData name="MacDonald, Evan (ASD-S)" userId="1f36c489-5fbf-43a9-9aed-e548ff3451fb" providerId="ADAL" clId="{BC15EB1A-E1A0-4B16-897D-9A8C967968B3}" dt="2020-10-30T17:06:14.005" v="721" actId="14100"/>
        <pc:sldMkLst>
          <pc:docMk/>
          <pc:sldMk cId="2273058557" sldId="292"/>
        </pc:sldMkLst>
        <pc:spChg chg="del">
          <ac:chgData name="MacDonald, Evan (ASD-S)" userId="1f36c489-5fbf-43a9-9aed-e548ff3451fb" providerId="ADAL" clId="{BC15EB1A-E1A0-4B16-897D-9A8C967968B3}" dt="2020-10-30T17:05:52.559" v="714" actId="700"/>
          <ac:spMkLst>
            <pc:docMk/>
            <pc:sldMk cId="2273058557" sldId="292"/>
            <ac:spMk id="2" creationId="{EB0B66F5-1ED3-461C-BED0-FE7079FCCE38}"/>
          </ac:spMkLst>
        </pc:spChg>
        <pc:spChg chg="del">
          <ac:chgData name="MacDonald, Evan (ASD-S)" userId="1f36c489-5fbf-43a9-9aed-e548ff3451fb" providerId="ADAL" clId="{BC15EB1A-E1A0-4B16-897D-9A8C967968B3}" dt="2020-10-30T17:05:52.559" v="714" actId="700"/>
          <ac:spMkLst>
            <pc:docMk/>
            <pc:sldMk cId="2273058557" sldId="292"/>
            <ac:spMk id="3" creationId="{CE734559-A784-4463-8140-493D0CC7D033}"/>
          </ac:spMkLst>
        </pc:spChg>
        <pc:picChg chg="add mod">
          <ac:chgData name="MacDonald, Evan (ASD-S)" userId="1f36c489-5fbf-43a9-9aed-e548ff3451fb" providerId="ADAL" clId="{BC15EB1A-E1A0-4B16-897D-9A8C967968B3}" dt="2020-10-30T17:06:14.005" v="721" actId="14100"/>
          <ac:picMkLst>
            <pc:docMk/>
            <pc:sldMk cId="2273058557" sldId="292"/>
            <ac:picMk id="5" creationId="{D32F2BE8-808A-4904-B81A-25901AAC39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0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2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orldsbestever.com/2008/01/07/rent-it-this-week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nowflakes-88.blogspot.com/2011/02/list-of-movies-in-february-2011.html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526C9-A8C7-41E6-85BB-39F06C858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You can win an Oscar!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79E358C-800B-48AD-AECA-D383D0A6E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3" y="1637258"/>
            <a:ext cx="10058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Barnhill Memorial School</a:t>
            </a:r>
          </a:p>
          <a:p>
            <a:r>
              <a:rPr lang="en-US" dirty="0">
                <a:solidFill>
                  <a:schemeClr val="bg1"/>
                </a:solidFill>
              </a:rPr>
              <a:t>PBIS Initiative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5503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lamp&#10;&#10;Description automatically generated">
            <a:extLst>
              <a:ext uri="{FF2B5EF4-FFF2-40B4-BE49-F238E27FC236}">
                <a16:creationId xmlns:a16="http://schemas.microsoft.com/office/drawing/2014/main" id="{227ED69D-7D08-47F5-B7AC-FB43A470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969196"/>
            <a:ext cx="3209544" cy="46169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6022E3-0BB0-48C3-8C66-EACE7DB6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409" y="1672893"/>
            <a:ext cx="4279392" cy="32095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DDF92D-679E-4F60-B95B-CCABCF2F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406211"/>
            <a:ext cx="3209544" cy="37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7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422CB-EBC9-4703-870C-8981A49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How do you win?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251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1715-9575-40E5-9AAB-ABEA5949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your classroom look more like this: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ECA388E-A0AA-4C22-A2EC-DF79746CF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81668" y="2694221"/>
            <a:ext cx="3530288" cy="2647716"/>
          </a:xfr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1C56497-BF42-4C1B-A923-61D50866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42662" y="2540770"/>
            <a:ext cx="3939490" cy="2954618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760C384-AAEB-48D8-AEE9-82D2F71F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9849" y="2745371"/>
            <a:ext cx="3939490" cy="29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4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18D1-E77A-41DA-8AD3-862A3127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less like this:</a:t>
            </a:r>
          </a:p>
        </p:txBody>
      </p:sp>
      <p:pic>
        <p:nvPicPr>
          <p:cNvPr id="5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5679519D-DFDA-4F94-B09A-3407BCA74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73892" y="2603555"/>
            <a:ext cx="3634983" cy="25509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6B9B3-8BD1-4B67-8F94-A3E21868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2377" y="2541483"/>
            <a:ext cx="3839388" cy="2879541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72A0D97-4649-4B34-BFD8-F5A48E47B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43719" y="2593885"/>
            <a:ext cx="3699648" cy="2774736"/>
          </a:xfrm>
          <a:prstGeom prst="rect">
            <a:avLst/>
          </a:prstGeom>
        </p:spPr>
      </p:pic>
      <p:pic>
        <p:nvPicPr>
          <p:cNvPr id="11" name="Picture 10" descr="A picture containing text, indoor, gun, weapon&#10;&#10;Description automatically generated">
            <a:extLst>
              <a:ext uri="{FF2B5EF4-FFF2-40B4-BE49-F238E27FC236}">
                <a16:creationId xmlns:a16="http://schemas.microsoft.com/office/drawing/2014/main" id="{0F12726D-CECD-42ED-A871-3E9B24AA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540" y="2405851"/>
            <a:ext cx="3760789" cy="28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B5B62-35FC-4A98-BE3D-BB71DC49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192B2-8DD6-45C7-A47C-8523F5C8F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Each evening, our awesome custodians will choose the classroom that was left the neatest and most clean.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Oscar will be placed in that selected classroom.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class that gets the Oscar Trophy the most on that level this month wins! </a:t>
            </a:r>
          </a:p>
        </p:txBody>
      </p:sp>
    </p:spTree>
    <p:extLst>
      <p:ext uri="{BB962C8B-B14F-4D97-AF65-F5344CB8AC3E}">
        <p14:creationId xmlns:p14="http://schemas.microsoft.com/office/powerpoint/2010/main" val="428355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15EA-E80B-4897-A7E1-214EEDE3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Prize!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45DE2-B3EA-4B56-88CC-35E9304B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 movie during class time!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5AFA9-AEC9-4CD0-AC86-D8B05A214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6320" y="3082201"/>
            <a:ext cx="3408218" cy="3135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D363F-F75F-4296-B9BD-1223A72EE3C9}"/>
              </a:ext>
            </a:extLst>
          </p:cNvPr>
          <p:cNvSpPr txBox="1"/>
          <p:nvPr/>
        </p:nvSpPr>
        <p:spPr>
          <a:xfrm>
            <a:off x="1097281" y="6443409"/>
            <a:ext cx="265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theworldsbestever.com/2008/01/07/rent-it-this-week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 descr="A picture containing indoor, stove, pan, camera lens&#10;&#10;Description automatically generated">
            <a:extLst>
              <a:ext uri="{FF2B5EF4-FFF2-40B4-BE49-F238E27FC236}">
                <a16:creationId xmlns:a16="http://schemas.microsoft.com/office/drawing/2014/main" id="{F6DAE7E5-58CC-447F-A066-31E71DA13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62670" y="2992496"/>
            <a:ext cx="2651491" cy="331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E9EC28-96D8-479D-8E03-57F15506ECB0}"/>
              </a:ext>
            </a:extLst>
          </p:cNvPr>
          <p:cNvSpPr txBox="1"/>
          <p:nvPr/>
        </p:nvSpPr>
        <p:spPr>
          <a:xfrm>
            <a:off x="7890484" y="6488668"/>
            <a:ext cx="212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snowflakes-88.blogspot.com/2011/02/list-of-movies-in-february-2011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7172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32F2BE8-808A-4904-B81A-25901AAC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" y="45113"/>
            <a:ext cx="12075622" cy="68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58557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B9D41-3C1D-444B-ADAB-AB288B9616F2}"/>
</file>

<file path=customXml/itemProps2.xml><?xml version="1.0" encoding="utf-8"?>
<ds:datastoreItem xmlns:ds="http://schemas.openxmlformats.org/officeDocument/2006/customXml" ds:itemID="{84F503EC-3FFF-4193-A86F-39150E2BAC75}"/>
</file>

<file path=customXml/itemProps3.xml><?xml version="1.0" encoding="utf-8"?>
<ds:datastoreItem xmlns:ds="http://schemas.openxmlformats.org/officeDocument/2006/customXml" ds:itemID="{2E5ECA37-C458-4BA2-A090-D7A19E07B43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Calibri</vt:lpstr>
      <vt:lpstr>Franklin Gothic Book</vt:lpstr>
      <vt:lpstr>1_RetrospectVTI</vt:lpstr>
      <vt:lpstr>You can win an Oscar!</vt:lpstr>
      <vt:lpstr>PowerPoint Presentation</vt:lpstr>
      <vt:lpstr>How do you win?</vt:lpstr>
      <vt:lpstr>Make your classroom look more like this:</vt:lpstr>
      <vt:lpstr>And less like this:</vt:lpstr>
      <vt:lpstr>How does it work?</vt:lpstr>
      <vt:lpstr>The Prize!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 win an Oscar!</dc:title>
  <dc:creator>MacDonald, Evan (ASD-S)</dc:creator>
  <cp:lastModifiedBy>MacDonald, Evan (ASD-S)</cp:lastModifiedBy>
  <cp:revision>1</cp:revision>
  <dcterms:created xsi:type="dcterms:W3CDTF">2020-10-30T17:05:41Z</dcterms:created>
  <dcterms:modified xsi:type="dcterms:W3CDTF">2020-10-30T17:06:29Z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