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36882D-ECD3-4239-8447-33D872924AFC}" v="15" dt="2022-10-18T20:22:04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94704"/>
  </p:normalViewPr>
  <p:slideViewPr>
    <p:cSldViewPr snapToGrid="0" snapToObjects="1">
      <p:cViewPr>
        <p:scale>
          <a:sx n="66" d="100"/>
          <a:sy n="66" d="100"/>
        </p:scale>
        <p:origin x="1410" y="-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64" indent="0" algn="ctr">
              <a:buNone/>
              <a:defRPr sz="1700"/>
            </a:lvl2pPr>
            <a:lvl3pPr marL="777329" indent="0" algn="ctr">
              <a:buNone/>
              <a:defRPr sz="1530"/>
            </a:lvl3pPr>
            <a:lvl4pPr marL="1165993" indent="0" algn="ctr">
              <a:buNone/>
              <a:defRPr sz="1360"/>
            </a:lvl4pPr>
            <a:lvl5pPr marL="1554658" indent="0" algn="ctr">
              <a:buNone/>
              <a:defRPr sz="1360"/>
            </a:lvl5pPr>
            <a:lvl6pPr marL="1943322" indent="0" algn="ctr">
              <a:buNone/>
              <a:defRPr sz="1360"/>
            </a:lvl6pPr>
            <a:lvl7pPr marL="2331986" indent="0" algn="ctr">
              <a:buNone/>
              <a:defRPr sz="1360"/>
            </a:lvl7pPr>
            <a:lvl8pPr marL="2720651" indent="0" algn="ctr">
              <a:buNone/>
              <a:defRPr sz="1360"/>
            </a:lvl8pPr>
            <a:lvl9pPr marL="3109315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5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6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9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9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3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329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99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658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322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9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65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931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82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5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535521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7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64" indent="0">
              <a:buNone/>
              <a:defRPr sz="1700" b="1"/>
            </a:lvl2pPr>
            <a:lvl3pPr marL="777329" indent="0">
              <a:buNone/>
              <a:defRPr sz="1530" b="1"/>
            </a:lvl3pPr>
            <a:lvl4pPr marL="1165993" indent="0">
              <a:buNone/>
              <a:defRPr sz="1360" b="1"/>
            </a:lvl4pPr>
            <a:lvl5pPr marL="1554658" indent="0">
              <a:buNone/>
              <a:defRPr sz="1360" b="1"/>
            </a:lvl5pPr>
            <a:lvl6pPr marL="1943322" indent="0">
              <a:buNone/>
              <a:defRPr sz="1360" b="1"/>
            </a:lvl6pPr>
            <a:lvl7pPr marL="2331986" indent="0">
              <a:buNone/>
              <a:defRPr sz="1360" b="1"/>
            </a:lvl7pPr>
            <a:lvl8pPr marL="2720651" indent="0">
              <a:buNone/>
              <a:defRPr sz="1360" b="1"/>
            </a:lvl8pPr>
            <a:lvl9pPr marL="3109315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7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64" indent="0">
              <a:buNone/>
              <a:defRPr sz="1700" b="1"/>
            </a:lvl2pPr>
            <a:lvl3pPr marL="777329" indent="0">
              <a:buNone/>
              <a:defRPr sz="1530" b="1"/>
            </a:lvl3pPr>
            <a:lvl4pPr marL="1165993" indent="0">
              <a:buNone/>
              <a:defRPr sz="1360" b="1"/>
            </a:lvl4pPr>
            <a:lvl5pPr marL="1554658" indent="0">
              <a:buNone/>
              <a:defRPr sz="1360" b="1"/>
            </a:lvl5pPr>
            <a:lvl6pPr marL="1943322" indent="0">
              <a:buNone/>
              <a:defRPr sz="1360" b="1"/>
            </a:lvl6pPr>
            <a:lvl7pPr marL="2331986" indent="0">
              <a:buNone/>
              <a:defRPr sz="1360" b="1"/>
            </a:lvl7pPr>
            <a:lvl8pPr marL="2720651" indent="0">
              <a:buNone/>
              <a:defRPr sz="1360" b="1"/>
            </a:lvl8pPr>
            <a:lvl9pPr marL="3109315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6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5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3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8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2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64" indent="0">
              <a:buNone/>
              <a:defRPr sz="1190"/>
            </a:lvl2pPr>
            <a:lvl3pPr marL="777329" indent="0">
              <a:buNone/>
              <a:defRPr sz="1020"/>
            </a:lvl3pPr>
            <a:lvl4pPr marL="1165993" indent="0">
              <a:buNone/>
              <a:defRPr sz="850"/>
            </a:lvl4pPr>
            <a:lvl5pPr marL="1554658" indent="0">
              <a:buNone/>
              <a:defRPr sz="850"/>
            </a:lvl5pPr>
            <a:lvl6pPr marL="1943322" indent="0">
              <a:buNone/>
              <a:defRPr sz="850"/>
            </a:lvl6pPr>
            <a:lvl7pPr marL="2331986" indent="0">
              <a:buNone/>
              <a:defRPr sz="850"/>
            </a:lvl7pPr>
            <a:lvl8pPr marL="2720651" indent="0">
              <a:buNone/>
              <a:defRPr sz="850"/>
            </a:lvl8pPr>
            <a:lvl9pPr marL="3109315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8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64" indent="0">
              <a:buNone/>
              <a:defRPr sz="2380"/>
            </a:lvl2pPr>
            <a:lvl3pPr marL="777329" indent="0">
              <a:buNone/>
              <a:defRPr sz="2040"/>
            </a:lvl3pPr>
            <a:lvl4pPr marL="1165993" indent="0">
              <a:buNone/>
              <a:defRPr sz="1700"/>
            </a:lvl4pPr>
            <a:lvl5pPr marL="1554658" indent="0">
              <a:buNone/>
              <a:defRPr sz="1700"/>
            </a:lvl5pPr>
            <a:lvl6pPr marL="1943322" indent="0">
              <a:buNone/>
              <a:defRPr sz="1700"/>
            </a:lvl6pPr>
            <a:lvl7pPr marL="2331986" indent="0">
              <a:buNone/>
              <a:defRPr sz="1700"/>
            </a:lvl7pPr>
            <a:lvl8pPr marL="2720651" indent="0">
              <a:buNone/>
              <a:defRPr sz="1700"/>
            </a:lvl8pPr>
            <a:lvl9pPr marL="3109315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6" y="3017522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64" indent="0">
              <a:buNone/>
              <a:defRPr sz="1190"/>
            </a:lvl2pPr>
            <a:lvl3pPr marL="777329" indent="0">
              <a:buNone/>
              <a:defRPr sz="1020"/>
            </a:lvl3pPr>
            <a:lvl4pPr marL="1165993" indent="0">
              <a:buNone/>
              <a:defRPr sz="850"/>
            </a:lvl4pPr>
            <a:lvl5pPr marL="1554658" indent="0">
              <a:buNone/>
              <a:defRPr sz="850"/>
            </a:lvl5pPr>
            <a:lvl6pPr marL="1943322" indent="0">
              <a:buNone/>
              <a:defRPr sz="850"/>
            </a:lvl6pPr>
            <a:lvl7pPr marL="2331986" indent="0">
              <a:buNone/>
              <a:defRPr sz="850"/>
            </a:lvl7pPr>
            <a:lvl8pPr marL="2720651" indent="0">
              <a:buNone/>
              <a:defRPr sz="850"/>
            </a:lvl8pPr>
            <a:lvl9pPr marL="3109315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8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21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51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52E6-BBFA-F142-8880-B51E7ACB21AC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51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51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8DF3E-9004-D447-B9BE-9E5D276C6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329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32" indent="-194332" algn="l" defTabSz="777329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97" indent="-194332" algn="l" defTabSz="77732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661" indent="-194332" algn="l" defTabSz="77732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325" indent="-194332" algn="l" defTabSz="77732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990" indent="-194332" algn="l" defTabSz="77732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654" indent="-194332" algn="l" defTabSz="77732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319" indent="-194332" algn="l" defTabSz="77732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983" indent="-194332" algn="l" defTabSz="77732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647" indent="-194332" algn="l" defTabSz="777329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64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329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993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658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322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986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651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9315" algn="l" defTabSz="777329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ext, opener, tool, knife&#10;&#10;Description automatically generated">
            <a:extLst>
              <a:ext uri="{FF2B5EF4-FFF2-40B4-BE49-F238E27FC236}">
                <a16:creationId xmlns:a16="http://schemas.microsoft.com/office/drawing/2014/main" id="{832EF8A3-0892-7F44-AA4D-8A5C21408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0"/>
            <a:ext cx="7772400" cy="7438028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453532"/>
            <a:ext cx="7772400" cy="260486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292D9DB-F8C3-CE4E-9013-01F2E5C57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8"/>
          <a:stretch/>
        </p:blipFill>
        <p:spPr bwMode="auto">
          <a:xfrm>
            <a:off x="977198" y="1493203"/>
            <a:ext cx="5818003" cy="27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CED790-3E12-6C4D-B918-C1188D810603}"/>
              </a:ext>
            </a:extLst>
          </p:cNvPr>
          <p:cNvSpPr txBox="1"/>
          <p:nvPr/>
        </p:nvSpPr>
        <p:spPr>
          <a:xfrm>
            <a:off x="792955" y="920690"/>
            <a:ext cx="6186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presents…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97D45D-6400-6B4D-8469-1569C8160E17}"/>
              </a:ext>
            </a:extLst>
          </p:cNvPr>
          <p:cNvSpPr txBox="1"/>
          <p:nvPr/>
        </p:nvSpPr>
        <p:spPr>
          <a:xfrm>
            <a:off x="792953" y="4678921"/>
            <a:ext cx="61864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Ink Free" panose="03080402000500000000" pitchFamily="66" charset="0"/>
                <a:cs typeface="Times New Roman" panose="02020603050405020304" pitchFamily="18" charset="0"/>
              </a:rPr>
              <a:t>Barnhill Memorial school  </a:t>
            </a:r>
          </a:p>
          <a:p>
            <a:pPr algn="ctr"/>
            <a:r>
              <a:rPr lang="en-US" sz="2000" b="1" dirty="0">
                <a:latin typeface="Ink Free" panose="03080402000500000000" pitchFamily="66" charset="0"/>
                <a:cs typeface="Times New Roman" panose="02020603050405020304" pitchFamily="18" charset="0"/>
              </a:rPr>
              <a:t>Will be collecting new pairs of socks and nonperishable goods for our food bank.</a:t>
            </a:r>
          </a:p>
          <a:p>
            <a:pPr algn="ctr"/>
            <a:r>
              <a:rPr lang="en-US" sz="2000" b="1" dirty="0">
                <a:latin typeface="Ink Free" panose="03080402000500000000" pitchFamily="66" charset="0"/>
                <a:cs typeface="Times New Roman" panose="02020603050405020304" pitchFamily="18" charset="0"/>
              </a:rPr>
              <a:t>We are encouraging all students to participate. Please spread the word throughout your community and let’s help those: </a:t>
            </a:r>
            <a:r>
              <a:rPr lang="en-US" sz="16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Because Barnhill Does Their Best BETTER EVERY SINGLE TIME.</a:t>
            </a:r>
          </a:p>
          <a:p>
            <a:pPr algn="ctr"/>
            <a:r>
              <a:rPr lang="en-US" sz="2000" b="1" dirty="0">
                <a:latin typeface="Ink Free" panose="03080402000500000000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Ink Free" panose="03080402000500000000" pitchFamily="66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Candara" panose="020E0502030303020204" pitchFamily="34" charset="0"/>
                <a:cs typeface="Times New Roman" panose="02020603050405020304" pitchFamily="18" charset="0"/>
              </a:rPr>
              <a:t>  </a:t>
            </a:r>
            <a:endParaRPr lang="en-US" sz="2000" b="1" dirty="0">
              <a:latin typeface="Ink Free" panose="030804020005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F215A0E-A22C-1342-994F-3FE6AEE90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0" y="7714565"/>
            <a:ext cx="2082802" cy="208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barnhill memorial school">
            <a:extLst>
              <a:ext uri="{FF2B5EF4-FFF2-40B4-BE49-F238E27FC236}">
                <a16:creationId xmlns:a16="http://schemas.microsoft.com/office/drawing/2014/main" id="{B84CB2FD-6781-389A-94E9-072F25C2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2" y="7603467"/>
            <a:ext cx="3886199" cy="21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9174-4D5B-1806-998E-7227DCDF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</a:pPr>
            <a:r>
              <a:rPr lang="en-US" sz="6000" b="1" dirty="0">
                <a:solidFill>
                  <a:srgbClr val="1A1A1A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October Fest 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400" b="1" dirty="0">
                <a:solidFill>
                  <a:srgbClr val="FFC000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October 24</a:t>
            </a:r>
            <a:r>
              <a:rPr lang="en-US" sz="4400" b="1" baseline="30000" dirty="0">
                <a:solidFill>
                  <a:srgbClr val="FFC000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th</a:t>
            </a:r>
            <a:r>
              <a:rPr lang="en-US" sz="4400" b="1" dirty="0">
                <a:solidFill>
                  <a:srgbClr val="FFC000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-28th</a:t>
            </a:r>
            <a:r>
              <a:rPr lang="en-US" sz="4400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en-US" dirty="0">
                <a:latin typeface="Arial Black" panose="020B0A04020102020204" pitchFamily="34" charset="0"/>
              </a:rPr>
              <a:t>Monday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3E2DD-C8C7-1849-AABB-D7C2C7EF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073" y="2646218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 descr="Image result for BLACK AND ORANGE DAY">
            <a:extLst>
              <a:ext uri="{FF2B5EF4-FFF2-40B4-BE49-F238E27FC236}">
                <a16:creationId xmlns:a16="http://schemas.microsoft.com/office/drawing/2014/main" id="{5F04E4C5-DCE8-C991-6867-96472D191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479680"/>
            <a:ext cx="2057400" cy="185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ee the source image">
            <a:extLst>
              <a:ext uri="{FF2B5EF4-FFF2-40B4-BE49-F238E27FC236}">
                <a16:creationId xmlns:a16="http://schemas.microsoft.com/office/drawing/2014/main" id="{6C8DD472-2A72-F17C-A9B0-FB9EAF1CD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85" y="6787330"/>
            <a:ext cx="1187450" cy="1950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A group of knitted socks&#10;&#10;Description automatically generated with low confidence">
            <a:extLst>
              <a:ext uri="{FF2B5EF4-FFF2-40B4-BE49-F238E27FC236}">
                <a16:creationId xmlns:a16="http://schemas.microsoft.com/office/drawing/2014/main" id="{EB877DF4-9C64-B591-AEB3-C10721317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454" y="6584401"/>
            <a:ext cx="2133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Crazy Socks for Kids">
            <a:extLst>
              <a:ext uri="{FF2B5EF4-FFF2-40B4-BE49-F238E27FC236}">
                <a16:creationId xmlns:a16="http://schemas.microsoft.com/office/drawing/2014/main" id="{C553A8D2-862A-AF97-6B0A-37320A597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46" y="6787330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8">
            <a:extLst>
              <a:ext uri="{FF2B5EF4-FFF2-40B4-BE49-F238E27FC236}">
                <a16:creationId xmlns:a16="http://schemas.microsoft.com/office/drawing/2014/main" id="{0EFA0EBD-CF54-2120-F0AD-309B63D11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0107613"/>
            <a:ext cx="7772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rgbClr val="1A1A1A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E77CCA93-A9A1-B4A4-790F-4F7ED81A1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5776575"/>
            <a:ext cx="77724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9D79B7-0BC3-5FC6-81E8-AEEAE239EABE}"/>
              </a:ext>
            </a:extLst>
          </p:cNvPr>
          <p:cNvSpPr txBox="1"/>
          <p:nvPr/>
        </p:nvSpPr>
        <p:spPr>
          <a:xfrm>
            <a:off x="2399111" y="4501516"/>
            <a:ext cx="4355991" cy="235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 err="1">
                <a:latin typeface="Arial Black" panose="020B0A04020102020204" pitchFamily="34" charset="0"/>
              </a:rPr>
              <a:t>Colouring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Contest</a:t>
            </a:r>
            <a:endParaRPr lang="en-US" altLang="en-US" dirty="0"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Door Decoration Contest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Begins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sz="3740" dirty="0">
                <a:latin typeface="Arial Black" panose="020B0A04020102020204" pitchFamily="34" charset="0"/>
              </a:rPr>
              <a:t>Tuesday</a:t>
            </a:r>
          </a:p>
          <a:p>
            <a:r>
              <a:rPr lang="en-US" sz="3740" b="1" dirty="0">
                <a:latin typeface="Chiller" panose="04020404031007020602" pitchFamily="82" charset="0"/>
              </a:rPr>
              <a:t>Halloween Sock Day</a:t>
            </a:r>
          </a:p>
        </p:txBody>
      </p:sp>
    </p:spTree>
    <p:extLst>
      <p:ext uri="{BB962C8B-B14F-4D97-AF65-F5344CB8AC3E}">
        <p14:creationId xmlns:p14="http://schemas.microsoft.com/office/powerpoint/2010/main" val="369543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6F0F-87B2-5CBC-BC79-1FCCB94D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200" dirty="0">
                <a:latin typeface="Arial Black" panose="020B0A04020102020204" pitchFamily="34" charset="0"/>
              </a:rPr>
              <a:t>Wednesday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dirty="0">
                <a:latin typeface="Arial Black" panose="020B0A04020102020204" pitchFamily="34" charset="0"/>
              </a:rPr>
            </a:br>
            <a:r>
              <a:rPr lang="en-US" sz="4000" b="1" dirty="0">
                <a:solidFill>
                  <a:srgbClr val="1A1A1A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Wacky Hair Contest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233BE9-2185-5C3B-D26C-E661BB0A5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654" y="202248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0" descr="Image result for wacky hair day styles">
            <a:extLst>
              <a:ext uri="{FF2B5EF4-FFF2-40B4-BE49-F238E27FC236}">
                <a16:creationId xmlns:a16="http://schemas.microsoft.com/office/drawing/2014/main" id="{A1B67228-033C-CB9D-1513-0FCA95D8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54" y="2388732"/>
            <a:ext cx="2091146" cy="15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6C81BD-3688-C346-4FD2-EF425E5624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19" y="2165139"/>
            <a:ext cx="1246749" cy="177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mage result for halloween costume day">
            <a:extLst>
              <a:ext uri="{FF2B5EF4-FFF2-40B4-BE49-F238E27FC236}">
                <a16:creationId xmlns:a16="http://schemas.microsoft.com/office/drawing/2014/main" id="{23FDE579-C649-AB39-B45D-8BE8D7D1C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75" y="6157596"/>
            <a:ext cx="1886751" cy="1375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 result for halloween costume day">
            <a:extLst>
              <a:ext uri="{FF2B5EF4-FFF2-40B4-BE49-F238E27FC236}">
                <a16:creationId xmlns:a16="http://schemas.microsoft.com/office/drawing/2014/main" id="{BDA1FC81-160F-0A13-13CD-5564CC1F3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81" y="6991383"/>
            <a:ext cx="1481684" cy="135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659BD1-D5DE-4BF9-9387-647CAF6B5340}"/>
              </a:ext>
            </a:extLst>
          </p:cNvPr>
          <p:cNvSpPr txBox="1"/>
          <p:nvPr/>
        </p:nvSpPr>
        <p:spPr>
          <a:xfrm>
            <a:off x="1152641" y="4639970"/>
            <a:ext cx="5097438" cy="235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40" dirty="0">
                <a:latin typeface="Arial Black" panose="020B0A04020102020204" pitchFamily="34" charset="0"/>
              </a:rPr>
              <a:t>Thursday</a:t>
            </a:r>
          </a:p>
          <a:p>
            <a:pPr algn="ctr"/>
            <a:r>
              <a:rPr lang="en-US" sz="4000" b="1" dirty="0">
                <a:solidFill>
                  <a:srgbClr val="1A1A1A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Twin Day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Decorating Competition continues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Voting Begins for </a:t>
            </a:r>
            <a:r>
              <a:rPr lang="en-US" sz="1600" dirty="0" err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Colouring</a:t>
            </a:r>
            <a:r>
              <a:rPr lang="en-US" sz="1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Contest</a:t>
            </a:r>
          </a:p>
          <a:p>
            <a:pPr algn="ctr"/>
            <a:endParaRPr lang="en-US" sz="374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315CB261-4EEE-567B-7288-531C146E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44" y="6769555"/>
            <a:ext cx="34004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92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926CB-5F8E-A184-8D1B-E89084E10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BF9AE-D959-D3FC-8BC8-5585A015A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78" y="4573000"/>
            <a:ext cx="6385040" cy="6056214"/>
          </a:xfrm>
        </p:spPr>
        <p:txBody>
          <a:bodyPr/>
          <a:lstStyle/>
          <a:p>
            <a:pPr marL="0" indent="0" algn="ctr">
              <a:buNone/>
            </a:pPr>
            <a:br>
              <a:rPr lang="en-US" sz="3740" dirty="0">
                <a:latin typeface="Arial Black" panose="020B0A04020102020204" pitchFamily="34" charset="0"/>
              </a:rPr>
            </a:br>
            <a:r>
              <a:rPr lang="en-US" sz="3740" dirty="0">
                <a:latin typeface="Arial Black" panose="020B0A04020102020204" pitchFamily="34" charset="0"/>
              </a:rPr>
              <a:t> Friday</a:t>
            </a:r>
            <a:endParaRPr lang="en-US" sz="3740" dirty="0"/>
          </a:p>
          <a:p>
            <a:pPr marL="0" marR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1A1A1A"/>
                </a:solidFill>
                <a:latin typeface="Chiller" panose="04020404031007020602" pitchFamily="82" charset="0"/>
                <a:ea typeface="Times New Roman" panose="02020603050405020304" pitchFamily="18" charset="0"/>
              </a:rPr>
              <a:t>Costume &amp; </a:t>
            </a:r>
            <a:r>
              <a:rPr lang="en-US" sz="4000" b="1" dirty="0">
                <a:solidFill>
                  <a:srgbClr val="1A1A1A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Scary Movie Day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effectLst/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effectLst/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effectLst/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effectLst/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</a:pPr>
            <a:endParaRPr lang="en-US" sz="1800" b="1" dirty="0">
              <a:solidFill>
                <a:srgbClr val="1A1A1A"/>
              </a:solidFill>
              <a:effectLst/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buNone/>
            </a:pPr>
            <a:endParaRPr lang="en-US" sz="1800" b="1" dirty="0">
              <a:solidFill>
                <a:srgbClr val="1A1A1A"/>
              </a:solidFill>
              <a:latin typeface="Chiller" panose="04020404031007020602" pitchFamily="82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Trade Gothic Next Heavy" panose="020B0903040303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Voting finished for </a:t>
            </a:r>
            <a:r>
              <a:rPr lang="en-US" sz="1800" dirty="0" err="1"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Colouring</a:t>
            </a:r>
            <a:r>
              <a:rPr lang="en-US" sz="1800" dirty="0"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Decoration Contest</a:t>
            </a: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latin typeface="Trade Gothic Next Heavy" panose="020B0903040303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Winners will be announced!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21354-106B-44FA-6050-04EF91FE9AA4}"/>
              </a:ext>
            </a:extLst>
          </p:cNvPr>
          <p:cNvSpPr txBox="1"/>
          <p:nvPr/>
        </p:nvSpPr>
        <p:spPr>
          <a:xfrm>
            <a:off x="985453" y="21919"/>
            <a:ext cx="580149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en-US" dirty="0"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FFC000"/>
                </a:solidFill>
                <a:latin typeface="Arial Black" panose="020B0A04020102020204" pitchFamily="34" charset="0"/>
              </a:rPr>
              <a:t> Thursday Night Dance!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4098" name="Picture 2" descr="Image result for scary movie for kids">
            <a:extLst>
              <a:ext uri="{FF2B5EF4-FFF2-40B4-BE49-F238E27FC236}">
                <a16:creationId xmlns:a16="http://schemas.microsoft.com/office/drawing/2014/main" id="{B9ADADCB-AC51-E8D5-F530-7C3371A6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98" y="6406924"/>
            <a:ext cx="3886200" cy="23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68D9BDA-0250-F477-BE6B-8998FA6AD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821405"/>
            <a:ext cx="608805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1A1A1A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 Bring </a:t>
            </a:r>
            <a:r>
              <a:rPr lang="en-US" altLang="en-US" sz="4000" b="1" dirty="0">
                <a:solidFill>
                  <a:srgbClr val="1A1A1A"/>
                </a:solidFill>
                <a:latin typeface="Chiller" panose="04020404031007020602" pitchFamily="82" charset="0"/>
                <a:ea typeface="Times New Roman" panose="02020603050405020304" pitchFamily="18" charset="0"/>
              </a:rPr>
              <a:t>Five Cans of non-perishables or $5 Dollar 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1A1A1A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to get into the dance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rgbClr val="1A1A1A"/>
                </a:solidFill>
                <a:effectLst/>
                <a:latin typeface="Chiller" panose="04020404031007020602" pitchFamily="82" charset="0"/>
                <a:ea typeface="Times New Roman" panose="02020603050405020304" pitchFamily="18" charset="0"/>
              </a:rPr>
              <a:t>doors open at 6:30- over at 8:30</a:t>
            </a: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 descr="Image result for halloween dance">
            <a:extLst>
              <a:ext uri="{FF2B5EF4-FFF2-40B4-BE49-F238E27FC236}">
                <a16:creationId xmlns:a16="http://schemas.microsoft.com/office/drawing/2014/main" id="{84C17E61-6384-6D72-B0F0-3A25CE913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42" y="2631452"/>
            <a:ext cx="4306313" cy="19410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17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E85EB6-3C72-4B60-895F-9A1DD00238F6}"/>
</file>

<file path=customXml/itemProps2.xml><?xml version="1.0" encoding="utf-8"?>
<ds:datastoreItem xmlns:ds="http://schemas.openxmlformats.org/officeDocument/2006/customXml" ds:itemID="{5FE223CD-5808-4D95-9DC7-2C62C8857014}"/>
</file>

<file path=customXml/itemProps3.xml><?xml version="1.0" encoding="utf-8"?>
<ds:datastoreItem xmlns:ds="http://schemas.openxmlformats.org/officeDocument/2006/customXml" ds:itemID="{41E2B688-C689-499F-B209-41B91156BC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3562</TotalTime>
  <Words>139</Words>
  <Application>Microsoft Office PowerPoint</Application>
  <PresentationFormat>Custom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Candara</vt:lpstr>
      <vt:lpstr>Chiller</vt:lpstr>
      <vt:lpstr>Comic Sans MS</vt:lpstr>
      <vt:lpstr>Ink Free</vt:lpstr>
      <vt:lpstr>Times New Roman</vt:lpstr>
      <vt:lpstr>Trade Gothic Next Heavy</vt:lpstr>
      <vt:lpstr>Office Theme</vt:lpstr>
      <vt:lpstr>PowerPoint Presentation</vt:lpstr>
      <vt:lpstr>October Fest  October 24th-28th  Monday</vt:lpstr>
      <vt:lpstr>Wednesday  Wacky Hair Contest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McKeehan</dc:creator>
  <cp:lastModifiedBy>Muise, Liza (ASD-S)</cp:lastModifiedBy>
  <cp:revision>6</cp:revision>
  <cp:lastPrinted>2022-10-18T18:14:49Z</cp:lastPrinted>
  <dcterms:created xsi:type="dcterms:W3CDTF">2021-10-07T20:59:19Z</dcterms:created>
  <dcterms:modified xsi:type="dcterms:W3CDTF">2022-10-19T00:02:04Z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