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 id="2147483855" r:id="rId2"/>
    <p:sldMasterId id="2147483873" r:id="rId3"/>
  </p:sldMasterIdLst>
  <p:sldIdLst>
    <p:sldId id="256" r:id="rId4"/>
    <p:sldId id="294" r:id="rId5"/>
    <p:sldId id="300" r:id="rId6"/>
    <p:sldId id="302" r:id="rId7"/>
    <p:sldId id="265" r:id="rId8"/>
    <p:sldId id="257" r:id="rId9"/>
    <p:sldId id="291" r:id="rId10"/>
    <p:sldId id="284" r:id="rId11"/>
    <p:sldId id="278" r:id="rId12"/>
    <p:sldId id="277" r:id="rId13"/>
    <p:sldId id="271" r:id="rId14"/>
    <p:sldId id="299" r:id="rId15"/>
    <p:sldId id="258" r:id="rId16"/>
    <p:sldId id="273" r:id="rId17"/>
    <p:sldId id="298" r:id="rId18"/>
    <p:sldId id="280" r:id="rId19"/>
    <p:sldId id="29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CB8BD-AA6F-4000-A9A2-A25ADCFF13CA}" v="72" dt="2023-10-13T18:37:41.870"/>
    <p1510:client id="{3467E755-4CD7-4387-9374-3556CC5D75AA}" v="1621" dt="2023-10-13T18:39:32.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28"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 Id="rId27"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nis, Andrea (ASD-S)" userId="e94956a2-635d-4015-a577-e2cd37c3b3e1" providerId="ADAL" clId="{3467E755-4CD7-4387-9374-3556CC5D75AA}"/>
    <pc:docChg chg="undo custSel addSld delSld modSld sldOrd delMainMaster">
      <pc:chgData name="Dennis, Andrea (ASD-S)" userId="e94956a2-635d-4015-a577-e2cd37c3b3e1" providerId="ADAL" clId="{3467E755-4CD7-4387-9374-3556CC5D75AA}" dt="2023-10-13T18:39:32.098" v="1627" actId="20577"/>
      <pc:docMkLst>
        <pc:docMk/>
      </pc:docMkLst>
      <pc:sldChg chg="modSp mod ord">
        <pc:chgData name="Dennis, Andrea (ASD-S)" userId="e94956a2-635d-4015-a577-e2cd37c3b3e1" providerId="ADAL" clId="{3467E755-4CD7-4387-9374-3556CC5D75AA}" dt="2023-10-13T18:36:53.370" v="1442" actId="20577"/>
        <pc:sldMkLst>
          <pc:docMk/>
          <pc:sldMk cId="287915434" sldId="257"/>
        </pc:sldMkLst>
        <pc:spChg chg="mod">
          <ac:chgData name="Dennis, Andrea (ASD-S)" userId="e94956a2-635d-4015-a577-e2cd37c3b3e1" providerId="ADAL" clId="{3467E755-4CD7-4387-9374-3556CC5D75AA}" dt="2023-10-13T18:36:53.370" v="1442" actId="20577"/>
          <ac:spMkLst>
            <pc:docMk/>
            <pc:sldMk cId="287915434" sldId="257"/>
            <ac:spMk id="2" creationId="{41687EE9-9B1F-480E-852F-0088ED57B1C3}"/>
          </ac:spMkLst>
        </pc:spChg>
        <pc:spChg chg="mod">
          <ac:chgData name="Dennis, Andrea (ASD-S)" userId="e94956a2-635d-4015-a577-e2cd37c3b3e1" providerId="ADAL" clId="{3467E755-4CD7-4387-9374-3556CC5D75AA}" dt="2023-10-13T18:35:58.560" v="1403" actId="14100"/>
          <ac:spMkLst>
            <pc:docMk/>
            <pc:sldMk cId="287915434" sldId="257"/>
            <ac:spMk id="3" creationId="{67E05262-433D-4823-A903-E124C24E4A68}"/>
          </ac:spMkLst>
        </pc:spChg>
      </pc:sldChg>
      <pc:sldChg chg="addSp delSp modSp add del mod ord setBg delDesignElem">
        <pc:chgData name="Dennis, Andrea (ASD-S)" userId="e94956a2-635d-4015-a577-e2cd37c3b3e1" providerId="ADAL" clId="{3467E755-4CD7-4387-9374-3556CC5D75AA}" dt="2023-10-13T18:06:08.912" v="59"/>
        <pc:sldMkLst>
          <pc:docMk/>
          <pc:sldMk cId="3313491182" sldId="258"/>
        </pc:sldMkLst>
        <pc:spChg chg="mod">
          <ac:chgData name="Dennis, Andrea (ASD-S)" userId="e94956a2-635d-4015-a577-e2cd37c3b3e1" providerId="ADAL" clId="{3467E755-4CD7-4387-9374-3556CC5D75AA}" dt="2023-10-13T18:05:59.925" v="55"/>
          <ac:spMkLst>
            <pc:docMk/>
            <pc:sldMk cId="3313491182" sldId="258"/>
            <ac:spMk id="2" creationId="{DC6EEEC8-4D78-0C1C-CC1A-7A751D66C0A9}"/>
          </ac:spMkLst>
        </pc:spChg>
        <pc:spChg chg="add del">
          <ac:chgData name="Dennis, Andrea (ASD-S)" userId="e94956a2-635d-4015-a577-e2cd37c3b3e1" providerId="ADAL" clId="{3467E755-4CD7-4387-9374-3556CC5D75AA}" dt="2023-10-13T18:05:59.925" v="55"/>
          <ac:spMkLst>
            <pc:docMk/>
            <pc:sldMk cId="3313491182" sldId="258"/>
            <ac:spMk id="37" creationId="{6A84B152-3496-4C52-AF08-97AFFC09DD2C}"/>
          </ac:spMkLst>
        </pc:spChg>
        <pc:spChg chg="add del">
          <ac:chgData name="Dennis, Andrea (ASD-S)" userId="e94956a2-635d-4015-a577-e2cd37c3b3e1" providerId="ADAL" clId="{3467E755-4CD7-4387-9374-3556CC5D75AA}" dt="2023-10-13T18:05:59.925" v="55"/>
          <ac:spMkLst>
            <pc:docMk/>
            <pc:sldMk cId="3313491182" sldId="258"/>
            <ac:spMk id="39" creationId="{6B2ADB95-0FA3-4BD7-A8AC-89D014A83E5B}"/>
          </ac:spMkLst>
        </pc:spChg>
        <pc:spChg chg="add del">
          <ac:chgData name="Dennis, Andrea (ASD-S)" userId="e94956a2-635d-4015-a577-e2cd37c3b3e1" providerId="ADAL" clId="{3467E755-4CD7-4387-9374-3556CC5D75AA}" dt="2023-10-13T18:05:59.925" v="55"/>
          <ac:spMkLst>
            <pc:docMk/>
            <pc:sldMk cId="3313491182" sldId="258"/>
            <ac:spMk id="41" creationId="{C924DBCE-E731-4B22-8181-A39C1D86276C}"/>
          </ac:spMkLst>
        </pc:spChg>
        <pc:spChg chg="add del">
          <ac:chgData name="Dennis, Andrea (ASD-S)" userId="e94956a2-635d-4015-a577-e2cd37c3b3e1" providerId="ADAL" clId="{3467E755-4CD7-4387-9374-3556CC5D75AA}" dt="2023-10-13T18:05:59.925" v="55"/>
          <ac:spMkLst>
            <pc:docMk/>
            <pc:sldMk cId="3313491182" sldId="258"/>
            <ac:spMk id="43" creationId="{4CBF9756-6AC8-4C65-84DF-56FBFFA1D873}"/>
          </ac:spMkLst>
        </pc:spChg>
        <pc:spChg chg="add del">
          <ac:chgData name="Dennis, Andrea (ASD-S)" userId="e94956a2-635d-4015-a577-e2cd37c3b3e1" providerId="ADAL" clId="{3467E755-4CD7-4387-9374-3556CC5D75AA}" dt="2023-10-13T18:05:59.925" v="55"/>
          <ac:spMkLst>
            <pc:docMk/>
            <pc:sldMk cId="3313491182" sldId="258"/>
            <ac:spMk id="45" creationId="{2D385988-EAAF-4C27-AF8A-2BFBECAF3D4F}"/>
          </ac:spMkLst>
        </pc:spChg>
        <pc:spChg chg="add del">
          <ac:chgData name="Dennis, Andrea (ASD-S)" userId="e94956a2-635d-4015-a577-e2cd37c3b3e1" providerId="ADAL" clId="{3467E755-4CD7-4387-9374-3556CC5D75AA}" dt="2023-10-13T18:05:59.925" v="55"/>
          <ac:spMkLst>
            <pc:docMk/>
            <pc:sldMk cId="3313491182" sldId="258"/>
            <ac:spMk id="49" creationId="{B621D332-7329-4994-8836-C429A51B7549}"/>
          </ac:spMkLst>
        </pc:spChg>
        <pc:spChg chg="add del">
          <ac:chgData name="Dennis, Andrea (ASD-S)" userId="e94956a2-635d-4015-a577-e2cd37c3b3e1" providerId="ADAL" clId="{3467E755-4CD7-4387-9374-3556CC5D75AA}" dt="2023-10-13T18:05:59.925" v="55"/>
          <ac:spMkLst>
            <pc:docMk/>
            <pc:sldMk cId="3313491182" sldId="258"/>
            <ac:spMk id="51" creationId="{2D20F754-35A9-4508-BE3C-C59996D1437B}"/>
          </ac:spMkLst>
        </pc:spChg>
        <pc:cxnChg chg="add del">
          <ac:chgData name="Dennis, Andrea (ASD-S)" userId="e94956a2-635d-4015-a577-e2cd37c3b3e1" providerId="ADAL" clId="{3467E755-4CD7-4387-9374-3556CC5D75AA}" dt="2023-10-13T18:05:59.925" v="55"/>
          <ac:cxnSpMkLst>
            <pc:docMk/>
            <pc:sldMk cId="3313491182" sldId="258"/>
            <ac:cxnSpMk id="47" creationId="{43621FD4-D14D-45D5-9A57-9A2DE5EA59C0}"/>
          </ac:cxnSpMkLst>
        </pc:cxnChg>
      </pc:sldChg>
      <pc:sldChg chg="ord">
        <pc:chgData name="Dennis, Andrea (ASD-S)" userId="e94956a2-635d-4015-a577-e2cd37c3b3e1" providerId="ADAL" clId="{3467E755-4CD7-4387-9374-3556CC5D75AA}" dt="2023-10-13T18:08:06.555" v="63"/>
        <pc:sldMkLst>
          <pc:docMk/>
          <pc:sldMk cId="875609225" sldId="265"/>
        </pc:sldMkLst>
      </pc:sldChg>
      <pc:sldChg chg="modSp mod">
        <pc:chgData name="Dennis, Andrea (ASD-S)" userId="e94956a2-635d-4015-a577-e2cd37c3b3e1" providerId="ADAL" clId="{3467E755-4CD7-4387-9374-3556CC5D75AA}" dt="2023-10-13T18:39:32.098" v="1627" actId="20577"/>
        <pc:sldMkLst>
          <pc:docMk/>
          <pc:sldMk cId="2567019779" sldId="271"/>
        </pc:sldMkLst>
        <pc:spChg chg="mod">
          <ac:chgData name="Dennis, Andrea (ASD-S)" userId="e94956a2-635d-4015-a577-e2cd37c3b3e1" providerId="ADAL" clId="{3467E755-4CD7-4387-9374-3556CC5D75AA}" dt="2023-10-13T18:39:32.098" v="1627" actId="20577"/>
          <ac:spMkLst>
            <pc:docMk/>
            <pc:sldMk cId="2567019779" sldId="271"/>
            <ac:spMk id="11" creationId="{D08E1AE2-AA0A-49EE-9AC9-E77A4CCA49E6}"/>
          </ac:spMkLst>
        </pc:spChg>
      </pc:sldChg>
      <pc:sldChg chg="modSp mod ord">
        <pc:chgData name="Dennis, Andrea (ASD-S)" userId="e94956a2-635d-4015-a577-e2cd37c3b3e1" providerId="ADAL" clId="{3467E755-4CD7-4387-9374-3556CC5D75AA}" dt="2023-10-13T18:23:06.890" v="992" actId="20577"/>
        <pc:sldMkLst>
          <pc:docMk/>
          <pc:sldMk cId="1666629001" sldId="278"/>
        </pc:sldMkLst>
        <pc:spChg chg="mod">
          <ac:chgData name="Dennis, Andrea (ASD-S)" userId="e94956a2-635d-4015-a577-e2cd37c3b3e1" providerId="ADAL" clId="{3467E755-4CD7-4387-9374-3556CC5D75AA}" dt="2023-10-13T18:20:59.510" v="741" actId="20577"/>
          <ac:spMkLst>
            <pc:docMk/>
            <pc:sldMk cId="1666629001" sldId="278"/>
            <ac:spMk id="2" creationId="{AC9BF9AB-9BB5-F7F9-9744-EA71642DF1A8}"/>
          </ac:spMkLst>
        </pc:spChg>
        <pc:spChg chg="mod">
          <ac:chgData name="Dennis, Andrea (ASD-S)" userId="e94956a2-635d-4015-a577-e2cd37c3b3e1" providerId="ADAL" clId="{3467E755-4CD7-4387-9374-3556CC5D75AA}" dt="2023-10-13T18:23:06.890" v="992" actId="20577"/>
          <ac:spMkLst>
            <pc:docMk/>
            <pc:sldMk cId="1666629001" sldId="278"/>
            <ac:spMk id="3" creationId="{5B58F715-4FC6-11A2-BB3C-1392A36564E3}"/>
          </ac:spMkLst>
        </pc:spChg>
      </pc:sldChg>
      <pc:sldChg chg="ord">
        <pc:chgData name="Dennis, Andrea (ASD-S)" userId="e94956a2-635d-4015-a577-e2cd37c3b3e1" providerId="ADAL" clId="{3467E755-4CD7-4387-9374-3556CC5D75AA}" dt="2023-10-13T17:55:17.938" v="1"/>
        <pc:sldMkLst>
          <pc:docMk/>
          <pc:sldMk cId="2947390260" sldId="284"/>
        </pc:sldMkLst>
      </pc:sldChg>
      <pc:sldChg chg="modSp mod">
        <pc:chgData name="Dennis, Andrea (ASD-S)" userId="e94956a2-635d-4015-a577-e2cd37c3b3e1" providerId="ADAL" clId="{3467E755-4CD7-4387-9374-3556CC5D75AA}" dt="2023-10-13T18:31:51.231" v="1392" actId="20577"/>
        <pc:sldMkLst>
          <pc:docMk/>
          <pc:sldMk cId="3321157125" sldId="294"/>
        </pc:sldMkLst>
        <pc:spChg chg="mod">
          <ac:chgData name="Dennis, Andrea (ASD-S)" userId="e94956a2-635d-4015-a577-e2cd37c3b3e1" providerId="ADAL" clId="{3467E755-4CD7-4387-9374-3556CC5D75AA}" dt="2023-10-13T18:29:26.694" v="1342" actId="122"/>
          <ac:spMkLst>
            <pc:docMk/>
            <pc:sldMk cId="3321157125" sldId="294"/>
            <ac:spMk id="2" creationId="{12D6FE19-F301-A859-BD80-F58D6EC357B2}"/>
          </ac:spMkLst>
        </pc:spChg>
        <pc:spChg chg="mod">
          <ac:chgData name="Dennis, Andrea (ASD-S)" userId="e94956a2-635d-4015-a577-e2cd37c3b3e1" providerId="ADAL" clId="{3467E755-4CD7-4387-9374-3556CC5D75AA}" dt="2023-10-13T18:31:51.231" v="1392" actId="20577"/>
          <ac:spMkLst>
            <pc:docMk/>
            <pc:sldMk cId="3321157125" sldId="294"/>
            <ac:spMk id="3" creationId="{7386B987-2E94-E3B2-660A-44D9691C6EF0}"/>
          </ac:spMkLst>
        </pc:spChg>
      </pc:sldChg>
      <pc:sldChg chg="new del">
        <pc:chgData name="Dennis, Andrea (ASD-S)" userId="e94956a2-635d-4015-a577-e2cd37c3b3e1" providerId="ADAL" clId="{3467E755-4CD7-4387-9374-3556CC5D75AA}" dt="2023-10-13T17:57:41.471" v="35" actId="47"/>
        <pc:sldMkLst>
          <pc:docMk/>
          <pc:sldMk cId="1890132528" sldId="295"/>
        </pc:sldMkLst>
      </pc:sldChg>
      <pc:sldChg chg="addSp delSp add del setBg delDesignElem">
        <pc:chgData name="Dennis, Andrea (ASD-S)" userId="e94956a2-635d-4015-a577-e2cd37c3b3e1" providerId="ADAL" clId="{3467E755-4CD7-4387-9374-3556CC5D75AA}" dt="2023-10-13T17:57:37.417" v="34"/>
        <pc:sldMkLst>
          <pc:docMk/>
          <pc:sldMk cId="764617558" sldId="297"/>
        </pc:sldMkLst>
        <pc:spChg chg="add del">
          <ac:chgData name="Dennis, Andrea (ASD-S)" userId="e94956a2-635d-4015-a577-e2cd37c3b3e1" providerId="ADAL" clId="{3467E755-4CD7-4387-9374-3556CC5D75AA}" dt="2023-10-13T17:57:37.381" v="33"/>
          <ac:spMkLst>
            <pc:docMk/>
            <pc:sldMk cId="764617558" sldId="297"/>
            <ac:spMk id="21" creationId="{59647F54-801D-44AB-8284-EDDFF7763139}"/>
          </ac:spMkLst>
        </pc:spChg>
        <pc:spChg chg="add del">
          <ac:chgData name="Dennis, Andrea (ASD-S)" userId="e94956a2-635d-4015-a577-e2cd37c3b3e1" providerId="ADAL" clId="{3467E755-4CD7-4387-9374-3556CC5D75AA}" dt="2023-10-13T17:57:37.381" v="33"/>
          <ac:spMkLst>
            <pc:docMk/>
            <pc:sldMk cId="764617558" sldId="297"/>
            <ac:spMk id="23" creationId="{6E0488BA-180E-40D8-8350-4B179179556B}"/>
          </ac:spMkLst>
        </pc:spChg>
        <pc:grpChg chg="add del">
          <ac:chgData name="Dennis, Andrea (ASD-S)" userId="e94956a2-635d-4015-a577-e2cd37c3b3e1" providerId="ADAL" clId="{3467E755-4CD7-4387-9374-3556CC5D75AA}" dt="2023-10-13T17:57:37.381" v="33"/>
          <ac:grpSpMkLst>
            <pc:docMk/>
            <pc:sldMk cId="764617558" sldId="297"/>
            <ac:grpSpMk id="10" creationId="{FAEF28A3-012D-4640-B8B8-1EF6EAF7233B}"/>
          </ac:grpSpMkLst>
        </pc:grpChg>
      </pc:sldChg>
      <pc:sldChg chg="addSp delSp add del setBg delDesignElem">
        <pc:chgData name="Dennis, Andrea (ASD-S)" userId="e94956a2-635d-4015-a577-e2cd37c3b3e1" providerId="ADAL" clId="{3467E755-4CD7-4387-9374-3556CC5D75AA}" dt="2023-10-13T17:59:26.052" v="44"/>
        <pc:sldMkLst>
          <pc:docMk/>
          <pc:sldMk cId="2483579068" sldId="298"/>
        </pc:sldMkLst>
        <pc:spChg chg="add del">
          <ac:chgData name="Dennis, Andrea (ASD-S)" userId="e94956a2-635d-4015-a577-e2cd37c3b3e1" providerId="ADAL" clId="{3467E755-4CD7-4387-9374-3556CC5D75AA}" dt="2023-10-13T17:59:26.026" v="43"/>
          <ac:spMkLst>
            <pc:docMk/>
            <pc:sldMk cId="2483579068" sldId="298"/>
            <ac:spMk id="10" creationId="{6E0488BA-180E-40D8-8350-4B179179556B}"/>
          </ac:spMkLst>
        </pc:spChg>
      </pc:sldChg>
      <pc:sldChg chg="addSp modSp new">
        <pc:chgData name="Dennis, Andrea (ASD-S)" userId="e94956a2-635d-4015-a577-e2cd37c3b3e1" providerId="ADAL" clId="{3467E755-4CD7-4387-9374-3556CC5D75AA}" dt="2023-10-13T18:03:52.479" v="46" actId="931"/>
        <pc:sldMkLst>
          <pc:docMk/>
          <pc:sldMk cId="1594500217" sldId="299"/>
        </pc:sldMkLst>
        <pc:picChg chg="add mod">
          <ac:chgData name="Dennis, Andrea (ASD-S)" userId="e94956a2-635d-4015-a577-e2cd37c3b3e1" providerId="ADAL" clId="{3467E755-4CD7-4387-9374-3556CC5D75AA}" dt="2023-10-13T18:03:52.479" v="46" actId="931"/>
          <ac:picMkLst>
            <pc:docMk/>
            <pc:sldMk cId="1594500217" sldId="299"/>
            <ac:picMk id="5" creationId="{2CD6251D-11D4-57CD-5F42-1CCB660D6E7F}"/>
          </ac:picMkLst>
        </pc:picChg>
      </pc:sldChg>
      <pc:sldChg chg="new del">
        <pc:chgData name="Dennis, Andrea (ASD-S)" userId="e94956a2-635d-4015-a577-e2cd37c3b3e1" providerId="ADAL" clId="{3467E755-4CD7-4387-9374-3556CC5D75AA}" dt="2023-10-13T18:06:04.475" v="57" actId="2696"/>
        <pc:sldMkLst>
          <pc:docMk/>
          <pc:sldMk cId="2111668940" sldId="300"/>
        </pc:sldMkLst>
      </pc:sldChg>
      <pc:sldChg chg="addSp modSp new mod">
        <pc:chgData name="Dennis, Andrea (ASD-S)" userId="e94956a2-635d-4015-a577-e2cd37c3b3e1" providerId="ADAL" clId="{3467E755-4CD7-4387-9374-3556CC5D75AA}" dt="2023-10-13T18:16:11.167" v="604" actId="20577"/>
        <pc:sldMkLst>
          <pc:docMk/>
          <pc:sldMk cId="2834051828" sldId="300"/>
        </pc:sldMkLst>
        <pc:spChg chg="mod">
          <ac:chgData name="Dennis, Andrea (ASD-S)" userId="e94956a2-635d-4015-a577-e2cd37c3b3e1" providerId="ADAL" clId="{3467E755-4CD7-4387-9374-3556CC5D75AA}" dt="2023-10-13T18:08:33.253" v="79" actId="20577"/>
          <ac:spMkLst>
            <pc:docMk/>
            <pc:sldMk cId="2834051828" sldId="300"/>
            <ac:spMk id="2" creationId="{8F7F24E7-0D8A-02A7-62EC-B7EF6F215420}"/>
          </ac:spMkLst>
        </pc:spChg>
        <pc:spChg chg="mod">
          <ac:chgData name="Dennis, Andrea (ASD-S)" userId="e94956a2-635d-4015-a577-e2cd37c3b3e1" providerId="ADAL" clId="{3467E755-4CD7-4387-9374-3556CC5D75AA}" dt="2023-10-13T18:14:33.598" v="571" actId="20577"/>
          <ac:spMkLst>
            <pc:docMk/>
            <pc:sldMk cId="2834051828" sldId="300"/>
            <ac:spMk id="3" creationId="{15643211-A785-D527-050E-C35B7BD5847E}"/>
          </ac:spMkLst>
        </pc:spChg>
        <pc:spChg chg="mod">
          <ac:chgData name="Dennis, Andrea (ASD-S)" userId="e94956a2-635d-4015-a577-e2cd37c3b3e1" providerId="ADAL" clId="{3467E755-4CD7-4387-9374-3556CC5D75AA}" dt="2023-10-13T18:16:11.167" v="604" actId="20577"/>
          <ac:spMkLst>
            <pc:docMk/>
            <pc:sldMk cId="2834051828" sldId="300"/>
            <ac:spMk id="4" creationId="{B85FFE0C-38AB-7DFE-FBEC-50521E078ED0}"/>
          </ac:spMkLst>
        </pc:spChg>
        <pc:picChg chg="add mod">
          <ac:chgData name="Dennis, Andrea (ASD-S)" userId="e94956a2-635d-4015-a577-e2cd37c3b3e1" providerId="ADAL" clId="{3467E755-4CD7-4387-9374-3556CC5D75AA}" dt="2023-10-13T18:15:53.166" v="596" actId="1076"/>
          <ac:picMkLst>
            <pc:docMk/>
            <pc:sldMk cId="2834051828" sldId="300"/>
            <ac:picMk id="6" creationId="{47431BB9-32A8-05A3-D4A3-56FA6B13E551}"/>
          </ac:picMkLst>
        </pc:picChg>
      </pc:sldChg>
      <pc:sldChg chg="new del">
        <pc:chgData name="Dennis, Andrea (ASD-S)" userId="e94956a2-635d-4015-a577-e2cd37c3b3e1" providerId="ADAL" clId="{3467E755-4CD7-4387-9374-3556CC5D75AA}" dt="2023-10-13T18:19:03.605" v="612" actId="47"/>
        <pc:sldMkLst>
          <pc:docMk/>
          <pc:sldMk cId="10053885" sldId="301"/>
        </pc:sldMkLst>
      </pc:sldChg>
      <pc:sldChg chg="addSp delSp add del setBg delDesignElem">
        <pc:chgData name="Dennis, Andrea (ASD-S)" userId="e94956a2-635d-4015-a577-e2cd37c3b3e1" providerId="ADAL" clId="{3467E755-4CD7-4387-9374-3556CC5D75AA}" dt="2023-10-13T18:05:25.853" v="50"/>
        <pc:sldMkLst>
          <pc:docMk/>
          <pc:sldMk cId="3426505096" sldId="301"/>
        </pc:sldMkLst>
        <pc:spChg chg="add del">
          <ac:chgData name="Dennis, Andrea (ASD-S)" userId="e94956a2-635d-4015-a577-e2cd37c3b3e1" providerId="ADAL" clId="{3467E755-4CD7-4387-9374-3556CC5D75AA}" dt="2023-10-13T18:05:25.853" v="50"/>
          <ac:spMkLst>
            <pc:docMk/>
            <pc:sldMk cId="3426505096" sldId="301"/>
            <ac:spMk id="10" creationId="{6E0488BA-180E-40D8-8350-4B179179556B}"/>
          </ac:spMkLst>
        </pc:spChg>
      </pc:sldChg>
      <pc:sldChg chg="del">
        <pc:chgData name="Dennis, Andrea (ASD-S)" userId="e94956a2-635d-4015-a577-e2cd37c3b3e1" providerId="ADAL" clId="{3467E755-4CD7-4387-9374-3556CC5D75AA}" dt="2023-10-13T17:56:40.765" v="29" actId="2696"/>
        <pc:sldMkLst>
          <pc:docMk/>
          <pc:sldMk cId="969028943" sldId="302"/>
        </pc:sldMkLst>
      </pc:sldChg>
      <pc:sldChg chg="addSp delSp modSp add del mod setBg delDesignElem">
        <pc:chgData name="Dennis, Andrea (ASD-S)" userId="e94956a2-635d-4015-a577-e2cd37c3b3e1" providerId="ADAL" clId="{3467E755-4CD7-4387-9374-3556CC5D75AA}" dt="2023-10-13T18:18:55.855" v="611"/>
        <pc:sldMkLst>
          <pc:docMk/>
          <pc:sldMk cId="3727450447" sldId="302"/>
        </pc:sldMkLst>
        <pc:spChg chg="mod">
          <ac:chgData name="Dennis, Andrea (ASD-S)" userId="e94956a2-635d-4015-a577-e2cd37c3b3e1" providerId="ADAL" clId="{3467E755-4CD7-4387-9374-3556CC5D75AA}" dt="2023-10-13T18:18:55.741" v="610"/>
          <ac:spMkLst>
            <pc:docMk/>
            <pc:sldMk cId="3727450447" sldId="302"/>
            <ac:spMk id="4" creationId="{2CA8D8BB-E252-424E-7774-EE788FB7722B}"/>
          </ac:spMkLst>
        </pc:spChg>
        <pc:spChg chg="add del">
          <ac:chgData name="Dennis, Andrea (ASD-S)" userId="e94956a2-635d-4015-a577-e2cd37c3b3e1" providerId="ADAL" clId="{3467E755-4CD7-4387-9374-3556CC5D75AA}" dt="2023-10-13T18:18:55.741" v="610"/>
          <ac:spMkLst>
            <pc:docMk/>
            <pc:sldMk cId="3727450447" sldId="302"/>
            <ac:spMk id="20" creationId="{2B97F24A-32CE-4C1C-A50D-3016B394DCFB}"/>
          </ac:spMkLst>
        </pc:spChg>
        <pc:spChg chg="add del">
          <ac:chgData name="Dennis, Andrea (ASD-S)" userId="e94956a2-635d-4015-a577-e2cd37c3b3e1" providerId="ADAL" clId="{3467E755-4CD7-4387-9374-3556CC5D75AA}" dt="2023-10-13T18:18:55.741" v="610"/>
          <ac:spMkLst>
            <pc:docMk/>
            <pc:sldMk cId="3727450447" sldId="302"/>
            <ac:spMk id="22" creationId="{6357EC4F-235E-4222-A36F-C7878ACE37F2}"/>
          </ac:spMkLst>
        </pc:spChg>
      </pc:sldChg>
      <pc:sldChg chg="del">
        <pc:chgData name="Dennis, Andrea (ASD-S)" userId="e94956a2-635d-4015-a577-e2cd37c3b3e1" providerId="ADAL" clId="{3467E755-4CD7-4387-9374-3556CC5D75AA}" dt="2023-10-13T17:56:22.684" v="27" actId="47"/>
        <pc:sldMkLst>
          <pc:docMk/>
          <pc:sldMk cId="3313491182" sldId="303"/>
        </pc:sldMkLst>
      </pc:sldChg>
      <pc:sldChg chg="del">
        <pc:chgData name="Dennis, Andrea (ASD-S)" userId="e94956a2-635d-4015-a577-e2cd37c3b3e1" providerId="ADAL" clId="{3467E755-4CD7-4387-9374-3556CC5D75AA}" dt="2023-10-13T17:56:27.883" v="28" actId="47"/>
        <pc:sldMkLst>
          <pc:docMk/>
          <pc:sldMk cId="2708600713" sldId="304"/>
        </pc:sldMkLst>
      </pc:sldChg>
      <pc:sldMasterChg chg="del delSldLayout">
        <pc:chgData name="Dennis, Andrea (ASD-S)" userId="e94956a2-635d-4015-a577-e2cd37c3b3e1" providerId="ADAL" clId="{3467E755-4CD7-4387-9374-3556CC5D75AA}" dt="2023-10-13T17:56:27.883" v="28" actId="47"/>
        <pc:sldMasterMkLst>
          <pc:docMk/>
          <pc:sldMasterMk cId="2751051235" sldId="2147483855"/>
        </pc:sldMasterMkLst>
        <pc:sldLayoutChg chg="del">
          <pc:chgData name="Dennis, Andrea (ASD-S)" userId="e94956a2-635d-4015-a577-e2cd37c3b3e1" providerId="ADAL" clId="{3467E755-4CD7-4387-9374-3556CC5D75AA}" dt="2023-10-13T17:56:27.883" v="28" actId="47"/>
          <pc:sldLayoutMkLst>
            <pc:docMk/>
            <pc:sldMasterMk cId="2751051235" sldId="2147483855"/>
            <pc:sldLayoutMk cId="4221739569" sldId="2147483856"/>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2653631642" sldId="2147483857"/>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1153281671" sldId="2147483858"/>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3682137345" sldId="2147483859"/>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3894151112" sldId="2147483860"/>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1534609802" sldId="2147483861"/>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3877942184" sldId="2147483862"/>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3532639461" sldId="2147483863"/>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4058566146" sldId="2147483864"/>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2850914640" sldId="2147483865"/>
          </pc:sldLayoutMkLst>
        </pc:sldLayoutChg>
        <pc:sldLayoutChg chg="del">
          <pc:chgData name="Dennis, Andrea (ASD-S)" userId="e94956a2-635d-4015-a577-e2cd37c3b3e1" providerId="ADAL" clId="{3467E755-4CD7-4387-9374-3556CC5D75AA}" dt="2023-10-13T17:56:27.883" v="28" actId="47"/>
          <pc:sldLayoutMkLst>
            <pc:docMk/>
            <pc:sldMasterMk cId="2751051235" sldId="2147483855"/>
            <pc:sldLayoutMk cId="201084158" sldId="2147483866"/>
          </pc:sldLayoutMkLst>
        </pc:sldLayoutChg>
      </pc:sldMasterChg>
    </pc:docChg>
  </pc:docChgLst>
  <pc:docChgLst>
    <pc:chgData name="Dennis, Andrea (ASD-S)" userId="S::andrea.dennis@nbed.nb.ca::e94956a2-635d-4015-a577-e2cd37c3b3e1" providerId="AD" clId="Web-{577A7418-1179-4B46-E777-C3E4C0C1834D}"/>
    <pc:docChg chg="addSld modSld sldOrd">
      <pc:chgData name="Dennis, Andrea (ASD-S)" userId="S::andrea.dennis@nbed.nb.ca::e94956a2-635d-4015-a577-e2cd37c3b3e1" providerId="AD" clId="Web-{577A7418-1179-4B46-E777-C3E4C0C1834D}" dt="2023-09-22T18:09:41.427" v="217" actId="1076"/>
      <pc:docMkLst>
        <pc:docMk/>
      </pc:docMkLst>
      <pc:sldChg chg="modSp">
        <pc:chgData name="Dennis, Andrea (ASD-S)" userId="S::andrea.dennis@nbed.nb.ca::e94956a2-635d-4015-a577-e2cd37c3b3e1" providerId="AD" clId="Web-{577A7418-1179-4B46-E777-C3E4C0C1834D}" dt="2023-09-22T18:09:41.427" v="217" actId="1076"/>
        <pc:sldMkLst>
          <pc:docMk/>
          <pc:sldMk cId="875609225" sldId="265"/>
        </pc:sldMkLst>
        <pc:spChg chg="mod">
          <ac:chgData name="Dennis, Andrea (ASD-S)" userId="S::andrea.dennis@nbed.nb.ca::e94956a2-635d-4015-a577-e2cd37c3b3e1" providerId="AD" clId="Web-{577A7418-1179-4B46-E777-C3E4C0C1834D}" dt="2023-09-22T17:39:24.845" v="154" actId="20577"/>
          <ac:spMkLst>
            <pc:docMk/>
            <pc:sldMk cId="875609225" sldId="265"/>
            <ac:spMk id="4" creationId="{54D2BC26-CB9E-4B1E-A189-7DB32A953C38}"/>
          </ac:spMkLst>
        </pc:spChg>
        <pc:picChg chg="mod">
          <ac:chgData name="Dennis, Andrea (ASD-S)" userId="S::andrea.dennis@nbed.nb.ca::e94956a2-635d-4015-a577-e2cd37c3b3e1" providerId="AD" clId="Web-{577A7418-1179-4B46-E777-C3E4C0C1834D}" dt="2023-09-22T18:09:41.427" v="217" actId="1076"/>
          <ac:picMkLst>
            <pc:docMk/>
            <pc:sldMk cId="875609225" sldId="265"/>
            <ac:picMk id="3074" creationId="{938CB88C-32DA-4901-9AD8-0EE228D77978}"/>
          </ac:picMkLst>
        </pc:picChg>
      </pc:sldChg>
      <pc:sldChg chg="addSp delSp modSp mod ord setBg">
        <pc:chgData name="Dennis, Andrea (ASD-S)" userId="S::andrea.dennis@nbed.nb.ca::e94956a2-635d-4015-a577-e2cd37c3b3e1" providerId="AD" clId="Web-{577A7418-1179-4B46-E777-C3E4C0C1834D}" dt="2023-09-22T16:53:28.535" v="36"/>
        <pc:sldMkLst>
          <pc:docMk/>
          <pc:sldMk cId="2337690749" sldId="269"/>
        </pc:sldMkLst>
        <pc:spChg chg="mod">
          <ac:chgData name="Dennis, Andrea (ASD-S)" userId="S::andrea.dennis@nbed.nb.ca::e94956a2-635d-4015-a577-e2cd37c3b3e1" providerId="AD" clId="Web-{577A7418-1179-4B46-E777-C3E4C0C1834D}" dt="2023-09-22T16:34:11.920" v="18"/>
          <ac:spMkLst>
            <pc:docMk/>
            <pc:sldMk cId="2337690749" sldId="269"/>
            <ac:spMk id="2" creationId="{6A00CCF3-8131-48A6-8720-23054D5F0D56}"/>
          </ac:spMkLst>
        </pc:spChg>
        <pc:spChg chg="del">
          <ac:chgData name="Dennis, Andrea (ASD-S)" userId="S::andrea.dennis@nbed.nb.ca::e94956a2-635d-4015-a577-e2cd37c3b3e1" providerId="AD" clId="Web-{577A7418-1179-4B46-E777-C3E4C0C1834D}" dt="2023-09-22T16:33:54.795" v="16"/>
          <ac:spMkLst>
            <pc:docMk/>
            <pc:sldMk cId="2337690749" sldId="269"/>
            <ac:spMk id="3" creationId="{105E2CC0-B32F-10DD-A72E-516436167977}"/>
          </ac:spMkLst>
        </pc:spChg>
        <pc:spChg chg="mod ord">
          <ac:chgData name="Dennis, Andrea (ASD-S)" userId="S::andrea.dennis@nbed.nb.ca::e94956a2-635d-4015-a577-e2cd37c3b3e1" providerId="AD" clId="Web-{577A7418-1179-4B46-E777-C3E4C0C1834D}" dt="2023-09-22T16:53:08.519" v="33" actId="20577"/>
          <ac:spMkLst>
            <pc:docMk/>
            <pc:sldMk cId="2337690749" sldId="269"/>
            <ac:spMk id="4" creationId="{54D2BC26-CB9E-4B1E-A189-7DB32A953C38}"/>
          </ac:spMkLst>
        </pc:spChg>
        <pc:spChg chg="add del mod">
          <ac:chgData name="Dennis, Andrea (ASD-S)" userId="S::andrea.dennis@nbed.nb.ca::e94956a2-635d-4015-a577-e2cd37c3b3e1" providerId="AD" clId="Web-{577A7418-1179-4B46-E777-C3E4C0C1834D}" dt="2023-09-22T16:33:58.810" v="17"/>
          <ac:spMkLst>
            <pc:docMk/>
            <pc:sldMk cId="2337690749" sldId="269"/>
            <ac:spMk id="6" creationId="{22DEEEB6-8CF5-FFAD-3A76-AA6F1A44909A}"/>
          </ac:spMkLst>
        </pc:spChg>
        <pc:spChg chg="add">
          <ac:chgData name="Dennis, Andrea (ASD-S)" userId="S::andrea.dennis@nbed.nb.ca::e94956a2-635d-4015-a577-e2cd37c3b3e1" providerId="AD" clId="Web-{577A7418-1179-4B46-E777-C3E4C0C1834D}" dt="2023-09-22T16:34:11.920" v="18"/>
          <ac:spMkLst>
            <pc:docMk/>
            <pc:sldMk cId="2337690749" sldId="269"/>
            <ac:spMk id="23" creationId="{59647F54-801D-44AB-8284-EDDFF7763139}"/>
          </ac:spMkLst>
        </pc:spChg>
        <pc:grpChg chg="add">
          <ac:chgData name="Dennis, Andrea (ASD-S)" userId="S::andrea.dennis@nbed.nb.ca::e94956a2-635d-4015-a577-e2cd37c3b3e1" providerId="AD" clId="Web-{577A7418-1179-4B46-E777-C3E4C0C1834D}" dt="2023-09-22T16:34:11.920" v="18"/>
          <ac:grpSpMkLst>
            <pc:docMk/>
            <pc:sldMk cId="2337690749" sldId="269"/>
            <ac:grpSpMk id="12" creationId="{FAEF28A3-012D-4640-B8B8-1EF6EAF7233B}"/>
          </ac:grpSpMkLst>
        </pc:grpChg>
        <pc:picChg chg="add mod ord">
          <ac:chgData name="Dennis, Andrea (ASD-S)" userId="S::andrea.dennis@nbed.nb.ca::e94956a2-635d-4015-a577-e2cd37c3b3e1" providerId="AD" clId="Web-{577A7418-1179-4B46-E777-C3E4C0C1834D}" dt="2023-09-22T16:34:11.920" v="18"/>
          <ac:picMkLst>
            <pc:docMk/>
            <pc:sldMk cId="2337690749" sldId="269"/>
            <ac:picMk id="7" creationId="{8AF135B8-9CA2-858B-C231-07F592EED194}"/>
          </ac:picMkLst>
        </pc:picChg>
        <pc:picChg chg="del">
          <ac:chgData name="Dennis, Andrea (ASD-S)" userId="S::andrea.dennis@nbed.nb.ca::e94956a2-635d-4015-a577-e2cd37c3b3e1" providerId="AD" clId="Web-{577A7418-1179-4B46-E777-C3E4C0C1834D}" dt="2023-09-22T16:33:54.795" v="16"/>
          <ac:picMkLst>
            <pc:docMk/>
            <pc:sldMk cId="2337690749" sldId="269"/>
            <ac:picMk id="3074" creationId="{E52C85B3-557B-412E-B9F1-42304EBD4DDD}"/>
          </ac:picMkLst>
        </pc:picChg>
      </pc:sldChg>
      <pc:sldChg chg="ord">
        <pc:chgData name="Dennis, Andrea (ASD-S)" userId="S::andrea.dennis@nbed.nb.ca::e94956a2-635d-4015-a577-e2cd37c3b3e1" providerId="AD" clId="Web-{577A7418-1179-4B46-E777-C3E4C0C1834D}" dt="2023-09-22T16:53:23.191" v="35"/>
        <pc:sldMkLst>
          <pc:docMk/>
          <pc:sldMk cId="3522450579" sldId="272"/>
        </pc:sldMkLst>
      </pc:sldChg>
      <pc:sldChg chg="addSp delSp modSp mod ord setBg">
        <pc:chgData name="Dennis, Andrea (ASD-S)" userId="S::andrea.dennis@nbed.nb.ca::e94956a2-635d-4015-a577-e2cd37c3b3e1" providerId="AD" clId="Web-{577A7418-1179-4B46-E777-C3E4C0C1834D}" dt="2023-09-22T17:01:18.481" v="140" actId="1076"/>
        <pc:sldMkLst>
          <pc:docMk/>
          <pc:sldMk cId="3445074987" sldId="275"/>
        </pc:sldMkLst>
        <pc:spChg chg="del mod">
          <ac:chgData name="Dennis, Andrea (ASD-S)" userId="S::andrea.dennis@nbed.nb.ca::e94956a2-635d-4015-a577-e2cd37c3b3e1" providerId="AD" clId="Web-{577A7418-1179-4B46-E777-C3E4C0C1834D}" dt="2023-09-22T17:00:41.589" v="131"/>
          <ac:spMkLst>
            <pc:docMk/>
            <pc:sldMk cId="3445074987" sldId="275"/>
            <ac:spMk id="2" creationId="{B309E21A-CE1B-60B0-B1D5-54D759CBD448}"/>
          </ac:spMkLst>
        </pc:spChg>
        <pc:spChg chg="mod">
          <ac:chgData name="Dennis, Andrea (ASD-S)" userId="S::andrea.dennis@nbed.nb.ca::e94956a2-635d-4015-a577-e2cd37c3b3e1" providerId="AD" clId="Web-{577A7418-1179-4B46-E777-C3E4C0C1834D}" dt="2023-09-22T17:01:18.481" v="140" actId="1076"/>
          <ac:spMkLst>
            <pc:docMk/>
            <pc:sldMk cId="3445074987" sldId="275"/>
            <ac:spMk id="3" creationId="{F84F37FD-F8D9-682E-A495-CD9C4C0909D6}"/>
          </ac:spMkLst>
        </pc:spChg>
        <pc:spChg chg="mod">
          <ac:chgData name="Dennis, Andrea (ASD-S)" userId="S::andrea.dennis@nbed.nb.ca::e94956a2-635d-4015-a577-e2cd37c3b3e1" providerId="AD" clId="Web-{577A7418-1179-4B46-E777-C3E4C0C1834D}" dt="2023-09-22T17:00:32.949" v="130"/>
          <ac:spMkLst>
            <pc:docMk/>
            <pc:sldMk cId="3445074987" sldId="275"/>
            <ac:spMk id="4" creationId="{4A3B1963-E491-0B73-34B9-4C27202B852E}"/>
          </ac:spMkLst>
        </pc:spChg>
        <pc:spChg chg="add mod">
          <ac:chgData name="Dennis, Andrea (ASD-S)" userId="S::andrea.dennis@nbed.nb.ca::e94956a2-635d-4015-a577-e2cd37c3b3e1" providerId="AD" clId="Web-{577A7418-1179-4B46-E777-C3E4C0C1834D}" dt="2023-09-22T17:00:41.589" v="131"/>
          <ac:spMkLst>
            <pc:docMk/>
            <pc:sldMk cId="3445074987" sldId="275"/>
            <ac:spMk id="7" creationId="{804631E8-DBC5-5617-BD21-475E15CCF0E6}"/>
          </ac:spMkLst>
        </pc:spChg>
        <pc:spChg chg="add">
          <ac:chgData name="Dennis, Andrea (ASD-S)" userId="S::andrea.dennis@nbed.nb.ca::e94956a2-635d-4015-a577-e2cd37c3b3e1" providerId="AD" clId="Web-{577A7418-1179-4B46-E777-C3E4C0C1834D}" dt="2023-09-22T17:00:32.949" v="130"/>
          <ac:spMkLst>
            <pc:docMk/>
            <pc:sldMk cId="3445074987" sldId="275"/>
            <ac:spMk id="15" creationId="{B8144315-1C5A-4185-A952-25D98D303D46}"/>
          </ac:spMkLst>
        </pc:spChg>
        <pc:grpChg chg="add">
          <ac:chgData name="Dennis, Andrea (ASD-S)" userId="S::andrea.dennis@nbed.nb.ca::e94956a2-635d-4015-a577-e2cd37c3b3e1" providerId="AD" clId="Web-{577A7418-1179-4B46-E777-C3E4C0C1834D}" dt="2023-09-22T17:00:32.949" v="130"/>
          <ac:grpSpMkLst>
            <pc:docMk/>
            <pc:sldMk cId="3445074987" sldId="275"/>
            <ac:grpSpMk id="11" creationId="{4091D54B-59AB-4A5E-8E9E-0421BD66D4FB}"/>
          </ac:grpSpMkLst>
        </pc:grpChg>
        <pc:grpChg chg="add">
          <ac:chgData name="Dennis, Andrea (ASD-S)" userId="S::andrea.dennis@nbed.nb.ca::e94956a2-635d-4015-a577-e2cd37c3b3e1" providerId="AD" clId="Web-{577A7418-1179-4B46-E777-C3E4C0C1834D}" dt="2023-09-22T17:00:32.949" v="130"/>
          <ac:grpSpMkLst>
            <pc:docMk/>
            <pc:sldMk cId="3445074987" sldId="275"/>
            <ac:grpSpMk id="17" creationId="{25A657F0-42F3-40D3-BC75-7DA1F5C6A225}"/>
          </ac:grpSpMkLst>
        </pc:grpChg>
        <pc:picChg chg="mod">
          <ac:chgData name="Dennis, Andrea (ASD-S)" userId="S::andrea.dennis@nbed.nb.ca::e94956a2-635d-4015-a577-e2cd37c3b3e1" providerId="AD" clId="Web-{577A7418-1179-4B46-E777-C3E4C0C1834D}" dt="2023-09-22T17:00:32.949" v="130"/>
          <ac:picMkLst>
            <pc:docMk/>
            <pc:sldMk cId="3445074987" sldId="275"/>
            <ac:picMk id="6" creationId="{D8306F08-E838-4796-49F3-4D4B89256959}"/>
          </ac:picMkLst>
        </pc:picChg>
      </pc:sldChg>
      <pc:sldChg chg="modSp">
        <pc:chgData name="Dennis, Andrea (ASD-S)" userId="S::andrea.dennis@nbed.nb.ca::e94956a2-635d-4015-a577-e2cd37c3b3e1" providerId="AD" clId="Web-{577A7418-1179-4B46-E777-C3E4C0C1834D}" dt="2023-09-22T17:42:52.129" v="205" actId="20577"/>
        <pc:sldMkLst>
          <pc:docMk/>
          <pc:sldMk cId="3588682219" sldId="277"/>
        </pc:sldMkLst>
        <pc:spChg chg="mod">
          <ac:chgData name="Dennis, Andrea (ASD-S)" userId="S::andrea.dennis@nbed.nb.ca::e94956a2-635d-4015-a577-e2cd37c3b3e1" providerId="AD" clId="Web-{577A7418-1179-4B46-E777-C3E4C0C1834D}" dt="2023-09-22T17:42:52.129" v="205" actId="20577"/>
          <ac:spMkLst>
            <pc:docMk/>
            <pc:sldMk cId="3588682219" sldId="277"/>
            <ac:spMk id="3" creationId="{9CC513BD-A096-836F-3458-3896C2FE9ED5}"/>
          </ac:spMkLst>
        </pc:spChg>
      </pc:sldChg>
      <pc:sldChg chg="modSp">
        <pc:chgData name="Dennis, Andrea (ASD-S)" userId="S::andrea.dennis@nbed.nb.ca::e94956a2-635d-4015-a577-e2cd37c3b3e1" providerId="AD" clId="Web-{577A7418-1179-4B46-E777-C3E4C0C1834D}" dt="2023-09-22T17:42:46.879" v="204" actId="20577"/>
        <pc:sldMkLst>
          <pc:docMk/>
          <pc:sldMk cId="1666629001" sldId="278"/>
        </pc:sldMkLst>
        <pc:spChg chg="mod">
          <ac:chgData name="Dennis, Andrea (ASD-S)" userId="S::andrea.dennis@nbed.nb.ca::e94956a2-635d-4015-a577-e2cd37c3b3e1" providerId="AD" clId="Web-{577A7418-1179-4B46-E777-C3E4C0C1834D}" dt="2023-09-22T17:42:46.879" v="204" actId="20577"/>
          <ac:spMkLst>
            <pc:docMk/>
            <pc:sldMk cId="1666629001" sldId="278"/>
            <ac:spMk id="3" creationId="{5B58F715-4FC6-11A2-BB3C-1392A36564E3}"/>
          </ac:spMkLst>
        </pc:spChg>
      </pc:sldChg>
      <pc:sldChg chg="modSp">
        <pc:chgData name="Dennis, Andrea (ASD-S)" userId="S::andrea.dennis@nbed.nb.ca::e94956a2-635d-4015-a577-e2cd37c3b3e1" providerId="AD" clId="Web-{577A7418-1179-4B46-E777-C3E4C0C1834D}" dt="2023-09-22T17:42:31.222" v="201" actId="14100"/>
        <pc:sldMkLst>
          <pc:docMk/>
          <pc:sldMk cId="454901867" sldId="281"/>
        </pc:sldMkLst>
        <pc:spChg chg="mod">
          <ac:chgData name="Dennis, Andrea (ASD-S)" userId="S::andrea.dennis@nbed.nb.ca::e94956a2-635d-4015-a577-e2cd37c3b3e1" providerId="AD" clId="Web-{577A7418-1179-4B46-E777-C3E4C0C1834D}" dt="2023-09-22T17:42:31.222" v="201" actId="14100"/>
          <ac:spMkLst>
            <pc:docMk/>
            <pc:sldMk cId="454901867" sldId="281"/>
            <ac:spMk id="3" creationId="{2377D9BD-306F-12BD-8A21-A77DFDB9FF9C}"/>
          </ac:spMkLst>
        </pc:spChg>
      </pc:sldChg>
      <pc:sldChg chg="addSp delSp modSp">
        <pc:chgData name="Dennis, Andrea (ASD-S)" userId="S::andrea.dennis@nbed.nb.ca::e94956a2-635d-4015-a577-e2cd37c3b3e1" providerId="AD" clId="Web-{577A7418-1179-4B46-E777-C3E4C0C1834D}" dt="2023-09-22T18:08:18.660" v="215" actId="1076"/>
        <pc:sldMkLst>
          <pc:docMk/>
          <pc:sldMk cId="9247005" sldId="282"/>
        </pc:sldMkLst>
        <pc:spChg chg="mod">
          <ac:chgData name="Dennis, Andrea (ASD-S)" userId="S::andrea.dennis@nbed.nb.ca::e94956a2-635d-4015-a577-e2cd37c3b3e1" providerId="AD" clId="Web-{577A7418-1179-4B46-E777-C3E4C0C1834D}" dt="2023-09-22T18:08:03.925" v="207" actId="20577"/>
          <ac:spMkLst>
            <pc:docMk/>
            <pc:sldMk cId="9247005" sldId="282"/>
            <ac:spMk id="2" creationId="{6D10FE73-68DD-3F3F-07AA-8DC01AE45316}"/>
          </ac:spMkLst>
        </pc:spChg>
        <pc:spChg chg="add mod">
          <ac:chgData name="Dennis, Andrea (ASD-S)" userId="S::andrea.dennis@nbed.nb.ca::e94956a2-635d-4015-a577-e2cd37c3b3e1" providerId="AD" clId="Web-{577A7418-1179-4B46-E777-C3E4C0C1834D}" dt="2023-09-22T18:08:18.660" v="215" actId="1076"/>
          <ac:spMkLst>
            <pc:docMk/>
            <pc:sldMk cId="9247005" sldId="282"/>
            <ac:spMk id="3" creationId="{7E6D7DA0-213E-EDDF-6C38-75ECDA773FC9}"/>
          </ac:spMkLst>
        </pc:spChg>
        <pc:spChg chg="del mod">
          <ac:chgData name="Dennis, Andrea (ASD-S)" userId="S::andrea.dennis@nbed.nb.ca::e94956a2-635d-4015-a577-e2cd37c3b3e1" providerId="AD" clId="Web-{577A7418-1179-4B46-E777-C3E4C0C1834D}" dt="2023-09-22T17:41:10.221" v="192"/>
          <ac:spMkLst>
            <pc:docMk/>
            <pc:sldMk cId="9247005" sldId="282"/>
            <ac:spMk id="3" creationId="{E160E092-6A3E-A363-06C5-4A56027D8325}"/>
          </ac:spMkLst>
        </pc:spChg>
        <pc:picChg chg="add del mod">
          <ac:chgData name="Dennis, Andrea (ASD-S)" userId="S::andrea.dennis@nbed.nb.ca::e94956a2-635d-4015-a577-e2cd37c3b3e1" providerId="AD" clId="Web-{577A7418-1179-4B46-E777-C3E4C0C1834D}" dt="2023-09-22T18:07:58.769" v="206"/>
          <ac:picMkLst>
            <pc:docMk/>
            <pc:sldMk cId="9247005" sldId="282"/>
            <ac:picMk id="4" creationId="{24CDB3E8-D573-DB83-C9DD-3D158C49A17F}"/>
          </ac:picMkLst>
        </pc:picChg>
      </pc:sldChg>
      <pc:sldChg chg="modSp">
        <pc:chgData name="Dennis, Andrea (ASD-S)" userId="S::andrea.dennis@nbed.nb.ca::e94956a2-635d-4015-a577-e2cd37c3b3e1" providerId="AD" clId="Web-{577A7418-1179-4B46-E777-C3E4C0C1834D}" dt="2023-09-22T17:02:08.716" v="142" actId="20577"/>
        <pc:sldMkLst>
          <pc:docMk/>
          <pc:sldMk cId="2947390260" sldId="284"/>
        </pc:sldMkLst>
        <pc:spChg chg="mod">
          <ac:chgData name="Dennis, Andrea (ASD-S)" userId="S::andrea.dennis@nbed.nb.ca::e94956a2-635d-4015-a577-e2cd37c3b3e1" providerId="AD" clId="Web-{577A7418-1179-4B46-E777-C3E4C0C1834D}" dt="2023-09-22T17:02:08.716" v="142" actId="20577"/>
          <ac:spMkLst>
            <pc:docMk/>
            <pc:sldMk cId="2947390260" sldId="284"/>
            <ac:spMk id="4" creationId="{336F5C28-8A18-F056-6AC1-F01683ED3667}"/>
          </ac:spMkLst>
        </pc:spChg>
      </pc:sldChg>
      <pc:sldChg chg="addSp modSp">
        <pc:chgData name="Dennis, Andrea (ASD-S)" userId="S::andrea.dennis@nbed.nb.ca::e94956a2-635d-4015-a577-e2cd37c3b3e1" providerId="AD" clId="Web-{577A7418-1179-4B46-E777-C3E4C0C1834D}" dt="2023-09-22T16:53:12.550" v="34" actId="20577"/>
        <pc:sldMkLst>
          <pc:docMk/>
          <pc:sldMk cId="837345350" sldId="285"/>
        </pc:sldMkLst>
        <pc:spChg chg="mod">
          <ac:chgData name="Dennis, Andrea (ASD-S)" userId="S::andrea.dennis@nbed.nb.ca::e94956a2-635d-4015-a577-e2cd37c3b3e1" providerId="AD" clId="Web-{577A7418-1179-4B46-E777-C3E4C0C1834D}" dt="2023-09-22T16:53:12.550" v="34" actId="20577"/>
          <ac:spMkLst>
            <pc:docMk/>
            <pc:sldMk cId="837345350" sldId="285"/>
            <ac:spMk id="2" creationId="{69E492DE-8EB9-73FD-72C5-FF4479E1FED3}"/>
          </ac:spMkLst>
        </pc:spChg>
        <pc:spChg chg="mod">
          <ac:chgData name="Dennis, Andrea (ASD-S)" userId="S::andrea.dennis@nbed.nb.ca::e94956a2-635d-4015-a577-e2cd37c3b3e1" providerId="AD" clId="Web-{577A7418-1179-4B46-E777-C3E4C0C1834D}" dt="2023-09-22T16:32:18.309" v="5" actId="14100"/>
          <ac:spMkLst>
            <pc:docMk/>
            <pc:sldMk cId="837345350" sldId="285"/>
            <ac:spMk id="3" creationId="{CC0119AF-EB57-4B49-DE65-C094E971F48A}"/>
          </ac:spMkLst>
        </pc:spChg>
        <pc:spChg chg="add mod">
          <ac:chgData name="Dennis, Andrea (ASD-S)" userId="S::andrea.dennis@nbed.nb.ca::e94956a2-635d-4015-a577-e2cd37c3b3e1" providerId="AD" clId="Web-{577A7418-1179-4B46-E777-C3E4C0C1834D}" dt="2023-09-22T16:32:52.590" v="14" actId="1076"/>
          <ac:spMkLst>
            <pc:docMk/>
            <pc:sldMk cId="837345350" sldId="285"/>
            <ac:spMk id="23" creationId="{8C8D8EB5-935F-793B-2B0C-28AFCF7D5037}"/>
          </ac:spMkLst>
        </pc:spChg>
      </pc:sldChg>
      <pc:sldChg chg="modSp">
        <pc:chgData name="Dennis, Andrea (ASD-S)" userId="S::andrea.dennis@nbed.nb.ca::e94956a2-635d-4015-a577-e2cd37c3b3e1" providerId="AD" clId="Web-{577A7418-1179-4B46-E777-C3E4C0C1834D}" dt="2023-09-22T17:38:52.860" v="147" actId="20577"/>
        <pc:sldMkLst>
          <pc:docMk/>
          <pc:sldMk cId="3495077007" sldId="286"/>
        </pc:sldMkLst>
        <pc:spChg chg="mod">
          <ac:chgData name="Dennis, Andrea (ASD-S)" userId="S::andrea.dennis@nbed.nb.ca::e94956a2-635d-4015-a577-e2cd37c3b3e1" providerId="AD" clId="Web-{577A7418-1179-4B46-E777-C3E4C0C1834D}" dt="2023-09-22T17:38:52.860" v="147" actId="20577"/>
          <ac:spMkLst>
            <pc:docMk/>
            <pc:sldMk cId="3495077007" sldId="286"/>
            <ac:spMk id="4" creationId="{9E1644C0-D333-8B3C-8139-9823C42F3B32}"/>
          </ac:spMkLst>
        </pc:spChg>
      </pc:sldChg>
      <pc:sldChg chg="addSp modSp new ord">
        <pc:chgData name="Dennis, Andrea (ASD-S)" userId="S::andrea.dennis@nbed.nb.ca::e94956a2-635d-4015-a577-e2cd37c3b3e1" providerId="AD" clId="Web-{577A7418-1179-4B46-E777-C3E4C0C1834D}" dt="2023-09-22T16:59:43.838" v="127"/>
        <pc:sldMkLst>
          <pc:docMk/>
          <pc:sldMk cId="3751418758" sldId="287"/>
        </pc:sldMkLst>
        <pc:spChg chg="mod">
          <ac:chgData name="Dennis, Andrea (ASD-S)" userId="S::andrea.dennis@nbed.nb.ca::e94956a2-635d-4015-a577-e2cd37c3b3e1" providerId="AD" clId="Web-{577A7418-1179-4B46-E777-C3E4C0C1834D}" dt="2023-09-22T16:54:00.223" v="43" actId="1076"/>
          <ac:spMkLst>
            <pc:docMk/>
            <pc:sldMk cId="3751418758" sldId="287"/>
            <ac:spMk id="2" creationId="{05015B46-C310-714E-E0F9-B80EDF6E6167}"/>
          </ac:spMkLst>
        </pc:spChg>
        <pc:spChg chg="mod">
          <ac:chgData name="Dennis, Andrea (ASD-S)" userId="S::andrea.dennis@nbed.nb.ca::e94956a2-635d-4015-a577-e2cd37c3b3e1" providerId="AD" clId="Web-{577A7418-1179-4B46-E777-C3E4C0C1834D}" dt="2023-09-22T16:55:59.569" v="107" actId="20577"/>
          <ac:spMkLst>
            <pc:docMk/>
            <pc:sldMk cId="3751418758" sldId="287"/>
            <ac:spMk id="3" creationId="{2B8BD6EC-1D4C-AA88-3BB2-67367D42F0EA}"/>
          </ac:spMkLst>
        </pc:spChg>
        <pc:picChg chg="add mod">
          <ac:chgData name="Dennis, Andrea (ASD-S)" userId="S::andrea.dennis@nbed.nb.ca::e94956a2-635d-4015-a577-e2cd37c3b3e1" providerId="AD" clId="Web-{577A7418-1179-4B46-E777-C3E4C0C1834D}" dt="2023-09-22T16:58:11.305" v="112" actId="1076"/>
          <ac:picMkLst>
            <pc:docMk/>
            <pc:sldMk cId="3751418758" sldId="287"/>
            <ac:picMk id="4" creationId="{92B96EF2-19CD-2764-214A-617514BB9A70}"/>
          </ac:picMkLst>
        </pc:picChg>
      </pc:sldChg>
      <pc:sldChg chg="addSp delSp modSp new mod setBg">
        <pc:chgData name="Dennis, Andrea (ASD-S)" userId="S::andrea.dennis@nbed.nb.ca::e94956a2-635d-4015-a577-e2cd37c3b3e1" providerId="AD" clId="Web-{577A7418-1179-4B46-E777-C3E4C0C1834D}" dt="2023-09-22T17:03:50.905" v="145"/>
        <pc:sldMkLst>
          <pc:docMk/>
          <pc:sldMk cId="3438363936" sldId="288"/>
        </pc:sldMkLst>
        <pc:spChg chg="del">
          <ac:chgData name="Dennis, Andrea (ASD-S)" userId="S::andrea.dennis@nbed.nb.ca::e94956a2-635d-4015-a577-e2cd37c3b3e1" providerId="AD" clId="Web-{577A7418-1179-4B46-E777-C3E4C0C1834D}" dt="2023-09-22T17:03:50.905" v="145"/>
          <ac:spMkLst>
            <pc:docMk/>
            <pc:sldMk cId="3438363936" sldId="288"/>
            <ac:spMk id="2" creationId="{69217875-DC63-AEE5-4F42-AB5AE3D355BD}"/>
          </ac:spMkLst>
        </pc:spChg>
        <pc:spChg chg="del">
          <ac:chgData name="Dennis, Andrea (ASD-S)" userId="S::andrea.dennis@nbed.nb.ca::e94956a2-635d-4015-a577-e2cd37c3b3e1" providerId="AD" clId="Web-{577A7418-1179-4B46-E777-C3E4C0C1834D}" dt="2023-09-22T17:03:47.671" v="144"/>
          <ac:spMkLst>
            <pc:docMk/>
            <pc:sldMk cId="3438363936" sldId="288"/>
            <ac:spMk id="3" creationId="{0C261AC5-8376-0731-1C56-33E766B999F9}"/>
          </ac:spMkLst>
        </pc:spChg>
        <pc:spChg chg="del">
          <ac:chgData name="Dennis, Andrea (ASD-S)" userId="S::andrea.dennis@nbed.nb.ca::e94956a2-635d-4015-a577-e2cd37c3b3e1" providerId="AD" clId="Web-{577A7418-1179-4B46-E777-C3E4C0C1834D}" dt="2023-09-22T17:03:50.905" v="145"/>
          <ac:spMkLst>
            <pc:docMk/>
            <pc:sldMk cId="3438363936" sldId="288"/>
            <ac:spMk id="4" creationId="{91735254-E347-346F-3026-1AA3B4A825BB}"/>
          </ac:spMkLst>
        </pc:spChg>
        <pc:spChg chg="add">
          <ac:chgData name="Dennis, Andrea (ASD-S)" userId="S::andrea.dennis@nbed.nb.ca::e94956a2-635d-4015-a577-e2cd37c3b3e1" providerId="AD" clId="Web-{577A7418-1179-4B46-E777-C3E4C0C1834D}" dt="2023-09-22T17:03:50.905" v="145"/>
          <ac:spMkLst>
            <pc:docMk/>
            <pc:sldMk cId="3438363936" sldId="288"/>
            <ac:spMk id="10" creationId="{71616407-3E4D-4469-BDAF-3837EBF9FDA8}"/>
          </ac:spMkLst>
        </pc:spChg>
        <pc:picChg chg="add mod ord">
          <ac:chgData name="Dennis, Andrea (ASD-S)" userId="S::andrea.dennis@nbed.nb.ca::e94956a2-635d-4015-a577-e2cd37c3b3e1" providerId="AD" clId="Web-{577A7418-1179-4B46-E777-C3E4C0C1834D}" dt="2023-09-22T17:03:50.905" v="145"/>
          <ac:picMkLst>
            <pc:docMk/>
            <pc:sldMk cId="3438363936" sldId="288"/>
            <ac:picMk id="5" creationId="{94A2A21E-9359-A274-33C8-6D249197AD17}"/>
          </ac:picMkLst>
        </pc:picChg>
      </pc:sldChg>
    </pc:docChg>
  </pc:docChgLst>
  <pc:docChgLst>
    <pc:chgData name="Dennis, Andrea (ASD-S)" userId="S::andrea.dennis@nbed.nb.ca::e94956a2-635d-4015-a577-e2cd37c3b3e1" providerId="AD" clId="Web-{03B062D2-EEE3-E723-A81F-ED3014051EFA}"/>
    <pc:docChg chg="addSld modSld sldOrd addMainMaster delMainMaster">
      <pc:chgData name="Dennis, Andrea (ASD-S)" userId="S::andrea.dennis@nbed.nb.ca::e94956a2-635d-4015-a577-e2cd37c3b3e1" providerId="AD" clId="Web-{03B062D2-EEE3-E723-A81F-ED3014051EFA}" dt="2023-09-22T16:30:51.162" v="665"/>
      <pc:docMkLst>
        <pc:docMk/>
      </pc:docMkLst>
      <pc:sldChg chg="addSp delSp modSp mod setBg modClrScheme setClrOvrMap delDesignElem chgLayout">
        <pc:chgData name="Dennis, Andrea (ASD-S)" userId="S::andrea.dennis@nbed.nb.ca::e94956a2-635d-4015-a577-e2cd37c3b3e1" providerId="AD" clId="Web-{03B062D2-EEE3-E723-A81F-ED3014051EFA}" dt="2023-09-22T15:29:08.443" v="70" actId="20577"/>
        <pc:sldMkLst>
          <pc:docMk/>
          <pc:sldMk cId="835560490" sldId="256"/>
        </pc:sldMkLst>
        <pc:spChg chg="mod ord">
          <ac:chgData name="Dennis, Andrea (ASD-S)" userId="S::andrea.dennis@nbed.nb.ca::e94956a2-635d-4015-a577-e2cd37c3b3e1" providerId="AD" clId="Web-{03B062D2-EEE3-E723-A81F-ED3014051EFA}" dt="2023-09-22T15:28:55.989" v="68" actId="20577"/>
          <ac:spMkLst>
            <pc:docMk/>
            <pc:sldMk cId="835560490" sldId="256"/>
            <ac:spMk id="2" creationId="{439EDC2D-1E70-46CF-BDBB-41945B1AC9ED}"/>
          </ac:spMkLst>
        </pc:spChg>
        <pc:spChg chg="mod ord">
          <ac:chgData name="Dennis, Andrea (ASD-S)" userId="S::andrea.dennis@nbed.nb.ca::e94956a2-635d-4015-a577-e2cd37c3b3e1" providerId="AD" clId="Web-{03B062D2-EEE3-E723-A81F-ED3014051EFA}" dt="2023-09-22T15:29:08.443" v="70" actId="20577"/>
          <ac:spMkLst>
            <pc:docMk/>
            <pc:sldMk cId="835560490" sldId="256"/>
            <ac:spMk id="5" creationId="{CF030EFC-E66E-3B8A-1836-856145B20A2C}"/>
          </ac:spMkLst>
        </pc:spChg>
        <pc:spChg chg="add">
          <ac:chgData name="Dennis, Andrea (ASD-S)" userId="S::andrea.dennis@nbed.nb.ca::e94956a2-635d-4015-a577-e2cd37c3b3e1" providerId="AD" clId="Web-{03B062D2-EEE3-E723-A81F-ED3014051EFA}" dt="2023-09-22T15:28:50.130" v="67"/>
          <ac:spMkLst>
            <pc:docMk/>
            <pc:sldMk cId="835560490" sldId="256"/>
            <ac:spMk id="1031" creationId="{11CAC6F2-0806-417B-BF5D-5AEF6195FA49}"/>
          </ac:spMkLst>
        </pc:spChg>
        <pc:spChg chg="add">
          <ac:chgData name="Dennis, Andrea (ASD-S)" userId="S::andrea.dennis@nbed.nb.ca::e94956a2-635d-4015-a577-e2cd37c3b3e1" providerId="AD" clId="Web-{03B062D2-EEE3-E723-A81F-ED3014051EFA}" dt="2023-09-22T15:28:50.130" v="67"/>
          <ac:spMkLst>
            <pc:docMk/>
            <pc:sldMk cId="835560490" sldId="256"/>
            <ac:spMk id="1033" creationId="{D4723B02-0AAB-4F6E-BA41-8ED99D559D93}"/>
          </ac:spMkLst>
        </pc:spChg>
        <pc:spChg chg="del">
          <ac:chgData name="Dennis, Andrea (ASD-S)" userId="S::andrea.dennis@nbed.nb.ca::e94956a2-635d-4015-a577-e2cd37c3b3e1" providerId="AD" clId="Web-{03B062D2-EEE3-E723-A81F-ED3014051EFA}" dt="2023-09-22T15:27:32.129" v="64"/>
          <ac:spMkLst>
            <pc:docMk/>
            <pc:sldMk cId="835560490" sldId="256"/>
            <ac:spMk id="1039" creationId="{55980737-1E33-40A8-819D-C20C41E4F7E5}"/>
          </ac:spMkLst>
        </pc:spChg>
        <pc:spChg chg="del">
          <ac:chgData name="Dennis, Andrea (ASD-S)" userId="S::andrea.dennis@nbed.nb.ca::e94956a2-635d-4015-a577-e2cd37c3b3e1" providerId="AD" clId="Web-{03B062D2-EEE3-E723-A81F-ED3014051EFA}" dt="2023-09-22T15:27:32.129" v="64"/>
          <ac:spMkLst>
            <pc:docMk/>
            <pc:sldMk cId="835560490" sldId="256"/>
            <ac:spMk id="1045" creationId="{32927575-BD84-44B6-BE49-E0C7EDD0E696}"/>
          </ac:spMkLst>
        </pc:spChg>
        <pc:spChg chg="del">
          <ac:chgData name="Dennis, Andrea (ASD-S)" userId="S::andrea.dennis@nbed.nb.ca::e94956a2-635d-4015-a577-e2cd37c3b3e1" providerId="AD" clId="Web-{03B062D2-EEE3-E723-A81F-ED3014051EFA}" dt="2023-09-22T15:27:32.129" v="64"/>
          <ac:spMkLst>
            <pc:docMk/>
            <pc:sldMk cId="835560490" sldId="256"/>
            <ac:spMk id="1047" creationId="{73FDF09A-B960-49F4-BAEB-DA397BDCD4EB}"/>
          </ac:spMkLst>
        </pc:spChg>
        <pc:spChg chg="del">
          <ac:chgData name="Dennis, Andrea (ASD-S)" userId="S::andrea.dennis@nbed.nb.ca::e94956a2-635d-4015-a577-e2cd37c3b3e1" providerId="AD" clId="Web-{03B062D2-EEE3-E723-A81F-ED3014051EFA}" dt="2023-09-22T15:27:32.129" v="64"/>
          <ac:spMkLst>
            <pc:docMk/>
            <pc:sldMk cId="835560490" sldId="256"/>
            <ac:spMk id="1049" creationId="{791BE6C0-4118-460B-90C2-16004124745E}"/>
          </ac:spMkLst>
        </pc:spChg>
        <pc:spChg chg="del">
          <ac:chgData name="Dennis, Andrea (ASD-S)" userId="S::andrea.dennis@nbed.nb.ca::e94956a2-635d-4015-a577-e2cd37c3b3e1" providerId="AD" clId="Web-{03B062D2-EEE3-E723-A81F-ED3014051EFA}" dt="2023-09-22T15:27:32.129" v="64"/>
          <ac:spMkLst>
            <pc:docMk/>
            <pc:sldMk cId="835560490" sldId="256"/>
            <ac:spMk id="1051" creationId="{15B5C763-A6E8-4D31-B139-30D083B824FF}"/>
          </ac:spMkLst>
        </pc:spChg>
        <pc:picChg chg="mod">
          <ac:chgData name="Dennis, Andrea (ASD-S)" userId="S::andrea.dennis@nbed.nb.ca::e94956a2-635d-4015-a577-e2cd37c3b3e1" providerId="AD" clId="Web-{03B062D2-EEE3-E723-A81F-ED3014051EFA}" dt="2023-09-22T15:28:50.130" v="67"/>
          <ac:picMkLst>
            <pc:docMk/>
            <pc:sldMk cId="835560490" sldId="256"/>
            <ac:picMk id="1026" creationId="{BA5259B2-E407-47BD-9C89-B0D0353E1559}"/>
          </ac:picMkLst>
        </pc:picChg>
        <pc:picChg chg="del">
          <ac:chgData name="Dennis, Andrea (ASD-S)" userId="S::andrea.dennis@nbed.nb.ca::e94956a2-635d-4015-a577-e2cd37c3b3e1" providerId="AD" clId="Web-{03B062D2-EEE3-E723-A81F-ED3014051EFA}" dt="2023-09-22T15:27:32.129" v="64"/>
          <ac:picMkLst>
            <pc:docMk/>
            <pc:sldMk cId="835560490" sldId="256"/>
            <ac:picMk id="1041" creationId="{6ABBD51A-FA48-44B8-B184-A40D7F134F1C}"/>
          </ac:picMkLst>
        </pc:picChg>
        <pc:picChg chg="del">
          <ac:chgData name="Dennis, Andrea (ASD-S)" userId="S::andrea.dennis@nbed.nb.ca::e94956a2-635d-4015-a577-e2cd37c3b3e1" providerId="AD" clId="Web-{03B062D2-EEE3-E723-A81F-ED3014051EFA}" dt="2023-09-22T15:27:32.129" v="64"/>
          <ac:picMkLst>
            <pc:docMk/>
            <pc:sldMk cId="835560490" sldId="256"/>
            <ac:picMk id="1043" creationId="{510188A9-F0D9-4FE9-85DC-2179145278CD}"/>
          </ac:picMkLst>
        </pc:picChg>
      </pc:sldChg>
      <pc:sldChg chg="delSp modSp mod modClrScheme delDesignElem chgLayout">
        <pc:chgData name="Dennis, Andrea (ASD-S)" userId="S::andrea.dennis@nbed.nb.ca::e94956a2-635d-4015-a577-e2cd37c3b3e1" providerId="AD" clId="Web-{03B062D2-EEE3-E723-A81F-ED3014051EFA}" dt="2023-09-22T15:27:32.129" v="64"/>
        <pc:sldMkLst>
          <pc:docMk/>
          <pc:sldMk cId="287915434" sldId="257"/>
        </pc:sldMkLst>
        <pc:spChg chg="mod ord">
          <ac:chgData name="Dennis, Andrea (ASD-S)" userId="S::andrea.dennis@nbed.nb.ca::e94956a2-635d-4015-a577-e2cd37c3b3e1" providerId="AD" clId="Web-{03B062D2-EEE3-E723-A81F-ED3014051EFA}" dt="2023-09-22T15:27:32.129" v="64"/>
          <ac:spMkLst>
            <pc:docMk/>
            <pc:sldMk cId="287915434" sldId="257"/>
            <ac:spMk id="2" creationId="{41687EE9-9B1F-480E-852F-0088ED57B1C3}"/>
          </ac:spMkLst>
        </pc:spChg>
        <pc:spChg chg="mod ord">
          <ac:chgData name="Dennis, Andrea (ASD-S)" userId="S::andrea.dennis@nbed.nb.ca::e94956a2-635d-4015-a577-e2cd37c3b3e1" providerId="AD" clId="Web-{03B062D2-EEE3-E723-A81F-ED3014051EFA}" dt="2023-09-22T15:27:32.129" v="64"/>
          <ac:spMkLst>
            <pc:docMk/>
            <pc:sldMk cId="287915434" sldId="257"/>
            <ac:spMk id="3" creationId="{67E05262-433D-4823-A903-E124C24E4A68}"/>
          </ac:spMkLst>
        </pc:spChg>
        <pc:spChg chg="del">
          <ac:chgData name="Dennis, Andrea (ASD-S)" userId="S::andrea.dennis@nbed.nb.ca::e94956a2-635d-4015-a577-e2cd37c3b3e1" providerId="AD" clId="Web-{03B062D2-EEE3-E723-A81F-ED3014051EFA}" dt="2023-09-22T15:27:32.129" v="64"/>
          <ac:spMkLst>
            <pc:docMk/>
            <pc:sldMk cId="287915434" sldId="257"/>
            <ac:spMk id="54" creationId="{8DA14841-53A4-4935-BE65-C8373B8A6D06}"/>
          </ac:spMkLst>
        </pc:spChg>
        <pc:spChg chg="del">
          <ac:chgData name="Dennis, Andrea (ASD-S)" userId="S::andrea.dennis@nbed.nb.ca::e94956a2-635d-4015-a577-e2cd37c3b3e1" providerId="AD" clId="Web-{03B062D2-EEE3-E723-A81F-ED3014051EFA}" dt="2023-09-22T15:27:32.129" v="64"/>
          <ac:spMkLst>
            <pc:docMk/>
            <pc:sldMk cId="287915434" sldId="257"/>
            <ac:spMk id="56" creationId="{9877C2CF-B2DD-41C8-8B5E-152673376B41}"/>
          </ac:spMkLst>
        </pc:spChg>
        <pc:spChg chg="del">
          <ac:chgData name="Dennis, Andrea (ASD-S)" userId="S::andrea.dennis@nbed.nb.ca::e94956a2-635d-4015-a577-e2cd37c3b3e1" providerId="AD" clId="Web-{03B062D2-EEE3-E723-A81F-ED3014051EFA}" dt="2023-09-22T15:27:32.129" v="64"/>
          <ac:spMkLst>
            <pc:docMk/>
            <pc:sldMk cId="287915434" sldId="257"/>
            <ac:spMk id="58" creationId="{24923D72-7E69-464B-94C5-B2530008D094}"/>
          </ac:spMkLst>
        </pc:spChg>
        <pc:spChg chg="del">
          <ac:chgData name="Dennis, Andrea (ASD-S)" userId="S::andrea.dennis@nbed.nb.ca::e94956a2-635d-4015-a577-e2cd37c3b3e1" providerId="AD" clId="Web-{03B062D2-EEE3-E723-A81F-ED3014051EFA}" dt="2023-09-22T15:27:32.129" v="64"/>
          <ac:spMkLst>
            <pc:docMk/>
            <pc:sldMk cId="287915434" sldId="257"/>
            <ac:spMk id="60" creationId="{A00CCC86-7A88-4DFF-A0D0-6604606A2AEA}"/>
          </ac:spMkLst>
        </pc:spChg>
        <pc:spChg chg="del">
          <ac:chgData name="Dennis, Andrea (ASD-S)" userId="S::andrea.dennis@nbed.nb.ca::e94956a2-635d-4015-a577-e2cd37c3b3e1" providerId="AD" clId="Web-{03B062D2-EEE3-E723-A81F-ED3014051EFA}" dt="2023-09-22T15:27:32.129" v="64"/>
          <ac:spMkLst>
            <pc:docMk/>
            <pc:sldMk cId="287915434" sldId="257"/>
            <ac:spMk id="62" creationId="{E1F8ABFD-155B-4386-AE33-6E13057CFCF3}"/>
          </ac:spMkLst>
        </pc:spChg>
        <pc:spChg chg="del">
          <ac:chgData name="Dennis, Andrea (ASD-S)" userId="S::andrea.dennis@nbed.nb.ca::e94956a2-635d-4015-a577-e2cd37c3b3e1" providerId="AD" clId="Web-{03B062D2-EEE3-E723-A81F-ED3014051EFA}" dt="2023-09-22T15:27:32.129" v="64"/>
          <ac:spMkLst>
            <pc:docMk/>
            <pc:sldMk cId="287915434" sldId="257"/>
            <ac:spMk id="64" creationId="{40C8693A-B687-4F5E-B86B-B4F11D52347E}"/>
          </ac:spMkLst>
        </pc:spChg>
        <pc:spChg chg="del">
          <ac:chgData name="Dennis, Andrea (ASD-S)" userId="S::andrea.dennis@nbed.nb.ca::e94956a2-635d-4015-a577-e2cd37c3b3e1" providerId="AD" clId="Web-{03B062D2-EEE3-E723-A81F-ED3014051EFA}" dt="2023-09-22T15:27:32.129" v="64"/>
          <ac:spMkLst>
            <pc:docMk/>
            <pc:sldMk cId="287915434" sldId="257"/>
            <ac:spMk id="70" creationId="{E7B58214-716F-43B8-8272-85CE2B9AB0B5}"/>
          </ac:spMkLst>
        </pc:spChg>
        <pc:spChg chg="del">
          <ac:chgData name="Dennis, Andrea (ASD-S)" userId="S::andrea.dennis@nbed.nb.ca::e94956a2-635d-4015-a577-e2cd37c3b3e1" providerId="AD" clId="Web-{03B062D2-EEE3-E723-A81F-ED3014051EFA}" dt="2023-09-22T15:27:32.129" v="64"/>
          <ac:spMkLst>
            <pc:docMk/>
            <pc:sldMk cId="287915434" sldId="257"/>
            <ac:spMk id="72" creationId="{2A5C070E-7DB1-4147-B6A8-D14B9C40E159}"/>
          </ac:spMkLst>
        </pc:spChg>
        <pc:spChg chg="del">
          <ac:chgData name="Dennis, Andrea (ASD-S)" userId="S::andrea.dennis@nbed.nb.ca::e94956a2-635d-4015-a577-e2cd37c3b3e1" providerId="AD" clId="Web-{03B062D2-EEE3-E723-A81F-ED3014051EFA}" dt="2023-09-22T15:27:32.129" v="64"/>
          <ac:spMkLst>
            <pc:docMk/>
            <pc:sldMk cId="287915434" sldId="257"/>
            <ac:spMk id="74" creationId="{A31070C9-36CD-4B65-8159-324995821FB9}"/>
          </ac:spMkLst>
        </pc:spChg>
        <pc:spChg chg="del">
          <ac:chgData name="Dennis, Andrea (ASD-S)" userId="S::andrea.dennis@nbed.nb.ca::e94956a2-635d-4015-a577-e2cd37c3b3e1" providerId="AD" clId="Web-{03B062D2-EEE3-E723-A81F-ED3014051EFA}" dt="2023-09-22T15:27:32.129" v="64"/>
          <ac:spMkLst>
            <pc:docMk/>
            <pc:sldMk cId="287915434" sldId="257"/>
            <ac:spMk id="76" creationId="{89C35FB2-5194-4BE0-92D0-464E2B7116C7}"/>
          </ac:spMkLst>
        </pc:spChg>
        <pc:picChg chg="mod ord">
          <ac:chgData name="Dennis, Andrea (ASD-S)" userId="S::andrea.dennis@nbed.nb.ca::e94956a2-635d-4015-a577-e2cd37c3b3e1" providerId="AD" clId="Web-{03B062D2-EEE3-E723-A81F-ED3014051EFA}" dt="2023-09-22T15:27:32.129" v="64"/>
          <ac:picMkLst>
            <pc:docMk/>
            <pc:sldMk cId="287915434" sldId="257"/>
            <ac:picMk id="14" creationId="{35E1DD3F-3FB5-417A-9D98-7C3F895A0890}"/>
          </ac:picMkLst>
        </pc:picChg>
        <pc:picChg chg="del">
          <ac:chgData name="Dennis, Andrea (ASD-S)" userId="S::andrea.dennis@nbed.nb.ca::e94956a2-635d-4015-a577-e2cd37c3b3e1" providerId="AD" clId="Web-{03B062D2-EEE3-E723-A81F-ED3014051EFA}" dt="2023-09-22T15:27:32.129" v="64"/>
          <ac:picMkLst>
            <pc:docMk/>
            <pc:sldMk cId="287915434" sldId="257"/>
            <ac:picMk id="50"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87915434" sldId="257"/>
            <ac:picMk id="52"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87915434" sldId="257"/>
            <ac:picMk id="66" creationId="{D51084F9-D042-49BE-9E1A-43E583B98FCC}"/>
          </ac:picMkLst>
        </pc:picChg>
        <pc:picChg chg="del">
          <ac:chgData name="Dennis, Andrea (ASD-S)" userId="S::andrea.dennis@nbed.nb.ca::e94956a2-635d-4015-a577-e2cd37c3b3e1" providerId="AD" clId="Web-{03B062D2-EEE3-E723-A81F-ED3014051EFA}" dt="2023-09-22T15:27:32.129" v="64"/>
          <ac:picMkLst>
            <pc:docMk/>
            <pc:sldMk cId="287915434" sldId="257"/>
            <ac:picMk id="68" creationId="{EE65CA45-264D-4FD3-9249-3CB04EC97E80}"/>
          </ac:picMkLst>
        </pc:picChg>
      </pc:sldChg>
      <pc:sldChg chg="addSp delSp modSp mod setBg modClrScheme setClrOvrMap delDesignElem chgLayout">
        <pc:chgData name="Dennis, Andrea (ASD-S)" userId="S::andrea.dennis@nbed.nb.ca::e94956a2-635d-4015-a577-e2cd37c3b3e1" providerId="AD" clId="Web-{03B062D2-EEE3-E723-A81F-ED3014051EFA}" dt="2023-09-22T15:42:37.411" v="216" actId="20577"/>
        <pc:sldMkLst>
          <pc:docMk/>
          <pc:sldMk cId="2119008132" sldId="261"/>
        </pc:sldMkLst>
        <pc:spChg chg="mod ord">
          <ac:chgData name="Dennis, Andrea (ASD-S)" userId="S::andrea.dennis@nbed.nb.ca::e94956a2-635d-4015-a577-e2cd37c3b3e1" providerId="AD" clId="Web-{03B062D2-EEE3-E723-A81F-ED3014051EFA}" dt="2023-09-22T15:42:09.270" v="193"/>
          <ac:spMkLst>
            <pc:docMk/>
            <pc:sldMk cId="2119008132" sldId="261"/>
            <ac:spMk id="2" creationId="{12935ADF-A80F-42C8-91FB-B2E3F2302CBC}"/>
          </ac:spMkLst>
        </pc:spChg>
        <pc:spChg chg="mod ord">
          <ac:chgData name="Dennis, Andrea (ASD-S)" userId="S::andrea.dennis@nbed.nb.ca::e94956a2-635d-4015-a577-e2cd37c3b3e1" providerId="AD" clId="Web-{03B062D2-EEE3-E723-A81F-ED3014051EFA}" dt="2023-09-22T15:42:37.411" v="216" actId="20577"/>
          <ac:spMkLst>
            <pc:docMk/>
            <pc:sldMk cId="2119008132" sldId="261"/>
            <ac:spMk id="3" creationId="{3312CF84-128C-4C0E-9AB3-472C1CB8117D}"/>
          </ac:spMkLst>
        </pc:spChg>
        <pc:spChg chg="mod">
          <ac:chgData name="Dennis, Andrea (ASD-S)" userId="S::andrea.dennis@nbed.nb.ca::e94956a2-635d-4015-a577-e2cd37c3b3e1" providerId="AD" clId="Web-{03B062D2-EEE3-E723-A81F-ED3014051EFA}" dt="2023-09-22T15:42:09.270" v="193"/>
          <ac:spMkLst>
            <pc:docMk/>
            <pc:sldMk cId="2119008132" sldId="261"/>
            <ac:spMk id="4" creationId="{6374E039-0256-1835-32DE-561F3905BFF5}"/>
          </ac:spMkLst>
        </pc:spChg>
        <pc:spChg chg="add del">
          <ac:chgData name="Dennis, Andrea (ASD-S)" userId="S::andrea.dennis@nbed.nb.ca::e94956a2-635d-4015-a577-e2cd37c3b3e1" providerId="AD" clId="Web-{03B062D2-EEE3-E723-A81F-ED3014051EFA}" dt="2023-09-22T15:42:09.223" v="192"/>
          <ac:spMkLst>
            <pc:docMk/>
            <pc:sldMk cId="2119008132" sldId="261"/>
            <ac:spMk id="21" creationId="{59647F54-801D-44AB-8284-EDDFF7763139}"/>
          </ac:spMkLst>
        </pc:spChg>
        <pc:spChg chg="add del">
          <ac:chgData name="Dennis, Andrea (ASD-S)" userId="S::andrea.dennis@nbed.nb.ca::e94956a2-635d-4015-a577-e2cd37c3b3e1" providerId="AD" clId="Web-{03B062D2-EEE3-E723-A81F-ED3014051EFA}" dt="2023-09-22T15:42:09.223" v="192"/>
          <ac:spMkLst>
            <pc:docMk/>
            <pc:sldMk cId="2119008132" sldId="261"/>
            <ac:spMk id="23" creationId="{8D489E29-742E-4D34-AB08-CE3217805B81}"/>
          </ac:spMkLst>
        </pc:spChg>
        <pc:spChg chg="add">
          <ac:chgData name="Dennis, Andrea (ASD-S)" userId="S::andrea.dennis@nbed.nb.ca::e94956a2-635d-4015-a577-e2cd37c3b3e1" providerId="AD" clId="Web-{03B062D2-EEE3-E723-A81F-ED3014051EFA}" dt="2023-09-22T15:42:09.270" v="193"/>
          <ac:spMkLst>
            <pc:docMk/>
            <pc:sldMk cId="2119008132" sldId="261"/>
            <ac:spMk id="25" creationId="{D82EB7D3-3AD8-4ED1-9E1A-2906E14635E3}"/>
          </ac:spMkLst>
        </pc:spChg>
        <pc:spChg chg="add">
          <ac:chgData name="Dennis, Andrea (ASD-S)" userId="S::andrea.dennis@nbed.nb.ca::e94956a2-635d-4015-a577-e2cd37c3b3e1" providerId="AD" clId="Web-{03B062D2-EEE3-E723-A81F-ED3014051EFA}" dt="2023-09-22T15:42:09.270" v="193"/>
          <ac:spMkLst>
            <pc:docMk/>
            <pc:sldMk cId="2119008132" sldId="261"/>
            <ac:spMk id="27" creationId="{2D529E20-662F-4915-ACD7-970C026FDB7F}"/>
          </ac:spMkLst>
        </pc:spChg>
        <pc:spChg chg="add">
          <ac:chgData name="Dennis, Andrea (ASD-S)" userId="S::andrea.dennis@nbed.nb.ca::e94956a2-635d-4015-a577-e2cd37c3b3e1" providerId="AD" clId="Web-{03B062D2-EEE3-E723-A81F-ED3014051EFA}" dt="2023-09-22T15:42:09.270" v="193"/>
          <ac:spMkLst>
            <pc:docMk/>
            <pc:sldMk cId="2119008132" sldId="261"/>
            <ac:spMk id="28" creationId="{59647F54-801D-44AB-8284-EDDFF7763139}"/>
          </ac:spMkLst>
        </pc:spChg>
        <pc:spChg chg="add">
          <ac:chgData name="Dennis, Andrea (ASD-S)" userId="S::andrea.dennis@nbed.nb.ca::e94956a2-635d-4015-a577-e2cd37c3b3e1" providerId="AD" clId="Web-{03B062D2-EEE3-E723-A81F-ED3014051EFA}" dt="2023-09-22T15:42:09.270" v="193"/>
          <ac:spMkLst>
            <pc:docMk/>
            <pc:sldMk cId="2119008132" sldId="261"/>
            <ac:spMk id="29" creationId="{56981798-4550-46DA-9172-4846E2FB66EC}"/>
          </ac:spMkLst>
        </pc:spChg>
        <pc:spChg chg="del">
          <ac:chgData name="Dennis, Andrea (ASD-S)" userId="S::andrea.dennis@nbed.nb.ca::e94956a2-635d-4015-a577-e2cd37c3b3e1" providerId="AD" clId="Web-{03B062D2-EEE3-E723-A81F-ED3014051EFA}" dt="2023-09-22T15:27:32.129" v="64"/>
          <ac:spMkLst>
            <pc:docMk/>
            <pc:sldMk cId="2119008132" sldId="261"/>
            <ac:spMk id="45" creationId="{8DA14841-53A4-4935-BE65-C8373B8A6D06}"/>
          </ac:spMkLst>
        </pc:spChg>
        <pc:spChg chg="del">
          <ac:chgData name="Dennis, Andrea (ASD-S)" userId="S::andrea.dennis@nbed.nb.ca::e94956a2-635d-4015-a577-e2cd37c3b3e1" providerId="AD" clId="Web-{03B062D2-EEE3-E723-A81F-ED3014051EFA}" dt="2023-09-22T15:27:32.129" v="64"/>
          <ac:spMkLst>
            <pc:docMk/>
            <pc:sldMk cId="2119008132" sldId="261"/>
            <ac:spMk id="47" creationId="{9877C2CF-B2DD-41C8-8B5E-152673376B41}"/>
          </ac:spMkLst>
        </pc:spChg>
        <pc:spChg chg="del">
          <ac:chgData name="Dennis, Andrea (ASD-S)" userId="S::andrea.dennis@nbed.nb.ca::e94956a2-635d-4015-a577-e2cd37c3b3e1" providerId="AD" clId="Web-{03B062D2-EEE3-E723-A81F-ED3014051EFA}" dt="2023-09-22T15:27:32.129" v="64"/>
          <ac:spMkLst>
            <pc:docMk/>
            <pc:sldMk cId="2119008132" sldId="261"/>
            <ac:spMk id="49" creationId="{24923D72-7E69-464B-94C5-B2530008D094}"/>
          </ac:spMkLst>
        </pc:spChg>
        <pc:spChg chg="del">
          <ac:chgData name="Dennis, Andrea (ASD-S)" userId="S::andrea.dennis@nbed.nb.ca::e94956a2-635d-4015-a577-e2cd37c3b3e1" providerId="AD" clId="Web-{03B062D2-EEE3-E723-A81F-ED3014051EFA}" dt="2023-09-22T15:27:32.129" v="64"/>
          <ac:spMkLst>
            <pc:docMk/>
            <pc:sldMk cId="2119008132" sldId="261"/>
            <ac:spMk id="51" creationId="{A00CCC86-7A88-4DFF-A0D0-6604606A2AEA}"/>
          </ac:spMkLst>
        </pc:spChg>
        <pc:spChg chg="del">
          <ac:chgData name="Dennis, Andrea (ASD-S)" userId="S::andrea.dennis@nbed.nb.ca::e94956a2-635d-4015-a577-e2cd37c3b3e1" providerId="AD" clId="Web-{03B062D2-EEE3-E723-A81F-ED3014051EFA}" dt="2023-09-22T15:27:32.129" v="64"/>
          <ac:spMkLst>
            <pc:docMk/>
            <pc:sldMk cId="2119008132" sldId="261"/>
            <ac:spMk id="53" creationId="{E1F8ABFD-155B-4386-AE33-6E13057CFCF3}"/>
          </ac:spMkLst>
        </pc:spChg>
        <pc:spChg chg="del">
          <ac:chgData name="Dennis, Andrea (ASD-S)" userId="S::andrea.dennis@nbed.nb.ca::e94956a2-635d-4015-a577-e2cd37c3b3e1" providerId="AD" clId="Web-{03B062D2-EEE3-E723-A81F-ED3014051EFA}" dt="2023-09-22T15:27:32.129" v="64"/>
          <ac:spMkLst>
            <pc:docMk/>
            <pc:sldMk cId="2119008132" sldId="261"/>
            <ac:spMk id="55" creationId="{62C9A412-6D33-4176-9157-E3B99D3AC2F4}"/>
          </ac:spMkLst>
        </pc:spChg>
        <pc:spChg chg="del">
          <ac:chgData name="Dennis, Andrea (ASD-S)" userId="S::andrea.dennis@nbed.nb.ca::e94956a2-635d-4015-a577-e2cd37c3b3e1" providerId="AD" clId="Web-{03B062D2-EEE3-E723-A81F-ED3014051EFA}" dt="2023-09-22T15:27:32.129" v="64"/>
          <ac:spMkLst>
            <pc:docMk/>
            <pc:sldMk cId="2119008132" sldId="261"/>
            <ac:spMk id="61" creationId="{F2A188AC-153B-4A00-B5A5-794810FA01AC}"/>
          </ac:spMkLst>
        </pc:spChg>
        <pc:spChg chg="del">
          <ac:chgData name="Dennis, Andrea (ASD-S)" userId="S::andrea.dennis@nbed.nb.ca::e94956a2-635d-4015-a577-e2cd37c3b3e1" providerId="AD" clId="Web-{03B062D2-EEE3-E723-A81F-ED3014051EFA}" dt="2023-09-22T15:27:32.129" v="64"/>
          <ac:spMkLst>
            <pc:docMk/>
            <pc:sldMk cId="2119008132" sldId="261"/>
            <ac:spMk id="63" creationId="{C61FC670-9D36-4874-9280-16FEDEA4C6CF}"/>
          </ac:spMkLst>
        </pc:spChg>
        <pc:spChg chg="del">
          <ac:chgData name="Dennis, Andrea (ASD-S)" userId="S::andrea.dennis@nbed.nb.ca::e94956a2-635d-4015-a577-e2cd37c3b3e1" providerId="AD" clId="Web-{03B062D2-EEE3-E723-A81F-ED3014051EFA}" dt="2023-09-22T15:27:32.129" v="64"/>
          <ac:spMkLst>
            <pc:docMk/>
            <pc:sldMk cId="2119008132" sldId="261"/>
            <ac:spMk id="65" creationId="{236FD2F9-5FC0-4B1C-A95A-266B3379CB2A}"/>
          </ac:spMkLst>
        </pc:spChg>
        <pc:spChg chg="del">
          <ac:chgData name="Dennis, Andrea (ASD-S)" userId="S::andrea.dennis@nbed.nb.ca::e94956a2-635d-4015-a577-e2cd37c3b3e1" providerId="AD" clId="Web-{03B062D2-EEE3-E723-A81F-ED3014051EFA}" dt="2023-09-22T15:27:32.129" v="64"/>
          <ac:spMkLst>
            <pc:docMk/>
            <pc:sldMk cId="2119008132" sldId="261"/>
            <ac:spMk id="67" creationId="{8C547AF4-DD54-40F6-9F0C-1D4C014EB58F}"/>
          </ac:spMkLst>
        </pc:spChg>
        <pc:grpChg chg="add del">
          <ac:chgData name="Dennis, Andrea (ASD-S)" userId="S::andrea.dennis@nbed.nb.ca::e94956a2-635d-4015-a577-e2cd37c3b3e1" providerId="AD" clId="Web-{03B062D2-EEE3-E723-A81F-ED3014051EFA}" dt="2023-09-22T15:42:09.223" v="192"/>
          <ac:grpSpMkLst>
            <pc:docMk/>
            <pc:sldMk cId="2119008132" sldId="261"/>
            <ac:grpSpMk id="10" creationId="{FAEF28A3-012D-4640-B8B8-1EF6EAF7233B}"/>
          </ac:grpSpMkLst>
        </pc:grpChg>
        <pc:grpChg chg="add">
          <ac:chgData name="Dennis, Andrea (ASD-S)" userId="S::andrea.dennis@nbed.nb.ca::e94956a2-635d-4015-a577-e2cd37c3b3e1" providerId="AD" clId="Web-{03B062D2-EEE3-E723-A81F-ED3014051EFA}" dt="2023-09-22T15:42:09.270" v="193"/>
          <ac:grpSpMkLst>
            <pc:docMk/>
            <pc:sldMk cId="2119008132" sldId="261"/>
            <ac:grpSpMk id="26" creationId="{FAEF28A3-012D-4640-B8B8-1EF6EAF7233B}"/>
          </ac:grpSpMkLst>
        </pc:grpChg>
        <pc:picChg chg="mod ord">
          <ac:chgData name="Dennis, Andrea (ASD-S)" userId="S::andrea.dennis@nbed.nb.ca::e94956a2-635d-4015-a577-e2cd37c3b3e1" providerId="AD" clId="Web-{03B062D2-EEE3-E723-A81F-ED3014051EFA}" dt="2023-09-22T15:42:09.270" v="193"/>
          <ac:picMkLst>
            <pc:docMk/>
            <pc:sldMk cId="2119008132" sldId="261"/>
            <ac:picMk id="5" creationId="{B9E573DD-9697-49F8-9E21-77AA5784635E}"/>
          </ac:picMkLst>
        </pc:picChg>
        <pc:picChg chg="del">
          <ac:chgData name="Dennis, Andrea (ASD-S)" userId="S::andrea.dennis@nbed.nb.ca::e94956a2-635d-4015-a577-e2cd37c3b3e1" providerId="AD" clId="Web-{03B062D2-EEE3-E723-A81F-ED3014051EFA}" dt="2023-09-22T15:27:32.129" v="64"/>
          <ac:picMkLst>
            <pc:docMk/>
            <pc:sldMk cId="2119008132" sldId="261"/>
            <ac:picMk id="41"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119008132" sldId="261"/>
            <ac:picMk id="43"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119008132" sldId="261"/>
            <ac:picMk id="57" creationId="{4B943304-F883-42A9-840F-CC318A256D77}"/>
          </ac:picMkLst>
        </pc:picChg>
        <pc:picChg chg="del">
          <ac:chgData name="Dennis, Andrea (ASD-S)" userId="S::andrea.dennis@nbed.nb.ca::e94956a2-635d-4015-a577-e2cd37c3b3e1" providerId="AD" clId="Web-{03B062D2-EEE3-E723-A81F-ED3014051EFA}" dt="2023-09-22T15:27:32.129" v="64"/>
          <ac:picMkLst>
            <pc:docMk/>
            <pc:sldMk cId="2119008132" sldId="261"/>
            <ac:picMk id="59" creationId="{1AAFC6A7-C24E-4A7C-9566-DB74CCFEF366}"/>
          </ac:picMkLst>
        </pc:picChg>
      </pc:sldChg>
      <pc:sldChg chg="delSp modSp mod modClrScheme delDesignElem chgLayout">
        <pc:chgData name="Dennis, Andrea (ASD-S)" userId="S::andrea.dennis@nbed.nb.ca::e94956a2-635d-4015-a577-e2cd37c3b3e1" providerId="AD" clId="Web-{03B062D2-EEE3-E723-A81F-ED3014051EFA}" dt="2023-09-22T15:40:12.799" v="178" actId="20577"/>
        <pc:sldMkLst>
          <pc:docMk/>
          <pc:sldMk cId="875609225" sldId="265"/>
        </pc:sldMkLst>
        <pc:spChg chg="mod ord">
          <ac:chgData name="Dennis, Andrea (ASD-S)" userId="S::andrea.dennis@nbed.nb.ca::e94956a2-635d-4015-a577-e2cd37c3b3e1" providerId="AD" clId="Web-{03B062D2-EEE3-E723-A81F-ED3014051EFA}" dt="2023-09-22T15:27:32.129" v="64"/>
          <ac:spMkLst>
            <pc:docMk/>
            <pc:sldMk cId="875609225" sldId="265"/>
            <ac:spMk id="2" creationId="{6A00CCF3-8131-48A6-8720-23054D5F0D56}"/>
          </ac:spMkLst>
        </pc:spChg>
        <pc:spChg chg="del">
          <ac:chgData name="Dennis, Andrea (ASD-S)" userId="S::andrea.dennis@nbed.nb.ca::e94956a2-635d-4015-a577-e2cd37c3b3e1" providerId="AD" clId="Web-{03B062D2-EEE3-E723-A81F-ED3014051EFA}" dt="2023-09-22T15:29:56.912" v="91"/>
          <ac:spMkLst>
            <pc:docMk/>
            <pc:sldMk cId="875609225" sldId="265"/>
            <ac:spMk id="3" creationId="{4D700E89-D171-684D-8498-EED5870F4A32}"/>
          </ac:spMkLst>
        </pc:spChg>
        <pc:spChg chg="mod ord">
          <ac:chgData name="Dennis, Andrea (ASD-S)" userId="S::andrea.dennis@nbed.nb.ca::e94956a2-635d-4015-a577-e2cd37c3b3e1" providerId="AD" clId="Web-{03B062D2-EEE3-E723-A81F-ED3014051EFA}" dt="2023-09-22T15:40:12.799" v="178" actId="20577"/>
          <ac:spMkLst>
            <pc:docMk/>
            <pc:sldMk cId="875609225" sldId="265"/>
            <ac:spMk id="4" creationId="{54D2BC26-CB9E-4B1E-A189-7DB32A953C38}"/>
          </ac:spMkLst>
        </pc:spChg>
        <pc:spChg chg="del">
          <ac:chgData name="Dennis, Andrea (ASD-S)" userId="S::andrea.dennis@nbed.nb.ca::e94956a2-635d-4015-a577-e2cd37c3b3e1" providerId="AD" clId="Web-{03B062D2-EEE3-E723-A81F-ED3014051EFA}" dt="2023-09-22T15:27:32.129" v="64"/>
          <ac:spMkLst>
            <pc:docMk/>
            <pc:sldMk cId="875609225" sldId="265"/>
            <ac:spMk id="3144" creationId="{8DA14841-53A4-4935-BE65-C8373B8A6D06}"/>
          </ac:spMkLst>
        </pc:spChg>
        <pc:spChg chg="del">
          <ac:chgData name="Dennis, Andrea (ASD-S)" userId="S::andrea.dennis@nbed.nb.ca::e94956a2-635d-4015-a577-e2cd37c3b3e1" providerId="AD" clId="Web-{03B062D2-EEE3-E723-A81F-ED3014051EFA}" dt="2023-09-22T15:27:32.129" v="64"/>
          <ac:spMkLst>
            <pc:docMk/>
            <pc:sldMk cId="875609225" sldId="265"/>
            <ac:spMk id="3145" creationId="{9877C2CF-B2DD-41C8-8B5E-152673376B41}"/>
          </ac:spMkLst>
        </pc:spChg>
        <pc:spChg chg="del">
          <ac:chgData name="Dennis, Andrea (ASD-S)" userId="S::andrea.dennis@nbed.nb.ca::e94956a2-635d-4015-a577-e2cd37c3b3e1" providerId="AD" clId="Web-{03B062D2-EEE3-E723-A81F-ED3014051EFA}" dt="2023-09-22T15:27:32.129" v="64"/>
          <ac:spMkLst>
            <pc:docMk/>
            <pc:sldMk cId="875609225" sldId="265"/>
            <ac:spMk id="3146" creationId="{24923D72-7E69-464B-94C5-B2530008D094}"/>
          </ac:spMkLst>
        </pc:spChg>
        <pc:spChg chg="del">
          <ac:chgData name="Dennis, Andrea (ASD-S)" userId="S::andrea.dennis@nbed.nb.ca::e94956a2-635d-4015-a577-e2cd37c3b3e1" providerId="AD" clId="Web-{03B062D2-EEE3-E723-A81F-ED3014051EFA}" dt="2023-09-22T15:27:32.129" v="64"/>
          <ac:spMkLst>
            <pc:docMk/>
            <pc:sldMk cId="875609225" sldId="265"/>
            <ac:spMk id="3147" creationId="{A00CCC86-7A88-4DFF-A0D0-6604606A2AEA}"/>
          </ac:spMkLst>
        </pc:spChg>
        <pc:spChg chg="del">
          <ac:chgData name="Dennis, Andrea (ASD-S)" userId="S::andrea.dennis@nbed.nb.ca::e94956a2-635d-4015-a577-e2cd37c3b3e1" providerId="AD" clId="Web-{03B062D2-EEE3-E723-A81F-ED3014051EFA}" dt="2023-09-22T15:27:32.129" v="64"/>
          <ac:spMkLst>
            <pc:docMk/>
            <pc:sldMk cId="875609225" sldId="265"/>
            <ac:spMk id="3148" creationId="{E1F8ABFD-155B-4386-AE33-6E13057CFCF3}"/>
          </ac:spMkLst>
        </pc:spChg>
        <pc:spChg chg="del">
          <ac:chgData name="Dennis, Andrea (ASD-S)" userId="S::andrea.dennis@nbed.nb.ca::e94956a2-635d-4015-a577-e2cd37c3b3e1" providerId="AD" clId="Web-{03B062D2-EEE3-E723-A81F-ED3014051EFA}" dt="2023-09-22T15:27:32.129" v="64"/>
          <ac:spMkLst>
            <pc:docMk/>
            <pc:sldMk cId="875609225" sldId="265"/>
            <ac:spMk id="3149" creationId="{E0FD3BE6-42AF-4DB6-A3B6-F879A81AD832}"/>
          </ac:spMkLst>
        </pc:spChg>
        <pc:spChg chg="del">
          <ac:chgData name="Dennis, Andrea (ASD-S)" userId="S::andrea.dennis@nbed.nb.ca::e94956a2-635d-4015-a577-e2cd37c3b3e1" providerId="AD" clId="Web-{03B062D2-EEE3-E723-A81F-ED3014051EFA}" dt="2023-09-22T15:27:32.129" v="64"/>
          <ac:spMkLst>
            <pc:docMk/>
            <pc:sldMk cId="875609225" sldId="265"/>
            <ac:spMk id="3152" creationId="{8B2AECAC-4D7A-44FE-82A3-4F4E7C40AA7F}"/>
          </ac:spMkLst>
        </pc:spChg>
        <pc:spChg chg="del">
          <ac:chgData name="Dennis, Andrea (ASD-S)" userId="S::andrea.dennis@nbed.nb.ca::e94956a2-635d-4015-a577-e2cd37c3b3e1" providerId="AD" clId="Web-{03B062D2-EEE3-E723-A81F-ED3014051EFA}" dt="2023-09-22T15:27:32.129" v="64"/>
          <ac:spMkLst>
            <pc:docMk/>
            <pc:sldMk cId="875609225" sldId="265"/>
            <ac:spMk id="3153" creationId="{07CF9B3A-47A7-40CC-A48B-C907AA1488D3}"/>
          </ac:spMkLst>
        </pc:spChg>
        <pc:spChg chg="del">
          <ac:chgData name="Dennis, Andrea (ASD-S)" userId="S::andrea.dennis@nbed.nb.ca::e94956a2-635d-4015-a577-e2cd37c3b3e1" providerId="AD" clId="Web-{03B062D2-EEE3-E723-A81F-ED3014051EFA}" dt="2023-09-22T15:27:32.129" v="64"/>
          <ac:spMkLst>
            <pc:docMk/>
            <pc:sldMk cId="875609225" sldId="265"/>
            <ac:spMk id="3154" creationId="{2BCCD6A9-FBF3-4766-A22F-60972DCD324C}"/>
          </ac:spMkLst>
        </pc:spChg>
        <pc:spChg chg="del">
          <ac:chgData name="Dennis, Andrea (ASD-S)" userId="S::andrea.dennis@nbed.nb.ca::e94956a2-635d-4015-a577-e2cd37c3b3e1" providerId="AD" clId="Web-{03B062D2-EEE3-E723-A81F-ED3014051EFA}" dt="2023-09-22T15:27:32.129" v="64"/>
          <ac:spMkLst>
            <pc:docMk/>
            <pc:sldMk cId="875609225" sldId="265"/>
            <ac:spMk id="3155" creationId="{4889AD22-2126-4A1E-8BEB-EED54DD3023E}"/>
          </ac:spMkLst>
        </pc:spChg>
        <pc:picChg chg="mod ord">
          <ac:chgData name="Dennis, Andrea (ASD-S)" userId="S::andrea.dennis@nbed.nb.ca::e94956a2-635d-4015-a577-e2cd37c3b3e1" providerId="AD" clId="Web-{03B062D2-EEE3-E723-A81F-ED3014051EFA}" dt="2023-09-22T15:27:32.129" v="64"/>
          <ac:picMkLst>
            <pc:docMk/>
            <pc:sldMk cId="875609225" sldId="265"/>
            <ac:picMk id="3074" creationId="{938CB88C-32DA-4901-9AD8-0EE228D77978}"/>
          </ac:picMkLst>
        </pc:picChg>
        <pc:picChg chg="del">
          <ac:chgData name="Dennis, Andrea (ASD-S)" userId="S::andrea.dennis@nbed.nb.ca::e94956a2-635d-4015-a577-e2cd37c3b3e1" providerId="AD" clId="Web-{03B062D2-EEE3-E723-A81F-ED3014051EFA}" dt="2023-09-22T15:27:32.129" v="64"/>
          <ac:picMkLst>
            <pc:docMk/>
            <pc:sldMk cId="875609225" sldId="265"/>
            <ac:picMk id="3142"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875609225" sldId="265"/>
            <ac:picMk id="3143"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875609225" sldId="265"/>
            <ac:picMk id="3150" creationId="{F5BBAA22-23CD-49A7-B26C-BF3E0B830BB0}"/>
          </ac:picMkLst>
        </pc:picChg>
        <pc:picChg chg="del">
          <ac:chgData name="Dennis, Andrea (ASD-S)" userId="S::andrea.dennis@nbed.nb.ca::e94956a2-635d-4015-a577-e2cd37c3b3e1" providerId="AD" clId="Web-{03B062D2-EEE3-E723-A81F-ED3014051EFA}" dt="2023-09-22T15:27:32.129" v="64"/>
          <ac:picMkLst>
            <pc:docMk/>
            <pc:sldMk cId="875609225" sldId="265"/>
            <ac:picMk id="3151" creationId="{19A4E5EA-9A8F-4B0F-97B2-4219590ADDB0}"/>
          </ac:picMkLst>
        </pc:picChg>
      </pc:sldChg>
      <pc:sldChg chg="delSp modSp mod ord modClrScheme delDesignElem chgLayout">
        <pc:chgData name="Dennis, Andrea (ASD-S)" userId="S::andrea.dennis@nbed.nb.ca::e94956a2-635d-4015-a577-e2cd37c3b3e1" providerId="AD" clId="Web-{03B062D2-EEE3-E723-A81F-ED3014051EFA}" dt="2023-09-22T16:30:51.162" v="665"/>
        <pc:sldMkLst>
          <pc:docMk/>
          <pc:sldMk cId="2337690749" sldId="269"/>
        </pc:sldMkLst>
        <pc:spChg chg="mod ord">
          <ac:chgData name="Dennis, Andrea (ASD-S)" userId="S::andrea.dennis@nbed.nb.ca::e94956a2-635d-4015-a577-e2cd37c3b3e1" providerId="AD" clId="Web-{03B062D2-EEE3-E723-A81F-ED3014051EFA}" dt="2023-09-22T15:27:32.129" v="64"/>
          <ac:spMkLst>
            <pc:docMk/>
            <pc:sldMk cId="2337690749" sldId="269"/>
            <ac:spMk id="2" creationId="{6A00CCF3-8131-48A6-8720-23054D5F0D56}"/>
          </ac:spMkLst>
        </pc:spChg>
        <pc:spChg chg="mod ord">
          <ac:chgData name="Dennis, Andrea (ASD-S)" userId="S::andrea.dennis@nbed.nb.ca::e94956a2-635d-4015-a577-e2cd37c3b3e1" providerId="AD" clId="Web-{03B062D2-EEE3-E723-A81F-ED3014051EFA}" dt="2023-09-22T15:43:35.896" v="222" actId="1076"/>
          <ac:spMkLst>
            <pc:docMk/>
            <pc:sldMk cId="2337690749" sldId="269"/>
            <ac:spMk id="4" creationId="{54D2BC26-CB9E-4B1E-A189-7DB32A953C38}"/>
          </ac:spMkLst>
        </pc:spChg>
        <pc:spChg chg="del">
          <ac:chgData name="Dennis, Andrea (ASD-S)" userId="S::andrea.dennis@nbed.nb.ca::e94956a2-635d-4015-a577-e2cd37c3b3e1" providerId="AD" clId="Web-{03B062D2-EEE3-E723-A81F-ED3014051EFA}" dt="2023-09-22T15:27:32.129" v="64"/>
          <ac:spMkLst>
            <pc:docMk/>
            <pc:sldMk cId="2337690749" sldId="269"/>
            <ac:spMk id="3087" creationId="{4C790028-99AE-4AE4-8269-9913E2D50625}"/>
          </ac:spMkLst>
        </pc:spChg>
        <pc:spChg chg="del">
          <ac:chgData name="Dennis, Andrea (ASD-S)" userId="S::andrea.dennis@nbed.nb.ca::e94956a2-635d-4015-a577-e2cd37c3b3e1" providerId="AD" clId="Web-{03B062D2-EEE3-E723-A81F-ED3014051EFA}" dt="2023-09-22T15:27:32.129" v="64"/>
          <ac:spMkLst>
            <pc:docMk/>
            <pc:sldMk cId="2337690749" sldId="269"/>
            <ac:spMk id="3089" creationId="{06936A2A-FE08-4EE0-A409-3EF3FA2448DE}"/>
          </ac:spMkLst>
        </pc:spChg>
        <pc:spChg chg="del">
          <ac:chgData name="Dennis, Andrea (ASD-S)" userId="S::andrea.dennis@nbed.nb.ca::e94956a2-635d-4015-a577-e2cd37c3b3e1" providerId="AD" clId="Web-{03B062D2-EEE3-E723-A81F-ED3014051EFA}" dt="2023-09-22T15:27:32.129" v="64"/>
          <ac:spMkLst>
            <pc:docMk/>
            <pc:sldMk cId="2337690749" sldId="269"/>
            <ac:spMk id="3091" creationId="{E1F0989E-BFBB-43E4-927B-2C51C7AE261D}"/>
          </ac:spMkLst>
        </pc:spChg>
        <pc:spChg chg="del">
          <ac:chgData name="Dennis, Andrea (ASD-S)" userId="S::andrea.dennis@nbed.nb.ca::e94956a2-635d-4015-a577-e2cd37c3b3e1" providerId="AD" clId="Web-{03B062D2-EEE3-E723-A81F-ED3014051EFA}" dt="2023-09-22T15:27:32.129" v="64"/>
          <ac:spMkLst>
            <pc:docMk/>
            <pc:sldMk cId="2337690749" sldId="269"/>
            <ac:spMk id="3093" creationId="{8ACA2469-91AA-459B-A5DD-8FFC0F70E05C}"/>
          </ac:spMkLst>
        </pc:spChg>
        <pc:spChg chg="del">
          <ac:chgData name="Dennis, Andrea (ASD-S)" userId="S::andrea.dennis@nbed.nb.ca::e94956a2-635d-4015-a577-e2cd37c3b3e1" providerId="AD" clId="Web-{03B062D2-EEE3-E723-A81F-ED3014051EFA}" dt="2023-09-22T15:27:32.129" v="64"/>
          <ac:spMkLst>
            <pc:docMk/>
            <pc:sldMk cId="2337690749" sldId="269"/>
            <ac:spMk id="3095" creationId="{97860FD2-CA19-4064-AA6F-68050C3D2011}"/>
          </ac:spMkLst>
        </pc:spChg>
        <pc:spChg chg="del">
          <ac:chgData name="Dennis, Andrea (ASD-S)" userId="S::andrea.dennis@nbed.nb.ca::e94956a2-635d-4015-a577-e2cd37c3b3e1" providerId="AD" clId="Web-{03B062D2-EEE3-E723-A81F-ED3014051EFA}" dt="2023-09-22T15:27:32.129" v="64"/>
          <ac:spMkLst>
            <pc:docMk/>
            <pc:sldMk cId="2337690749" sldId="269"/>
            <ac:spMk id="3097" creationId="{4D7E45EB-2082-42A1-A5FC-6D53F21DB3E6}"/>
          </ac:spMkLst>
        </pc:spChg>
        <pc:spChg chg="del">
          <ac:chgData name="Dennis, Andrea (ASD-S)" userId="S::andrea.dennis@nbed.nb.ca::e94956a2-635d-4015-a577-e2cd37c3b3e1" providerId="AD" clId="Web-{03B062D2-EEE3-E723-A81F-ED3014051EFA}" dt="2023-09-22T15:27:32.129" v="64"/>
          <ac:spMkLst>
            <pc:docMk/>
            <pc:sldMk cId="2337690749" sldId="269"/>
            <ac:spMk id="3103" creationId="{1B61F797-14BD-476F-B569-140E96CB6B46}"/>
          </ac:spMkLst>
        </pc:spChg>
        <pc:spChg chg="del">
          <ac:chgData name="Dennis, Andrea (ASD-S)" userId="S::andrea.dennis@nbed.nb.ca::e94956a2-635d-4015-a577-e2cd37c3b3e1" providerId="AD" clId="Web-{03B062D2-EEE3-E723-A81F-ED3014051EFA}" dt="2023-09-22T15:27:32.129" v="64"/>
          <ac:spMkLst>
            <pc:docMk/>
            <pc:sldMk cId="2337690749" sldId="269"/>
            <ac:spMk id="3105" creationId="{9A0235D8-BAC3-4440-8A9B-43D98243C728}"/>
          </ac:spMkLst>
        </pc:spChg>
        <pc:spChg chg="del">
          <ac:chgData name="Dennis, Andrea (ASD-S)" userId="S::andrea.dennis@nbed.nb.ca::e94956a2-635d-4015-a577-e2cd37c3b3e1" providerId="AD" clId="Web-{03B062D2-EEE3-E723-A81F-ED3014051EFA}" dt="2023-09-22T15:27:32.129" v="64"/>
          <ac:spMkLst>
            <pc:docMk/>
            <pc:sldMk cId="2337690749" sldId="269"/>
            <ac:spMk id="3107" creationId="{CDF2FD5C-3192-4646-91D2-C907BDC4C183}"/>
          </ac:spMkLst>
        </pc:spChg>
        <pc:spChg chg="del">
          <ac:chgData name="Dennis, Andrea (ASD-S)" userId="S::andrea.dennis@nbed.nb.ca::e94956a2-635d-4015-a577-e2cd37c3b3e1" providerId="AD" clId="Web-{03B062D2-EEE3-E723-A81F-ED3014051EFA}" dt="2023-09-22T15:27:32.129" v="64"/>
          <ac:spMkLst>
            <pc:docMk/>
            <pc:sldMk cId="2337690749" sldId="269"/>
            <ac:spMk id="3109" creationId="{28564258-BA63-4452-B6A7-27E3497D933B}"/>
          </ac:spMkLst>
        </pc:spChg>
        <pc:picChg chg="mod ord">
          <ac:chgData name="Dennis, Andrea (ASD-S)" userId="S::andrea.dennis@nbed.nb.ca::e94956a2-635d-4015-a577-e2cd37c3b3e1" providerId="AD" clId="Web-{03B062D2-EEE3-E723-A81F-ED3014051EFA}" dt="2023-09-22T15:27:32.129" v="64"/>
          <ac:picMkLst>
            <pc:docMk/>
            <pc:sldMk cId="2337690749" sldId="269"/>
            <ac:picMk id="3074" creationId="{E52C85B3-557B-412E-B9F1-42304EBD4DDD}"/>
          </ac:picMkLst>
        </pc:picChg>
        <pc:picChg chg="del">
          <ac:chgData name="Dennis, Andrea (ASD-S)" userId="S::andrea.dennis@nbed.nb.ca::e94956a2-635d-4015-a577-e2cd37c3b3e1" providerId="AD" clId="Web-{03B062D2-EEE3-E723-A81F-ED3014051EFA}" dt="2023-09-22T15:27:32.129" v="64"/>
          <ac:picMkLst>
            <pc:docMk/>
            <pc:sldMk cId="2337690749" sldId="269"/>
            <ac:picMk id="3083" creationId="{01AF5FBB-9FDC-4D75-9DD6-DAF01ED197A0}"/>
          </ac:picMkLst>
        </pc:picChg>
        <pc:picChg chg="del">
          <ac:chgData name="Dennis, Andrea (ASD-S)" userId="S::andrea.dennis@nbed.nb.ca::e94956a2-635d-4015-a577-e2cd37c3b3e1" providerId="AD" clId="Web-{03B062D2-EEE3-E723-A81F-ED3014051EFA}" dt="2023-09-22T15:27:32.129" v="64"/>
          <ac:picMkLst>
            <pc:docMk/>
            <pc:sldMk cId="2337690749" sldId="269"/>
            <ac:picMk id="3085" creationId="{933BBBE6-F4CF-483E-BA74-B51421B4D93F}"/>
          </ac:picMkLst>
        </pc:picChg>
        <pc:picChg chg="del">
          <ac:chgData name="Dennis, Andrea (ASD-S)" userId="S::andrea.dennis@nbed.nb.ca::e94956a2-635d-4015-a577-e2cd37c3b3e1" providerId="AD" clId="Web-{03B062D2-EEE3-E723-A81F-ED3014051EFA}" dt="2023-09-22T15:27:32.129" v="64"/>
          <ac:picMkLst>
            <pc:docMk/>
            <pc:sldMk cId="2337690749" sldId="269"/>
            <ac:picMk id="3099" creationId="{A6A5C072-919B-4308-A48B-96DC0CBFBEB5}"/>
          </ac:picMkLst>
        </pc:picChg>
        <pc:picChg chg="del">
          <ac:chgData name="Dennis, Andrea (ASD-S)" userId="S::andrea.dennis@nbed.nb.ca::e94956a2-635d-4015-a577-e2cd37c3b3e1" providerId="AD" clId="Web-{03B062D2-EEE3-E723-A81F-ED3014051EFA}" dt="2023-09-22T15:27:32.129" v="64"/>
          <ac:picMkLst>
            <pc:docMk/>
            <pc:sldMk cId="2337690749" sldId="269"/>
            <ac:picMk id="3101" creationId="{A8F74E2F-7C51-4D72-96BA-528A50748125}"/>
          </ac:picMkLst>
        </pc:picChg>
      </pc:sldChg>
      <pc:sldChg chg="addSp delSp modSp mod setBg modClrScheme setClrOvrMap delDesignElem chgLayout">
        <pc:chgData name="Dennis, Andrea (ASD-S)" userId="S::andrea.dennis@nbed.nb.ca::e94956a2-635d-4015-a577-e2cd37c3b3e1" providerId="AD" clId="Web-{03B062D2-EEE3-E723-A81F-ED3014051EFA}" dt="2023-09-22T15:41:38.081" v="187" actId="20577"/>
        <pc:sldMkLst>
          <pc:docMk/>
          <pc:sldMk cId="2567019779" sldId="271"/>
        </pc:sldMkLst>
        <pc:spChg chg="mod ord">
          <ac:chgData name="Dennis, Andrea (ASD-S)" userId="S::andrea.dennis@nbed.nb.ca::e94956a2-635d-4015-a577-e2cd37c3b3e1" providerId="AD" clId="Web-{03B062D2-EEE3-E723-A81F-ED3014051EFA}" dt="2023-09-22T15:41:38.081" v="187" actId="20577"/>
          <ac:spMkLst>
            <pc:docMk/>
            <pc:sldMk cId="2567019779" sldId="271"/>
            <ac:spMk id="2" creationId="{41687EE9-9B1F-480E-852F-0088ED57B1C3}"/>
          </ac:spMkLst>
        </pc:spChg>
        <pc:spChg chg="mod">
          <ac:chgData name="Dennis, Andrea (ASD-S)" userId="S::andrea.dennis@nbed.nb.ca::e94956a2-635d-4015-a577-e2cd37c3b3e1" providerId="AD" clId="Web-{03B062D2-EEE3-E723-A81F-ED3014051EFA}" dt="2023-09-22T15:40:34.502" v="181"/>
          <ac:spMkLst>
            <pc:docMk/>
            <pc:sldMk cId="2567019779" sldId="271"/>
            <ac:spMk id="3" creationId="{3B10330F-7D69-689A-D5A1-4049DA6BCA70}"/>
          </ac:spMkLst>
        </pc:spChg>
        <pc:spChg chg="mod ord">
          <ac:chgData name="Dennis, Andrea (ASD-S)" userId="S::andrea.dennis@nbed.nb.ca::e94956a2-635d-4015-a577-e2cd37c3b3e1" providerId="AD" clId="Web-{03B062D2-EEE3-E723-A81F-ED3014051EFA}" dt="2023-09-22T15:40:56.081" v="184" actId="20577"/>
          <ac:spMkLst>
            <pc:docMk/>
            <pc:sldMk cId="2567019779" sldId="271"/>
            <ac:spMk id="11" creationId="{D08E1AE2-AA0A-49EE-9AC9-E77A4CCA49E6}"/>
          </ac:spMkLst>
        </pc:spChg>
        <pc:spChg chg="del">
          <ac:chgData name="Dennis, Andrea (ASD-S)" userId="S::andrea.dennis@nbed.nb.ca::e94956a2-635d-4015-a577-e2cd37c3b3e1" providerId="AD" clId="Web-{03B062D2-EEE3-E723-A81F-ED3014051EFA}" dt="2023-09-22T15:27:32.129" v="64"/>
          <ac:spMkLst>
            <pc:docMk/>
            <pc:sldMk cId="2567019779" sldId="271"/>
            <ac:spMk id="4108" creationId="{8DA14841-53A4-4935-BE65-C8373B8A6D06}"/>
          </ac:spMkLst>
        </pc:spChg>
        <pc:spChg chg="del">
          <ac:chgData name="Dennis, Andrea (ASD-S)" userId="S::andrea.dennis@nbed.nb.ca::e94956a2-635d-4015-a577-e2cd37c3b3e1" providerId="AD" clId="Web-{03B062D2-EEE3-E723-A81F-ED3014051EFA}" dt="2023-09-22T15:27:32.129" v="64"/>
          <ac:spMkLst>
            <pc:docMk/>
            <pc:sldMk cId="2567019779" sldId="271"/>
            <ac:spMk id="4109" creationId="{9877C2CF-B2DD-41C8-8B5E-152673376B41}"/>
          </ac:spMkLst>
        </pc:spChg>
        <pc:spChg chg="del">
          <ac:chgData name="Dennis, Andrea (ASD-S)" userId="S::andrea.dennis@nbed.nb.ca::e94956a2-635d-4015-a577-e2cd37c3b3e1" providerId="AD" clId="Web-{03B062D2-EEE3-E723-A81F-ED3014051EFA}" dt="2023-09-22T15:27:32.129" v="64"/>
          <ac:spMkLst>
            <pc:docMk/>
            <pc:sldMk cId="2567019779" sldId="271"/>
            <ac:spMk id="4110" creationId="{24923D72-7E69-464B-94C5-B2530008D094}"/>
          </ac:spMkLst>
        </pc:spChg>
        <pc:spChg chg="del">
          <ac:chgData name="Dennis, Andrea (ASD-S)" userId="S::andrea.dennis@nbed.nb.ca::e94956a2-635d-4015-a577-e2cd37c3b3e1" providerId="AD" clId="Web-{03B062D2-EEE3-E723-A81F-ED3014051EFA}" dt="2023-09-22T15:27:32.129" v="64"/>
          <ac:spMkLst>
            <pc:docMk/>
            <pc:sldMk cId="2567019779" sldId="271"/>
            <ac:spMk id="4111" creationId="{A00CCC86-7A88-4DFF-A0D0-6604606A2AEA}"/>
          </ac:spMkLst>
        </pc:spChg>
        <pc:spChg chg="del">
          <ac:chgData name="Dennis, Andrea (ASD-S)" userId="S::andrea.dennis@nbed.nb.ca::e94956a2-635d-4015-a577-e2cd37c3b3e1" providerId="AD" clId="Web-{03B062D2-EEE3-E723-A81F-ED3014051EFA}" dt="2023-09-22T15:27:32.129" v="64"/>
          <ac:spMkLst>
            <pc:docMk/>
            <pc:sldMk cId="2567019779" sldId="271"/>
            <ac:spMk id="4112" creationId="{E1F8ABFD-155B-4386-AE33-6E13057CFCF3}"/>
          </ac:spMkLst>
        </pc:spChg>
        <pc:spChg chg="del">
          <ac:chgData name="Dennis, Andrea (ASD-S)" userId="S::andrea.dennis@nbed.nb.ca::e94956a2-635d-4015-a577-e2cd37c3b3e1" providerId="AD" clId="Web-{03B062D2-EEE3-E723-A81F-ED3014051EFA}" dt="2023-09-22T15:27:32.129" v="64"/>
          <ac:spMkLst>
            <pc:docMk/>
            <pc:sldMk cId="2567019779" sldId="271"/>
            <ac:spMk id="4113" creationId="{1FAD0390-34BF-40AC-9261-46DC940FC980}"/>
          </ac:spMkLst>
        </pc:spChg>
        <pc:spChg chg="del">
          <ac:chgData name="Dennis, Andrea (ASD-S)" userId="S::andrea.dennis@nbed.nb.ca::e94956a2-635d-4015-a577-e2cd37c3b3e1" providerId="AD" clId="Web-{03B062D2-EEE3-E723-A81F-ED3014051EFA}" dt="2023-09-22T15:27:32.129" v="64"/>
          <ac:spMkLst>
            <pc:docMk/>
            <pc:sldMk cId="2567019779" sldId="271"/>
            <ac:spMk id="4116" creationId="{B9F61B35-8B17-4284-8EC1-80628EE6314E}"/>
          </ac:spMkLst>
        </pc:spChg>
        <pc:spChg chg="del">
          <ac:chgData name="Dennis, Andrea (ASD-S)" userId="S::andrea.dennis@nbed.nb.ca::e94956a2-635d-4015-a577-e2cd37c3b3e1" providerId="AD" clId="Web-{03B062D2-EEE3-E723-A81F-ED3014051EFA}" dt="2023-09-22T15:27:32.129" v="64"/>
          <ac:spMkLst>
            <pc:docMk/>
            <pc:sldMk cId="2567019779" sldId="271"/>
            <ac:spMk id="4117" creationId="{63D6F20C-3324-4FEE-A14F-84CEC82D1E9B}"/>
          </ac:spMkLst>
        </pc:spChg>
        <pc:spChg chg="del">
          <ac:chgData name="Dennis, Andrea (ASD-S)" userId="S::andrea.dennis@nbed.nb.ca::e94956a2-635d-4015-a577-e2cd37c3b3e1" providerId="AD" clId="Web-{03B062D2-EEE3-E723-A81F-ED3014051EFA}" dt="2023-09-22T15:27:32.129" v="64"/>
          <ac:spMkLst>
            <pc:docMk/>
            <pc:sldMk cId="2567019779" sldId="271"/>
            <ac:spMk id="4118" creationId="{25148D7B-86F6-4516-8EEA-A549827E4BB9}"/>
          </ac:spMkLst>
        </pc:spChg>
        <pc:spChg chg="del">
          <ac:chgData name="Dennis, Andrea (ASD-S)" userId="S::andrea.dennis@nbed.nb.ca::e94956a2-635d-4015-a577-e2cd37c3b3e1" providerId="AD" clId="Web-{03B062D2-EEE3-E723-A81F-ED3014051EFA}" dt="2023-09-22T15:27:32.129" v="64"/>
          <ac:spMkLst>
            <pc:docMk/>
            <pc:sldMk cId="2567019779" sldId="271"/>
            <ac:spMk id="4119" creationId="{E3F52668-573E-409A-9976-4842BB9EAAA4}"/>
          </ac:spMkLst>
        </pc:spChg>
        <pc:spChg chg="add">
          <ac:chgData name="Dennis, Andrea (ASD-S)" userId="S::andrea.dennis@nbed.nb.ca::e94956a2-635d-4015-a577-e2cd37c3b3e1" providerId="AD" clId="Web-{03B062D2-EEE3-E723-A81F-ED3014051EFA}" dt="2023-09-22T15:40:34.502" v="181"/>
          <ac:spMkLst>
            <pc:docMk/>
            <pc:sldMk cId="2567019779" sldId="271"/>
            <ac:spMk id="4120" creationId="{92515798-C8A3-40E7-A830-82681C81A0CD}"/>
          </ac:spMkLst>
        </pc:spChg>
        <pc:spChg chg="add">
          <ac:chgData name="Dennis, Andrea (ASD-S)" userId="S::andrea.dennis@nbed.nb.ca::e94956a2-635d-4015-a577-e2cd37c3b3e1" providerId="AD" clId="Web-{03B062D2-EEE3-E723-A81F-ED3014051EFA}" dt="2023-09-22T15:40:34.502" v="181"/>
          <ac:spMkLst>
            <pc:docMk/>
            <pc:sldMk cId="2567019779" sldId="271"/>
            <ac:spMk id="4125" creationId="{59647F54-801D-44AB-8284-EDDFF7763139}"/>
          </ac:spMkLst>
        </pc:spChg>
        <pc:spChg chg="add">
          <ac:chgData name="Dennis, Andrea (ASD-S)" userId="S::andrea.dennis@nbed.nb.ca::e94956a2-635d-4015-a577-e2cd37c3b3e1" providerId="AD" clId="Web-{03B062D2-EEE3-E723-A81F-ED3014051EFA}" dt="2023-09-22T15:40:34.502" v="181"/>
          <ac:spMkLst>
            <pc:docMk/>
            <pc:sldMk cId="2567019779" sldId="271"/>
            <ac:spMk id="4126" creationId="{6DFBE54E-A701-4039-AC57-CF06B37CC626}"/>
          </ac:spMkLst>
        </pc:spChg>
        <pc:spChg chg="add">
          <ac:chgData name="Dennis, Andrea (ASD-S)" userId="S::andrea.dennis@nbed.nb.ca::e94956a2-635d-4015-a577-e2cd37c3b3e1" providerId="AD" clId="Web-{03B062D2-EEE3-E723-A81F-ED3014051EFA}" dt="2023-09-22T15:40:34.502" v="181"/>
          <ac:spMkLst>
            <pc:docMk/>
            <pc:sldMk cId="2567019779" sldId="271"/>
            <ac:spMk id="4127" creationId="{D33A9890-FE1F-4F08-8EF4-FD2B43954605}"/>
          </ac:spMkLst>
        </pc:spChg>
        <pc:grpChg chg="add">
          <ac:chgData name="Dennis, Andrea (ASD-S)" userId="S::andrea.dennis@nbed.nb.ca::e94956a2-635d-4015-a577-e2cd37c3b3e1" providerId="AD" clId="Web-{03B062D2-EEE3-E723-A81F-ED3014051EFA}" dt="2023-09-22T15:40:34.502" v="181"/>
          <ac:grpSpMkLst>
            <pc:docMk/>
            <pc:sldMk cId="2567019779" sldId="271"/>
            <ac:grpSpMk id="4103" creationId="{FAEF28A3-012D-4640-B8B8-1EF6EAF7233B}"/>
          </ac:grpSpMkLst>
        </pc:grpChg>
        <pc:picChg chg="mod ord">
          <ac:chgData name="Dennis, Andrea (ASD-S)" userId="S::andrea.dennis@nbed.nb.ca::e94956a2-635d-4015-a577-e2cd37c3b3e1" providerId="AD" clId="Web-{03B062D2-EEE3-E723-A81F-ED3014051EFA}" dt="2023-09-22T15:40:34.502" v="181"/>
          <ac:picMkLst>
            <pc:docMk/>
            <pc:sldMk cId="2567019779" sldId="271"/>
            <ac:picMk id="4098" creationId="{724AE89C-BFC3-4CD9-875D-C54E77CE00DC}"/>
          </ac:picMkLst>
        </pc:picChg>
        <pc:picChg chg="del">
          <ac:chgData name="Dennis, Andrea (ASD-S)" userId="S::andrea.dennis@nbed.nb.ca::e94956a2-635d-4015-a577-e2cd37c3b3e1" providerId="AD" clId="Web-{03B062D2-EEE3-E723-A81F-ED3014051EFA}" dt="2023-09-22T15:27:32.129" v="64"/>
          <ac:picMkLst>
            <pc:docMk/>
            <pc:sldMk cId="2567019779" sldId="271"/>
            <ac:picMk id="4106" creationId="{2FA3880A-8D8F-466C-A4A1-F07BCDD3719C}"/>
          </ac:picMkLst>
        </pc:picChg>
        <pc:picChg chg="del">
          <ac:chgData name="Dennis, Andrea (ASD-S)" userId="S::andrea.dennis@nbed.nb.ca::e94956a2-635d-4015-a577-e2cd37c3b3e1" providerId="AD" clId="Web-{03B062D2-EEE3-E723-A81F-ED3014051EFA}" dt="2023-09-22T15:27:32.129" v="64"/>
          <ac:picMkLst>
            <pc:docMk/>
            <pc:sldMk cId="2567019779" sldId="271"/>
            <ac:picMk id="4107" creationId="{3C0A64CB-20A1-4508-B568-284EB04F78EE}"/>
          </ac:picMkLst>
        </pc:picChg>
        <pc:picChg chg="del">
          <ac:chgData name="Dennis, Andrea (ASD-S)" userId="S::andrea.dennis@nbed.nb.ca::e94956a2-635d-4015-a577-e2cd37c3b3e1" providerId="AD" clId="Web-{03B062D2-EEE3-E723-A81F-ED3014051EFA}" dt="2023-09-22T15:27:32.129" v="64"/>
          <ac:picMkLst>
            <pc:docMk/>
            <pc:sldMk cId="2567019779" sldId="271"/>
            <ac:picMk id="4114" creationId="{60CB6B56-9C1C-44DD-B973-C2B1F233A2C3}"/>
          </ac:picMkLst>
        </pc:picChg>
        <pc:picChg chg="del">
          <ac:chgData name="Dennis, Andrea (ASD-S)" userId="S::andrea.dennis@nbed.nb.ca::e94956a2-635d-4015-a577-e2cd37c3b3e1" providerId="AD" clId="Web-{03B062D2-EEE3-E723-A81F-ED3014051EFA}" dt="2023-09-22T15:27:32.129" v="64"/>
          <ac:picMkLst>
            <pc:docMk/>
            <pc:sldMk cId="2567019779" sldId="271"/>
            <ac:picMk id="4115" creationId="{FCA363CE-60DD-4ABB-A0E6-1294AB0FBDBF}"/>
          </ac:picMkLst>
        </pc:picChg>
      </pc:sldChg>
      <pc:sldChg chg="modSp mod ord modClrScheme chgLayout">
        <pc:chgData name="Dennis, Andrea (ASD-S)" userId="S::andrea.dennis@nbed.nb.ca::e94956a2-635d-4015-a577-e2cd37c3b3e1" providerId="AD" clId="Web-{03B062D2-EEE3-E723-A81F-ED3014051EFA}" dt="2023-09-22T16:30:43.537" v="664"/>
        <pc:sldMkLst>
          <pc:docMk/>
          <pc:sldMk cId="3522450579" sldId="272"/>
        </pc:sldMkLst>
        <pc:spChg chg="mod ord">
          <ac:chgData name="Dennis, Andrea (ASD-S)" userId="S::andrea.dennis@nbed.nb.ca::e94956a2-635d-4015-a577-e2cd37c3b3e1" providerId="AD" clId="Web-{03B062D2-EEE3-E723-A81F-ED3014051EFA}" dt="2023-09-22T15:27:32.129" v="64"/>
          <ac:spMkLst>
            <pc:docMk/>
            <pc:sldMk cId="3522450579" sldId="272"/>
            <ac:spMk id="2" creationId="{9F2BE21C-A627-085C-9061-AB8410AE7DA0}"/>
          </ac:spMkLst>
        </pc:spChg>
        <pc:spChg chg="mod ord">
          <ac:chgData name="Dennis, Andrea (ASD-S)" userId="S::andrea.dennis@nbed.nb.ca::e94956a2-635d-4015-a577-e2cd37c3b3e1" providerId="AD" clId="Web-{03B062D2-EEE3-E723-A81F-ED3014051EFA}" dt="2023-09-22T15:27:32.129" v="64"/>
          <ac:spMkLst>
            <pc:docMk/>
            <pc:sldMk cId="3522450579" sldId="272"/>
            <ac:spMk id="3" creationId="{A4AB66DF-4578-C360-5E4B-B02D76573FD1}"/>
          </ac:spMkLst>
        </pc:spChg>
        <pc:picChg chg="mod ord">
          <ac:chgData name="Dennis, Andrea (ASD-S)" userId="S::andrea.dennis@nbed.nb.ca::e94956a2-635d-4015-a577-e2cd37c3b3e1" providerId="AD" clId="Web-{03B062D2-EEE3-E723-A81F-ED3014051EFA}" dt="2023-09-22T15:27:32.129" v="64"/>
          <ac:picMkLst>
            <pc:docMk/>
            <pc:sldMk cId="3522450579" sldId="272"/>
            <ac:picMk id="6" creationId="{FD27CD25-89C0-2AF6-97C4-47EB3CDDB317}"/>
          </ac:picMkLst>
        </pc:picChg>
      </pc:sldChg>
      <pc:sldChg chg="modSp mod modClrScheme chgLayout">
        <pc:chgData name="Dennis, Andrea (ASD-S)" userId="S::andrea.dennis@nbed.nb.ca::e94956a2-635d-4015-a577-e2cd37c3b3e1" providerId="AD" clId="Web-{03B062D2-EEE3-E723-A81F-ED3014051EFA}" dt="2023-09-22T15:27:32.129" v="64"/>
        <pc:sldMkLst>
          <pc:docMk/>
          <pc:sldMk cId="787376447" sldId="273"/>
        </pc:sldMkLst>
        <pc:spChg chg="mod ord">
          <ac:chgData name="Dennis, Andrea (ASD-S)" userId="S::andrea.dennis@nbed.nb.ca::e94956a2-635d-4015-a577-e2cd37c3b3e1" providerId="AD" clId="Web-{03B062D2-EEE3-E723-A81F-ED3014051EFA}" dt="2023-09-22T15:27:32.129" v="64"/>
          <ac:spMkLst>
            <pc:docMk/>
            <pc:sldMk cId="787376447" sldId="273"/>
            <ac:spMk id="2" creationId="{6964A204-D655-D144-AB2C-C4D631FFE566}"/>
          </ac:spMkLst>
        </pc:spChg>
        <pc:picChg chg="mod ord">
          <ac:chgData name="Dennis, Andrea (ASD-S)" userId="S::andrea.dennis@nbed.nb.ca::e94956a2-635d-4015-a577-e2cd37c3b3e1" providerId="AD" clId="Web-{03B062D2-EEE3-E723-A81F-ED3014051EFA}" dt="2023-09-22T15:27:32.129" v="64"/>
          <ac:picMkLst>
            <pc:docMk/>
            <pc:sldMk cId="787376447" sldId="273"/>
            <ac:picMk id="6" creationId="{B175AD57-7D03-31D8-9609-6A01FFD640A7}"/>
          </ac:picMkLst>
        </pc:picChg>
      </pc:sldChg>
      <pc:sldChg chg="modSp mod modClrScheme chgLayout">
        <pc:chgData name="Dennis, Andrea (ASD-S)" userId="S::andrea.dennis@nbed.nb.ca::e94956a2-635d-4015-a577-e2cd37c3b3e1" providerId="AD" clId="Web-{03B062D2-EEE3-E723-A81F-ED3014051EFA}" dt="2023-09-22T15:27:32.129" v="64"/>
        <pc:sldMkLst>
          <pc:docMk/>
          <pc:sldMk cId="1055438650" sldId="274"/>
        </pc:sldMkLst>
        <pc:spChg chg="mod ord">
          <ac:chgData name="Dennis, Andrea (ASD-S)" userId="S::andrea.dennis@nbed.nb.ca::e94956a2-635d-4015-a577-e2cd37c3b3e1" providerId="AD" clId="Web-{03B062D2-EEE3-E723-A81F-ED3014051EFA}" dt="2023-09-22T15:27:32.129" v="64"/>
          <ac:spMkLst>
            <pc:docMk/>
            <pc:sldMk cId="1055438650" sldId="274"/>
            <ac:spMk id="2" creationId="{AAEBFD73-1C65-929C-14F0-D871E53A6A66}"/>
          </ac:spMkLst>
        </pc:spChg>
        <pc:spChg chg="mod ord">
          <ac:chgData name="Dennis, Andrea (ASD-S)" userId="S::andrea.dennis@nbed.nb.ca::e94956a2-635d-4015-a577-e2cd37c3b3e1" providerId="AD" clId="Web-{03B062D2-EEE3-E723-A81F-ED3014051EFA}" dt="2023-09-22T15:27:32.129" v="64"/>
          <ac:spMkLst>
            <pc:docMk/>
            <pc:sldMk cId="1055438650" sldId="274"/>
            <ac:spMk id="4" creationId="{1EF94EB9-6F9B-2572-4E0D-20EEA2CC8037}"/>
          </ac:spMkLst>
        </pc:spChg>
        <pc:picChg chg="mod ord">
          <ac:chgData name="Dennis, Andrea (ASD-S)" userId="S::andrea.dennis@nbed.nb.ca::e94956a2-635d-4015-a577-e2cd37c3b3e1" providerId="AD" clId="Web-{03B062D2-EEE3-E723-A81F-ED3014051EFA}" dt="2023-09-22T15:27:32.129" v="64"/>
          <ac:picMkLst>
            <pc:docMk/>
            <pc:sldMk cId="1055438650" sldId="274"/>
            <ac:picMk id="6" creationId="{03E9581B-37CB-D875-6A29-5191E7879C98}"/>
          </ac:picMkLst>
        </pc:picChg>
      </pc:sldChg>
      <pc:sldChg chg="modSp mod modClrScheme chgLayout">
        <pc:chgData name="Dennis, Andrea (ASD-S)" userId="S::andrea.dennis@nbed.nb.ca::e94956a2-635d-4015-a577-e2cd37c3b3e1" providerId="AD" clId="Web-{03B062D2-EEE3-E723-A81F-ED3014051EFA}" dt="2023-09-22T15:27:32.129" v="64"/>
        <pc:sldMkLst>
          <pc:docMk/>
          <pc:sldMk cId="3445074987" sldId="275"/>
        </pc:sldMkLst>
        <pc:spChg chg="mod ord">
          <ac:chgData name="Dennis, Andrea (ASD-S)" userId="S::andrea.dennis@nbed.nb.ca::e94956a2-635d-4015-a577-e2cd37c3b3e1" providerId="AD" clId="Web-{03B062D2-EEE3-E723-A81F-ED3014051EFA}" dt="2023-09-22T15:27:32.129" v="64"/>
          <ac:spMkLst>
            <pc:docMk/>
            <pc:sldMk cId="3445074987" sldId="275"/>
            <ac:spMk id="2" creationId="{B309E21A-CE1B-60B0-B1D5-54D759CBD448}"/>
          </ac:spMkLst>
        </pc:spChg>
        <pc:spChg chg="mod ord">
          <ac:chgData name="Dennis, Andrea (ASD-S)" userId="S::andrea.dennis@nbed.nb.ca::e94956a2-635d-4015-a577-e2cd37c3b3e1" providerId="AD" clId="Web-{03B062D2-EEE3-E723-A81F-ED3014051EFA}" dt="2023-09-22T15:27:32.129" v="64"/>
          <ac:spMkLst>
            <pc:docMk/>
            <pc:sldMk cId="3445074987" sldId="275"/>
            <ac:spMk id="3" creationId="{F84F37FD-F8D9-682E-A495-CD9C4C0909D6}"/>
          </ac:spMkLst>
        </pc:spChg>
        <pc:picChg chg="mod ord">
          <ac:chgData name="Dennis, Andrea (ASD-S)" userId="S::andrea.dennis@nbed.nb.ca::e94956a2-635d-4015-a577-e2cd37c3b3e1" providerId="AD" clId="Web-{03B062D2-EEE3-E723-A81F-ED3014051EFA}" dt="2023-09-22T15:27:32.129" v="64"/>
          <ac:picMkLst>
            <pc:docMk/>
            <pc:sldMk cId="3445074987" sldId="275"/>
            <ac:picMk id="6" creationId="{D8306F08-E838-4796-49F3-4D4B89256959}"/>
          </ac:picMkLst>
        </pc:picChg>
      </pc:sldChg>
      <pc:sldChg chg="addSp delSp modSp mod setBg modClrScheme setClrOvrMap chgLayout">
        <pc:chgData name="Dennis, Andrea (ASD-S)" userId="S::andrea.dennis@nbed.nb.ca::e94956a2-635d-4015-a577-e2cd37c3b3e1" providerId="AD" clId="Web-{03B062D2-EEE3-E723-A81F-ED3014051EFA}" dt="2023-09-22T15:38:38.625" v="172" actId="20577"/>
        <pc:sldMkLst>
          <pc:docMk/>
          <pc:sldMk cId="3588682219" sldId="277"/>
        </pc:sldMkLst>
        <pc:spChg chg="mod ord">
          <ac:chgData name="Dennis, Andrea (ASD-S)" userId="S::andrea.dennis@nbed.nb.ca::e94956a2-635d-4015-a577-e2cd37c3b3e1" providerId="AD" clId="Web-{03B062D2-EEE3-E723-A81F-ED3014051EFA}" dt="2023-09-22T15:37:49.734" v="159"/>
          <ac:spMkLst>
            <pc:docMk/>
            <pc:sldMk cId="3588682219" sldId="277"/>
            <ac:spMk id="2" creationId="{BF8348E1-5BC5-6C80-9BAA-4014D3E2D636}"/>
          </ac:spMkLst>
        </pc:spChg>
        <pc:spChg chg="mod ord">
          <ac:chgData name="Dennis, Andrea (ASD-S)" userId="S::andrea.dennis@nbed.nb.ca::e94956a2-635d-4015-a577-e2cd37c3b3e1" providerId="AD" clId="Web-{03B062D2-EEE3-E723-A81F-ED3014051EFA}" dt="2023-09-22T15:38:38.625" v="172" actId="20577"/>
          <ac:spMkLst>
            <pc:docMk/>
            <pc:sldMk cId="3588682219" sldId="277"/>
            <ac:spMk id="3" creationId="{9CC513BD-A096-836F-3458-3896C2FE9ED5}"/>
          </ac:spMkLst>
        </pc:spChg>
        <pc:spChg chg="add del mod">
          <ac:chgData name="Dennis, Andrea (ASD-S)" userId="S::andrea.dennis@nbed.nb.ca::e94956a2-635d-4015-a577-e2cd37c3b3e1" providerId="AD" clId="Web-{03B062D2-EEE3-E723-A81F-ED3014051EFA}" dt="2023-09-22T15:37:22.139" v="157"/>
          <ac:spMkLst>
            <pc:docMk/>
            <pc:sldMk cId="3588682219" sldId="277"/>
            <ac:spMk id="5" creationId="{9B89DCBB-DAF7-E001-D771-E6901003BE1D}"/>
          </ac:spMkLst>
        </pc:spChg>
        <pc:spChg chg="add">
          <ac:chgData name="Dennis, Andrea (ASD-S)" userId="S::andrea.dennis@nbed.nb.ca::e94956a2-635d-4015-a577-e2cd37c3b3e1" providerId="AD" clId="Web-{03B062D2-EEE3-E723-A81F-ED3014051EFA}" dt="2023-09-22T15:37:49.734" v="159"/>
          <ac:spMkLst>
            <pc:docMk/>
            <pc:sldMk cId="3588682219" sldId="277"/>
            <ac:spMk id="25" creationId="{4EB623E5-BC7C-4763-B7CD-C7D5F91F1285}"/>
          </ac:spMkLst>
        </pc:spChg>
        <pc:spChg chg="add">
          <ac:chgData name="Dennis, Andrea (ASD-S)" userId="S::andrea.dennis@nbed.nb.ca::e94956a2-635d-4015-a577-e2cd37c3b3e1" providerId="AD" clId="Web-{03B062D2-EEE3-E723-A81F-ED3014051EFA}" dt="2023-09-22T15:37:49.734" v="159"/>
          <ac:spMkLst>
            <pc:docMk/>
            <pc:sldMk cId="3588682219" sldId="277"/>
            <ac:spMk id="27" creationId="{FC485557-E744-401B-A251-3650FAEEAD8E}"/>
          </ac:spMkLst>
        </pc:spChg>
        <pc:spChg chg="add">
          <ac:chgData name="Dennis, Andrea (ASD-S)" userId="S::andrea.dennis@nbed.nb.ca::e94956a2-635d-4015-a577-e2cd37c3b3e1" providerId="AD" clId="Web-{03B062D2-EEE3-E723-A81F-ED3014051EFA}" dt="2023-09-22T15:37:49.734" v="159"/>
          <ac:spMkLst>
            <pc:docMk/>
            <pc:sldMk cId="3588682219" sldId="277"/>
            <ac:spMk id="29" creationId="{986D68AF-6B45-4B98-8634-61D8C9C05662}"/>
          </ac:spMkLst>
        </pc:spChg>
        <pc:spChg chg="add">
          <ac:chgData name="Dennis, Andrea (ASD-S)" userId="S::andrea.dennis@nbed.nb.ca::e94956a2-635d-4015-a577-e2cd37c3b3e1" providerId="AD" clId="Web-{03B062D2-EEE3-E723-A81F-ED3014051EFA}" dt="2023-09-22T15:37:49.734" v="159"/>
          <ac:spMkLst>
            <pc:docMk/>
            <pc:sldMk cId="3588682219" sldId="277"/>
            <ac:spMk id="31" creationId="{0143DE54-7BFF-4B29-8566-DF80EE4CCB07}"/>
          </ac:spMkLst>
        </pc:spChg>
        <pc:spChg chg="add">
          <ac:chgData name="Dennis, Andrea (ASD-S)" userId="S::andrea.dennis@nbed.nb.ca::e94956a2-635d-4015-a577-e2cd37c3b3e1" providerId="AD" clId="Web-{03B062D2-EEE3-E723-A81F-ED3014051EFA}" dt="2023-09-22T15:37:49.734" v="159"/>
          <ac:spMkLst>
            <pc:docMk/>
            <pc:sldMk cId="3588682219" sldId="277"/>
            <ac:spMk id="33" creationId="{7C661810-D461-4214-A635-30A7D1714054}"/>
          </ac:spMkLst>
        </pc:spChg>
        <pc:spChg chg="add">
          <ac:chgData name="Dennis, Andrea (ASD-S)" userId="S::andrea.dennis@nbed.nb.ca::e94956a2-635d-4015-a577-e2cd37c3b3e1" providerId="AD" clId="Web-{03B062D2-EEE3-E723-A81F-ED3014051EFA}" dt="2023-09-22T15:37:49.734" v="159"/>
          <ac:spMkLst>
            <pc:docMk/>
            <pc:sldMk cId="3588682219" sldId="277"/>
            <ac:spMk id="35" creationId="{ED6475A3-FF98-4FA0-B527-600EBA9BD68F}"/>
          </ac:spMkLst>
        </pc:spChg>
        <pc:grpChg chg="add">
          <ac:chgData name="Dennis, Andrea (ASD-S)" userId="S::andrea.dennis@nbed.nb.ca::e94956a2-635d-4015-a577-e2cd37c3b3e1" providerId="AD" clId="Web-{03B062D2-EEE3-E723-A81F-ED3014051EFA}" dt="2023-09-22T15:37:49.734" v="159"/>
          <ac:grpSpMkLst>
            <pc:docMk/>
            <pc:sldMk cId="3588682219" sldId="277"/>
            <ac:grpSpMk id="14" creationId="{ADF228AF-822F-4819-9EB8-406258D6BB0E}"/>
          </ac:grpSpMkLst>
        </pc:grpChg>
        <pc:picChg chg="del mod ord">
          <ac:chgData name="Dennis, Andrea (ASD-S)" userId="S::andrea.dennis@nbed.nb.ca::e94956a2-635d-4015-a577-e2cd37c3b3e1" providerId="AD" clId="Web-{03B062D2-EEE3-E723-A81F-ED3014051EFA}" dt="2023-09-22T15:37:10.592" v="156"/>
          <ac:picMkLst>
            <pc:docMk/>
            <pc:sldMk cId="3588682219" sldId="277"/>
            <ac:picMk id="6" creationId="{EF3920E8-8471-B1E1-1D48-4D48B3E79FEF}"/>
          </ac:picMkLst>
        </pc:picChg>
        <pc:picChg chg="add mod ord">
          <ac:chgData name="Dennis, Andrea (ASD-S)" userId="S::andrea.dennis@nbed.nb.ca::e94956a2-635d-4015-a577-e2cd37c3b3e1" providerId="AD" clId="Web-{03B062D2-EEE3-E723-A81F-ED3014051EFA}" dt="2023-09-22T15:37:49.734" v="159"/>
          <ac:picMkLst>
            <pc:docMk/>
            <pc:sldMk cId="3588682219" sldId="277"/>
            <ac:picMk id="7" creationId="{9AF4EF6C-C802-7DB3-5B29-5BEF06D11FC3}"/>
          </ac:picMkLst>
        </pc:picChg>
        <pc:picChg chg="del">
          <ac:chgData name="Dennis, Andrea (ASD-S)" userId="S::andrea.dennis@nbed.nb.ca::e94956a2-635d-4015-a577-e2cd37c3b3e1" providerId="AD" clId="Web-{03B062D2-EEE3-E723-A81F-ED3014051EFA}" dt="2023-09-22T15:34:13.339" v="153"/>
          <ac:picMkLst>
            <pc:docMk/>
            <pc:sldMk cId="3588682219" sldId="277"/>
            <ac:picMk id="8" creationId="{A10059C8-3D39-8D63-1465-E709EAB16766}"/>
          </ac:picMkLst>
        </pc:picChg>
        <pc:picChg chg="add mod">
          <ac:chgData name="Dennis, Andrea (ASD-S)" userId="S::andrea.dennis@nbed.nb.ca::e94956a2-635d-4015-a577-e2cd37c3b3e1" providerId="AD" clId="Web-{03B062D2-EEE3-E723-A81F-ED3014051EFA}" dt="2023-09-22T15:37:49.734" v="159"/>
          <ac:picMkLst>
            <pc:docMk/>
            <pc:sldMk cId="3588682219" sldId="277"/>
            <ac:picMk id="9" creationId="{CBC3DBD0-A18F-FC7A-EF96-F96E619111AB}"/>
          </ac:picMkLst>
        </pc:picChg>
      </pc:sldChg>
      <pc:sldChg chg="addSp modSp mod setBg modClrScheme setClrOvrMap chgLayout">
        <pc:chgData name="Dennis, Andrea (ASD-S)" userId="S::andrea.dennis@nbed.nb.ca::e94956a2-635d-4015-a577-e2cd37c3b3e1" providerId="AD" clId="Web-{03B062D2-EEE3-E723-A81F-ED3014051EFA}" dt="2023-09-22T15:36:55.936" v="155"/>
        <pc:sldMkLst>
          <pc:docMk/>
          <pc:sldMk cId="1666629001" sldId="278"/>
        </pc:sldMkLst>
        <pc:spChg chg="mod ord">
          <ac:chgData name="Dennis, Andrea (ASD-S)" userId="S::andrea.dennis@nbed.nb.ca::e94956a2-635d-4015-a577-e2cd37c3b3e1" providerId="AD" clId="Web-{03B062D2-EEE3-E723-A81F-ED3014051EFA}" dt="2023-09-22T15:36:55.936" v="155"/>
          <ac:spMkLst>
            <pc:docMk/>
            <pc:sldMk cId="1666629001" sldId="278"/>
            <ac:spMk id="2" creationId="{AC9BF9AB-9BB5-F7F9-9744-EA71642DF1A8}"/>
          </ac:spMkLst>
        </pc:spChg>
        <pc:spChg chg="mod ord">
          <ac:chgData name="Dennis, Andrea (ASD-S)" userId="S::andrea.dennis@nbed.nb.ca::e94956a2-635d-4015-a577-e2cd37c3b3e1" providerId="AD" clId="Web-{03B062D2-EEE3-E723-A81F-ED3014051EFA}" dt="2023-09-22T15:36:55.936" v="155"/>
          <ac:spMkLst>
            <pc:docMk/>
            <pc:sldMk cId="1666629001" sldId="278"/>
            <ac:spMk id="3" creationId="{5B58F715-4FC6-11A2-BB3C-1392A36564E3}"/>
          </ac:spMkLst>
        </pc:spChg>
        <pc:spChg chg="mod">
          <ac:chgData name="Dennis, Andrea (ASD-S)" userId="S::andrea.dennis@nbed.nb.ca::e94956a2-635d-4015-a577-e2cd37c3b3e1" providerId="AD" clId="Web-{03B062D2-EEE3-E723-A81F-ED3014051EFA}" dt="2023-09-22T15:36:55.936" v="155"/>
          <ac:spMkLst>
            <pc:docMk/>
            <pc:sldMk cId="1666629001" sldId="278"/>
            <ac:spMk id="4" creationId="{B6DB6EE5-91C1-D371-CEB9-9C0D40455E86}"/>
          </ac:spMkLst>
        </pc:spChg>
        <pc:spChg chg="add">
          <ac:chgData name="Dennis, Andrea (ASD-S)" userId="S::andrea.dennis@nbed.nb.ca::e94956a2-635d-4015-a577-e2cd37c3b3e1" providerId="AD" clId="Web-{03B062D2-EEE3-E723-A81F-ED3014051EFA}" dt="2023-09-22T15:36:55.936" v="155"/>
          <ac:spMkLst>
            <pc:docMk/>
            <pc:sldMk cId="1666629001" sldId="278"/>
            <ac:spMk id="22" creationId="{59647F54-801D-44AB-8284-EDDFF7763139}"/>
          </ac:spMkLst>
        </pc:spChg>
        <pc:spChg chg="add">
          <ac:chgData name="Dennis, Andrea (ASD-S)" userId="S::andrea.dennis@nbed.nb.ca::e94956a2-635d-4015-a577-e2cd37c3b3e1" providerId="AD" clId="Web-{03B062D2-EEE3-E723-A81F-ED3014051EFA}" dt="2023-09-22T15:36:55.936" v="155"/>
          <ac:spMkLst>
            <pc:docMk/>
            <pc:sldMk cId="1666629001" sldId="278"/>
            <ac:spMk id="24" creationId="{89EA2611-DCBA-4E97-A2B2-9A466E76BDA4}"/>
          </ac:spMkLst>
        </pc:spChg>
        <pc:spChg chg="add">
          <ac:chgData name="Dennis, Andrea (ASD-S)" userId="S::andrea.dennis@nbed.nb.ca::e94956a2-635d-4015-a577-e2cd37c3b3e1" providerId="AD" clId="Web-{03B062D2-EEE3-E723-A81F-ED3014051EFA}" dt="2023-09-22T15:36:55.936" v="155"/>
          <ac:spMkLst>
            <pc:docMk/>
            <pc:sldMk cId="1666629001" sldId="278"/>
            <ac:spMk id="26" creationId="{FD2669AB-35DB-41EC-BE9C-DA80B60A3280}"/>
          </ac:spMkLst>
        </pc:spChg>
        <pc:spChg chg="add">
          <ac:chgData name="Dennis, Andrea (ASD-S)" userId="S::andrea.dennis@nbed.nb.ca::e94956a2-635d-4015-a577-e2cd37c3b3e1" providerId="AD" clId="Web-{03B062D2-EEE3-E723-A81F-ED3014051EFA}" dt="2023-09-22T15:36:55.936" v="155"/>
          <ac:spMkLst>
            <pc:docMk/>
            <pc:sldMk cId="1666629001" sldId="278"/>
            <ac:spMk id="28" creationId="{BBC615D1-6E12-40EF-915B-316CFDB550D5}"/>
          </ac:spMkLst>
        </pc:spChg>
        <pc:spChg chg="add">
          <ac:chgData name="Dennis, Andrea (ASD-S)" userId="S::andrea.dennis@nbed.nb.ca::e94956a2-635d-4015-a577-e2cd37c3b3e1" providerId="AD" clId="Web-{03B062D2-EEE3-E723-A81F-ED3014051EFA}" dt="2023-09-22T15:36:55.936" v="155"/>
          <ac:spMkLst>
            <pc:docMk/>
            <pc:sldMk cId="1666629001" sldId="278"/>
            <ac:spMk id="30" creationId="{B9797D36-DE1E-47CD-881A-6C1F5828261B}"/>
          </ac:spMkLst>
        </pc:spChg>
        <pc:spChg chg="add">
          <ac:chgData name="Dennis, Andrea (ASD-S)" userId="S::andrea.dennis@nbed.nb.ca::e94956a2-635d-4015-a577-e2cd37c3b3e1" providerId="AD" clId="Web-{03B062D2-EEE3-E723-A81F-ED3014051EFA}" dt="2023-09-22T15:36:55.936" v="155"/>
          <ac:spMkLst>
            <pc:docMk/>
            <pc:sldMk cId="1666629001" sldId="278"/>
            <ac:spMk id="32" creationId="{4A2FAF1F-F462-46AF-A9E6-CC93C4E2C359}"/>
          </ac:spMkLst>
        </pc:spChg>
        <pc:spChg chg="add">
          <ac:chgData name="Dennis, Andrea (ASD-S)" userId="S::andrea.dennis@nbed.nb.ca::e94956a2-635d-4015-a577-e2cd37c3b3e1" providerId="AD" clId="Web-{03B062D2-EEE3-E723-A81F-ED3014051EFA}" dt="2023-09-22T15:36:55.936" v="155"/>
          <ac:spMkLst>
            <pc:docMk/>
            <pc:sldMk cId="1666629001" sldId="278"/>
            <ac:spMk id="34" creationId="{7146BED8-BAE9-42C5-A3DD-7B946445DB8C}"/>
          </ac:spMkLst>
        </pc:spChg>
        <pc:spChg chg="add">
          <ac:chgData name="Dennis, Andrea (ASD-S)" userId="S::andrea.dennis@nbed.nb.ca::e94956a2-635d-4015-a577-e2cd37c3b3e1" providerId="AD" clId="Web-{03B062D2-EEE3-E723-A81F-ED3014051EFA}" dt="2023-09-22T15:36:55.936" v="155"/>
          <ac:spMkLst>
            <pc:docMk/>
            <pc:sldMk cId="1666629001" sldId="278"/>
            <ac:spMk id="36" creationId="{15765FE8-B62F-41E4-A73C-74C91A8FD945}"/>
          </ac:spMkLst>
        </pc:spChg>
        <pc:grpChg chg="add">
          <ac:chgData name="Dennis, Andrea (ASD-S)" userId="S::andrea.dennis@nbed.nb.ca::e94956a2-635d-4015-a577-e2cd37c3b3e1" providerId="AD" clId="Web-{03B062D2-EEE3-E723-A81F-ED3014051EFA}" dt="2023-09-22T15:36:55.936" v="155"/>
          <ac:grpSpMkLst>
            <pc:docMk/>
            <pc:sldMk cId="1666629001" sldId="278"/>
            <ac:grpSpMk id="11" creationId="{FAEF28A3-012D-4640-B8B8-1EF6EAF7233B}"/>
          </ac:grpSpMkLst>
        </pc:grpChg>
        <pc:picChg chg="mod ord">
          <ac:chgData name="Dennis, Andrea (ASD-S)" userId="S::andrea.dennis@nbed.nb.ca::e94956a2-635d-4015-a577-e2cd37c3b3e1" providerId="AD" clId="Web-{03B062D2-EEE3-E723-A81F-ED3014051EFA}" dt="2023-09-22T15:36:55.936" v="155"/>
          <ac:picMkLst>
            <pc:docMk/>
            <pc:sldMk cId="1666629001" sldId="278"/>
            <ac:picMk id="6" creationId="{D8B310C1-032F-8F2B-140C-9A37E7B7C955}"/>
          </ac:picMkLst>
        </pc:picChg>
      </pc:sldChg>
      <pc:sldChg chg="delSp modSp mod modClrScheme setClrOvrMap chgLayout">
        <pc:chgData name="Dennis, Andrea (ASD-S)" userId="S::andrea.dennis@nbed.nb.ca::e94956a2-635d-4015-a577-e2cd37c3b3e1" providerId="AD" clId="Web-{03B062D2-EEE3-E723-A81F-ED3014051EFA}" dt="2023-09-22T15:43:17.349" v="221" actId="20577"/>
        <pc:sldMkLst>
          <pc:docMk/>
          <pc:sldMk cId="2771195848" sldId="279"/>
        </pc:sldMkLst>
        <pc:spChg chg="mod ord">
          <ac:chgData name="Dennis, Andrea (ASD-S)" userId="S::andrea.dennis@nbed.nb.ca::e94956a2-635d-4015-a577-e2cd37c3b3e1" providerId="AD" clId="Web-{03B062D2-EEE3-E723-A81F-ED3014051EFA}" dt="2023-09-22T15:43:07.005" v="219"/>
          <ac:spMkLst>
            <pc:docMk/>
            <pc:sldMk cId="2771195848" sldId="279"/>
            <ac:spMk id="2" creationId="{E2104B3F-2BDC-2A46-48CC-98B724083A2C}"/>
          </ac:spMkLst>
        </pc:spChg>
        <pc:spChg chg="mod ord">
          <ac:chgData name="Dennis, Andrea (ASD-S)" userId="S::andrea.dennis@nbed.nb.ca::e94956a2-635d-4015-a577-e2cd37c3b3e1" providerId="AD" clId="Web-{03B062D2-EEE3-E723-A81F-ED3014051EFA}" dt="2023-09-22T15:43:17.349" v="221" actId="20577"/>
          <ac:spMkLst>
            <pc:docMk/>
            <pc:sldMk cId="2771195848" sldId="279"/>
            <ac:spMk id="3" creationId="{4C1B2889-8438-F5A8-4E96-9227473C51F6}"/>
          </ac:spMkLst>
        </pc:spChg>
        <pc:spChg chg="mod">
          <ac:chgData name="Dennis, Andrea (ASD-S)" userId="S::andrea.dennis@nbed.nb.ca::e94956a2-635d-4015-a577-e2cd37c3b3e1" providerId="AD" clId="Web-{03B062D2-EEE3-E723-A81F-ED3014051EFA}" dt="2023-09-22T15:43:07.005" v="219"/>
          <ac:spMkLst>
            <pc:docMk/>
            <pc:sldMk cId="2771195848" sldId="279"/>
            <ac:spMk id="4" creationId="{9E0A8753-7F5D-55F8-0995-47A3350EDD35}"/>
          </ac:spMkLst>
        </pc:spChg>
        <pc:spChg chg="del">
          <ac:chgData name="Dennis, Andrea (ASD-S)" userId="S::andrea.dennis@nbed.nb.ca::e94956a2-635d-4015-a577-e2cd37c3b3e1" providerId="AD" clId="Web-{03B062D2-EEE3-E723-A81F-ED3014051EFA}" dt="2023-09-22T15:43:07.005" v="219"/>
          <ac:spMkLst>
            <pc:docMk/>
            <pc:sldMk cId="2771195848" sldId="279"/>
            <ac:spMk id="10" creationId="{510C9632-BB6F-48EE-AB65-501878BA5DB6}"/>
          </ac:spMkLst>
        </pc:spChg>
        <pc:spChg chg="del">
          <ac:chgData name="Dennis, Andrea (ASD-S)" userId="S::andrea.dennis@nbed.nb.ca::e94956a2-635d-4015-a577-e2cd37c3b3e1" providerId="AD" clId="Web-{03B062D2-EEE3-E723-A81F-ED3014051EFA}" dt="2023-09-22T15:43:07.005" v="219"/>
          <ac:spMkLst>
            <pc:docMk/>
            <pc:sldMk cId="2771195848" sldId="279"/>
            <ac:spMk id="12" creationId="{4EC8AAB6-953B-4D29-9967-3C44D06BB4E8}"/>
          </ac:spMkLst>
        </pc:spChg>
        <pc:spChg chg="del">
          <ac:chgData name="Dennis, Andrea (ASD-S)" userId="S::andrea.dennis@nbed.nb.ca::e94956a2-635d-4015-a577-e2cd37c3b3e1" providerId="AD" clId="Web-{03B062D2-EEE3-E723-A81F-ED3014051EFA}" dt="2023-09-22T15:43:07.005" v="219"/>
          <ac:spMkLst>
            <pc:docMk/>
            <pc:sldMk cId="2771195848" sldId="279"/>
            <ac:spMk id="14" creationId="{C89ED458-2326-40DC-9C7B-1A717B6551AD}"/>
          </ac:spMkLst>
        </pc:spChg>
        <pc:spChg chg="del">
          <ac:chgData name="Dennis, Andrea (ASD-S)" userId="S::andrea.dennis@nbed.nb.ca::e94956a2-635d-4015-a577-e2cd37c3b3e1" providerId="AD" clId="Web-{03B062D2-EEE3-E723-A81F-ED3014051EFA}" dt="2023-09-22T15:43:07.005" v="219"/>
          <ac:spMkLst>
            <pc:docMk/>
            <pc:sldMk cId="2771195848" sldId="279"/>
            <ac:spMk id="16" creationId="{6F9D1DE6-E368-4F07-85F9-D5B767477DDF}"/>
          </ac:spMkLst>
        </pc:spChg>
        <pc:spChg chg="del">
          <ac:chgData name="Dennis, Andrea (ASD-S)" userId="S::andrea.dennis@nbed.nb.ca::e94956a2-635d-4015-a577-e2cd37c3b3e1" providerId="AD" clId="Web-{03B062D2-EEE3-E723-A81F-ED3014051EFA}" dt="2023-09-22T15:43:07.005" v="219"/>
          <ac:spMkLst>
            <pc:docMk/>
            <pc:sldMk cId="2771195848" sldId="279"/>
            <ac:spMk id="18" creationId="{F63B1F66-4ACE-4A01-8ADF-F175A9C358B2}"/>
          </ac:spMkLst>
        </pc:spChg>
        <pc:spChg chg="del">
          <ac:chgData name="Dennis, Andrea (ASD-S)" userId="S::andrea.dennis@nbed.nb.ca::e94956a2-635d-4015-a577-e2cd37c3b3e1" providerId="AD" clId="Web-{03B062D2-EEE3-E723-A81F-ED3014051EFA}" dt="2023-09-22T15:43:07.005" v="219"/>
          <ac:spMkLst>
            <pc:docMk/>
            <pc:sldMk cId="2771195848" sldId="279"/>
            <ac:spMk id="20" creationId="{CF8448ED-9332-4A9B-8CAB-B1985E596E20}"/>
          </ac:spMkLst>
        </pc:spChg>
        <pc:spChg chg="del">
          <ac:chgData name="Dennis, Andrea (ASD-S)" userId="S::andrea.dennis@nbed.nb.ca::e94956a2-635d-4015-a577-e2cd37c3b3e1" providerId="AD" clId="Web-{03B062D2-EEE3-E723-A81F-ED3014051EFA}" dt="2023-09-22T15:43:07.005" v="219"/>
          <ac:spMkLst>
            <pc:docMk/>
            <pc:sldMk cId="2771195848" sldId="279"/>
            <ac:spMk id="22" creationId="{ED3A2261-1C75-40FF-8CD6-18C5900C1C8D}"/>
          </ac:spMkLst>
        </pc:spChg>
        <pc:picChg chg="mod">
          <ac:chgData name="Dennis, Andrea (ASD-S)" userId="S::andrea.dennis@nbed.nb.ca::e94956a2-635d-4015-a577-e2cd37c3b3e1" providerId="AD" clId="Web-{03B062D2-EEE3-E723-A81F-ED3014051EFA}" dt="2023-09-22T15:43:07.005" v="219"/>
          <ac:picMkLst>
            <pc:docMk/>
            <pc:sldMk cId="2771195848" sldId="279"/>
            <ac:picMk id="5" creationId="{04AF8AF5-1FA1-955F-48D0-B60FC60218A1}"/>
          </ac:picMkLst>
        </pc:picChg>
      </pc:sldChg>
      <pc:sldChg chg="modSp mod modClrScheme chgLayout">
        <pc:chgData name="Dennis, Andrea (ASD-S)" userId="S::andrea.dennis@nbed.nb.ca::e94956a2-635d-4015-a577-e2cd37c3b3e1" providerId="AD" clId="Web-{03B062D2-EEE3-E723-A81F-ED3014051EFA}" dt="2023-09-22T15:27:32.129" v="64"/>
        <pc:sldMkLst>
          <pc:docMk/>
          <pc:sldMk cId="2127875601" sldId="280"/>
        </pc:sldMkLst>
        <pc:spChg chg="mod ord">
          <ac:chgData name="Dennis, Andrea (ASD-S)" userId="S::andrea.dennis@nbed.nb.ca::e94956a2-635d-4015-a577-e2cd37c3b3e1" providerId="AD" clId="Web-{03B062D2-EEE3-E723-A81F-ED3014051EFA}" dt="2023-09-22T15:27:32.129" v="64"/>
          <ac:spMkLst>
            <pc:docMk/>
            <pc:sldMk cId="2127875601" sldId="280"/>
            <ac:spMk id="2" creationId="{C11AD0E1-60EE-D355-7F17-82934E3BA0C4}"/>
          </ac:spMkLst>
        </pc:spChg>
        <pc:spChg chg="mod ord">
          <ac:chgData name="Dennis, Andrea (ASD-S)" userId="S::andrea.dennis@nbed.nb.ca::e94956a2-635d-4015-a577-e2cd37c3b3e1" providerId="AD" clId="Web-{03B062D2-EEE3-E723-A81F-ED3014051EFA}" dt="2023-09-22T15:27:32.129" v="64"/>
          <ac:spMkLst>
            <pc:docMk/>
            <pc:sldMk cId="2127875601" sldId="280"/>
            <ac:spMk id="3" creationId="{0C4A2396-FC1B-9B84-FB1D-040FA0AAF39F}"/>
          </ac:spMkLst>
        </pc:spChg>
        <pc:picChg chg="mod ord">
          <ac:chgData name="Dennis, Andrea (ASD-S)" userId="S::andrea.dennis@nbed.nb.ca::e94956a2-635d-4015-a577-e2cd37c3b3e1" providerId="AD" clId="Web-{03B062D2-EEE3-E723-A81F-ED3014051EFA}" dt="2023-09-22T15:27:32.129" v="64"/>
          <ac:picMkLst>
            <pc:docMk/>
            <pc:sldMk cId="2127875601" sldId="280"/>
            <ac:picMk id="6" creationId="{8B146C6B-2B31-8632-5D83-8E6936CFCC45}"/>
          </ac:picMkLst>
        </pc:picChg>
      </pc:sldChg>
      <pc:sldChg chg="addSp delSp modSp new mod setBg setClrOvrMap">
        <pc:chgData name="Dennis, Andrea (ASD-S)" userId="S::andrea.dennis@nbed.nb.ca::e94956a2-635d-4015-a577-e2cd37c3b3e1" providerId="AD" clId="Web-{03B062D2-EEE3-E723-A81F-ED3014051EFA}" dt="2023-09-22T15:40:24.986" v="180" actId="20577"/>
        <pc:sldMkLst>
          <pc:docMk/>
          <pc:sldMk cId="454901867" sldId="281"/>
        </pc:sldMkLst>
        <pc:spChg chg="mod">
          <ac:chgData name="Dennis, Andrea (ASD-S)" userId="S::andrea.dennis@nbed.nb.ca::e94956a2-635d-4015-a577-e2cd37c3b3e1" providerId="AD" clId="Web-{03B062D2-EEE3-E723-A81F-ED3014051EFA}" dt="2023-09-22T15:36:28.232" v="154"/>
          <ac:spMkLst>
            <pc:docMk/>
            <pc:sldMk cId="454901867" sldId="281"/>
            <ac:spMk id="2" creationId="{AB958C70-7066-F3F5-4266-69836E20EBE1}"/>
          </ac:spMkLst>
        </pc:spChg>
        <pc:spChg chg="mod ord">
          <ac:chgData name="Dennis, Andrea (ASD-S)" userId="S::andrea.dennis@nbed.nb.ca::e94956a2-635d-4015-a577-e2cd37c3b3e1" providerId="AD" clId="Web-{03B062D2-EEE3-E723-A81F-ED3014051EFA}" dt="2023-09-22T15:40:24.986" v="180" actId="20577"/>
          <ac:spMkLst>
            <pc:docMk/>
            <pc:sldMk cId="454901867" sldId="281"/>
            <ac:spMk id="3" creationId="{2377D9BD-306F-12BD-8A21-A77DFDB9FF9C}"/>
          </ac:spMkLst>
        </pc:spChg>
        <pc:spChg chg="del mod">
          <ac:chgData name="Dennis, Andrea (ASD-S)" userId="S::andrea.dennis@nbed.nb.ca::e94956a2-635d-4015-a577-e2cd37c3b3e1" providerId="AD" clId="Web-{03B062D2-EEE3-E723-A81F-ED3014051EFA}" dt="2023-09-22T15:31:25.430" v="95"/>
          <ac:spMkLst>
            <pc:docMk/>
            <pc:sldMk cId="454901867" sldId="281"/>
            <ac:spMk id="4" creationId="{86A76282-7B85-B15D-640C-F04B9D751A9C}"/>
          </ac:spMkLst>
        </pc:spChg>
        <pc:spChg chg="add">
          <ac:chgData name="Dennis, Andrea (ASD-S)" userId="S::andrea.dennis@nbed.nb.ca::e94956a2-635d-4015-a577-e2cd37c3b3e1" providerId="AD" clId="Web-{03B062D2-EEE3-E723-A81F-ED3014051EFA}" dt="2023-09-22T15:36:28.232" v="154"/>
          <ac:spMkLst>
            <pc:docMk/>
            <pc:sldMk cId="454901867" sldId="281"/>
            <ac:spMk id="21" creationId="{59647F54-801D-44AB-8284-EDDFF7763139}"/>
          </ac:spMkLst>
        </pc:spChg>
        <pc:spChg chg="add">
          <ac:chgData name="Dennis, Andrea (ASD-S)" userId="S::andrea.dennis@nbed.nb.ca::e94956a2-635d-4015-a577-e2cd37c3b3e1" providerId="AD" clId="Web-{03B062D2-EEE3-E723-A81F-ED3014051EFA}" dt="2023-09-22T15:36:28.232" v="154"/>
          <ac:spMkLst>
            <pc:docMk/>
            <pc:sldMk cId="454901867" sldId="281"/>
            <ac:spMk id="23" creationId="{89EA2611-DCBA-4E97-A2B2-9A466E76BDA4}"/>
          </ac:spMkLst>
        </pc:spChg>
        <pc:spChg chg="add">
          <ac:chgData name="Dennis, Andrea (ASD-S)" userId="S::andrea.dennis@nbed.nb.ca::e94956a2-635d-4015-a577-e2cd37c3b3e1" providerId="AD" clId="Web-{03B062D2-EEE3-E723-A81F-ED3014051EFA}" dt="2023-09-22T15:36:28.232" v="154"/>
          <ac:spMkLst>
            <pc:docMk/>
            <pc:sldMk cId="454901867" sldId="281"/>
            <ac:spMk id="25" creationId="{BBC615D1-6E12-40EF-915B-316CFDB550D5}"/>
          </ac:spMkLst>
        </pc:spChg>
        <pc:spChg chg="add">
          <ac:chgData name="Dennis, Andrea (ASD-S)" userId="S::andrea.dennis@nbed.nb.ca::e94956a2-635d-4015-a577-e2cd37c3b3e1" providerId="AD" clId="Web-{03B062D2-EEE3-E723-A81F-ED3014051EFA}" dt="2023-09-22T15:36:28.232" v="154"/>
          <ac:spMkLst>
            <pc:docMk/>
            <pc:sldMk cId="454901867" sldId="281"/>
            <ac:spMk id="27" creationId="{B9797D36-DE1E-47CD-881A-6C1F5828261B}"/>
          </ac:spMkLst>
        </pc:spChg>
        <pc:spChg chg="add">
          <ac:chgData name="Dennis, Andrea (ASD-S)" userId="S::andrea.dennis@nbed.nb.ca::e94956a2-635d-4015-a577-e2cd37c3b3e1" providerId="AD" clId="Web-{03B062D2-EEE3-E723-A81F-ED3014051EFA}" dt="2023-09-22T15:36:28.232" v="154"/>
          <ac:spMkLst>
            <pc:docMk/>
            <pc:sldMk cId="454901867" sldId="281"/>
            <ac:spMk id="29" creationId="{4A2FAF1F-F462-46AF-A9E6-CC93C4E2C359}"/>
          </ac:spMkLst>
        </pc:spChg>
        <pc:spChg chg="add">
          <ac:chgData name="Dennis, Andrea (ASD-S)" userId="S::andrea.dennis@nbed.nb.ca::e94956a2-635d-4015-a577-e2cd37c3b3e1" providerId="AD" clId="Web-{03B062D2-EEE3-E723-A81F-ED3014051EFA}" dt="2023-09-22T15:36:28.232" v="154"/>
          <ac:spMkLst>
            <pc:docMk/>
            <pc:sldMk cId="454901867" sldId="281"/>
            <ac:spMk id="31" creationId="{7146BED8-BAE9-42C5-A3DD-7B946445DB8C}"/>
          </ac:spMkLst>
        </pc:spChg>
        <pc:spChg chg="add">
          <ac:chgData name="Dennis, Andrea (ASD-S)" userId="S::andrea.dennis@nbed.nb.ca::e94956a2-635d-4015-a577-e2cd37c3b3e1" providerId="AD" clId="Web-{03B062D2-EEE3-E723-A81F-ED3014051EFA}" dt="2023-09-22T15:36:28.232" v="154"/>
          <ac:spMkLst>
            <pc:docMk/>
            <pc:sldMk cId="454901867" sldId="281"/>
            <ac:spMk id="33" creationId="{15765FE8-B62F-41E4-A73C-74C91A8FD945}"/>
          </ac:spMkLst>
        </pc:spChg>
        <pc:grpChg chg="add">
          <ac:chgData name="Dennis, Andrea (ASD-S)" userId="S::andrea.dennis@nbed.nb.ca::e94956a2-635d-4015-a577-e2cd37c3b3e1" providerId="AD" clId="Web-{03B062D2-EEE3-E723-A81F-ED3014051EFA}" dt="2023-09-22T15:36:28.232" v="154"/>
          <ac:grpSpMkLst>
            <pc:docMk/>
            <pc:sldMk cId="454901867" sldId="281"/>
            <ac:grpSpMk id="10" creationId="{FAEF28A3-012D-4640-B8B8-1EF6EAF7233B}"/>
          </ac:grpSpMkLst>
        </pc:grpChg>
        <pc:picChg chg="add mod ord">
          <ac:chgData name="Dennis, Andrea (ASD-S)" userId="S::andrea.dennis@nbed.nb.ca::e94956a2-635d-4015-a577-e2cd37c3b3e1" providerId="AD" clId="Web-{03B062D2-EEE3-E723-A81F-ED3014051EFA}" dt="2023-09-22T15:36:28.232" v="154"/>
          <ac:picMkLst>
            <pc:docMk/>
            <pc:sldMk cId="454901867" sldId="281"/>
            <ac:picMk id="5" creationId="{79E2AF7C-8DFC-76E9-DC7C-46838D6F6C98}"/>
          </ac:picMkLst>
        </pc:picChg>
      </pc:sldChg>
      <pc:sldChg chg="addSp modSp new mod setBg setClrOvrMap">
        <pc:chgData name="Dennis, Andrea (ASD-S)" userId="S::andrea.dennis@nbed.nb.ca::e94956a2-635d-4015-a577-e2cd37c3b3e1" providerId="AD" clId="Web-{03B062D2-EEE3-E723-A81F-ED3014051EFA}" dt="2023-09-22T15:45:57.180" v="355"/>
        <pc:sldMkLst>
          <pc:docMk/>
          <pc:sldMk cId="9247005" sldId="282"/>
        </pc:sldMkLst>
        <pc:spChg chg="mod">
          <ac:chgData name="Dennis, Andrea (ASD-S)" userId="S::andrea.dennis@nbed.nb.ca::e94956a2-635d-4015-a577-e2cd37c3b3e1" providerId="AD" clId="Web-{03B062D2-EEE3-E723-A81F-ED3014051EFA}" dt="2023-09-22T15:45:57.180" v="355"/>
          <ac:spMkLst>
            <pc:docMk/>
            <pc:sldMk cId="9247005" sldId="282"/>
            <ac:spMk id="2" creationId="{6D10FE73-68DD-3F3F-07AA-8DC01AE45316}"/>
          </ac:spMkLst>
        </pc:spChg>
        <pc:spChg chg="mod">
          <ac:chgData name="Dennis, Andrea (ASD-S)" userId="S::andrea.dennis@nbed.nb.ca::e94956a2-635d-4015-a577-e2cd37c3b3e1" providerId="AD" clId="Web-{03B062D2-EEE3-E723-A81F-ED3014051EFA}" dt="2023-09-22T15:45:57.180" v="355"/>
          <ac:spMkLst>
            <pc:docMk/>
            <pc:sldMk cId="9247005" sldId="282"/>
            <ac:spMk id="3" creationId="{E160E092-6A3E-A363-06C5-4A56027D8325}"/>
          </ac:spMkLst>
        </pc:spChg>
        <pc:spChg chg="add">
          <ac:chgData name="Dennis, Andrea (ASD-S)" userId="S::andrea.dennis@nbed.nb.ca::e94956a2-635d-4015-a577-e2cd37c3b3e1" providerId="AD" clId="Web-{03B062D2-EEE3-E723-A81F-ED3014051EFA}" dt="2023-09-22T15:45:57.180" v="355"/>
          <ac:spMkLst>
            <pc:docMk/>
            <pc:sldMk cId="9247005" sldId="282"/>
            <ac:spMk id="8" creationId="{C314C310-850D-4491-AA52-C75BEA68B68C}"/>
          </ac:spMkLst>
        </pc:spChg>
        <pc:grpChg chg="add">
          <ac:chgData name="Dennis, Andrea (ASD-S)" userId="S::andrea.dennis@nbed.nb.ca::e94956a2-635d-4015-a577-e2cd37c3b3e1" providerId="AD" clId="Web-{03B062D2-EEE3-E723-A81F-ED3014051EFA}" dt="2023-09-22T15:45:57.180" v="355"/>
          <ac:grpSpMkLst>
            <pc:docMk/>
            <pc:sldMk cId="9247005" sldId="282"/>
            <ac:grpSpMk id="10" creationId="{D4EC3799-3F52-48CE-85CC-83AED368EB42}"/>
          </ac:grpSpMkLst>
        </pc:grpChg>
        <pc:cxnChg chg="add">
          <ac:chgData name="Dennis, Andrea (ASD-S)" userId="S::andrea.dennis@nbed.nb.ca::e94956a2-635d-4015-a577-e2cd37c3b3e1" providerId="AD" clId="Web-{03B062D2-EEE3-E723-A81F-ED3014051EFA}" dt="2023-09-22T15:45:57.180" v="355"/>
          <ac:cxnSpMkLst>
            <pc:docMk/>
            <pc:sldMk cId="9247005" sldId="282"/>
            <ac:cxnSpMk id="14" creationId="{789E20C7-BB50-4317-93C7-90C8ED80B275}"/>
          </ac:cxnSpMkLst>
        </pc:cxnChg>
      </pc:sldChg>
      <pc:sldChg chg="addSp delSp modSp new mod setBg">
        <pc:chgData name="Dennis, Andrea (ASD-S)" userId="S::andrea.dennis@nbed.nb.ca::e94956a2-635d-4015-a577-e2cd37c3b3e1" providerId="AD" clId="Web-{03B062D2-EEE3-E723-A81F-ED3014051EFA}" dt="2023-09-22T16:30:12.896" v="663" actId="20577"/>
        <pc:sldMkLst>
          <pc:docMk/>
          <pc:sldMk cId="837345350" sldId="285"/>
        </pc:sldMkLst>
        <pc:spChg chg="mod">
          <ac:chgData name="Dennis, Andrea (ASD-S)" userId="S::andrea.dennis@nbed.nb.ca::e94956a2-635d-4015-a577-e2cd37c3b3e1" providerId="AD" clId="Web-{03B062D2-EEE3-E723-A81F-ED3014051EFA}" dt="2023-09-22T16:29:39.989" v="657" actId="1076"/>
          <ac:spMkLst>
            <pc:docMk/>
            <pc:sldMk cId="837345350" sldId="285"/>
            <ac:spMk id="2" creationId="{69E492DE-8EB9-73FD-72C5-FF4479E1FED3}"/>
          </ac:spMkLst>
        </pc:spChg>
        <pc:spChg chg="mod">
          <ac:chgData name="Dennis, Andrea (ASD-S)" userId="S::andrea.dennis@nbed.nb.ca::e94956a2-635d-4015-a577-e2cd37c3b3e1" providerId="AD" clId="Web-{03B062D2-EEE3-E723-A81F-ED3014051EFA}" dt="2023-09-22T16:30:12.896" v="663" actId="20577"/>
          <ac:spMkLst>
            <pc:docMk/>
            <pc:sldMk cId="837345350" sldId="285"/>
            <ac:spMk id="3" creationId="{CC0119AF-EB57-4B49-DE65-C094E971F48A}"/>
          </ac:spMkLst>
        </pc:spChg>
        <pc:spChg chg="add">
          <ac:chgData name="Dennis, Andrea (ASD-S)" userId="S::andrea.dennis@nbed.nb.ca::e94956a2-635d-4015-a577-e2cd37c3b3e1" providerId="AD" clId="Web-{03B062D2-EEE3-E723-A81F-ED3014051EFA}" dt="2023-09-22T15:53:16.391" v="600"/>
          <ac:spMkLst>
            <pc:docMk/>
            <pc:sldMk cId="837345350" sldId="285"/>
            <ac:spMk id="13" creationId="{670D6F2B-93AF-47D6-9378-5E54BE0AC69F}"/>
          </ac:spMkLst>
        </pc:spChg>
        <pc:grpChg chg="add">
          <ac:chgData name="Dennis, Andrea (ASD-S)" userId="S::andrea.dennis@nbed.nb.ca::e94956a2-635d-4015-a577-e2cd37c3b3e1" providerId="AD" clId="Web-{03B062D2-EEE3-E723-A81F-ED3014051EFA}" dt="2023-09-22T15:53:16.391" v="600"/>
          <ac:grpSpMkLst>
            <pc:docMk/>
            <pc:sldMk cId="837345350" sldId="285"/>
            <ac:grpSpMk id="9" creationId="{6503EB0F-2257-4A3E-A73B-E1DE769B459F}"/>
          </ac:grpSpMkLst>
        </pc:grpChg>
        <pc:picChg chg="add mod">
          <ac:chgData name="Dennis, Andrea (ASD-S)" userId="S::andrea.dennis@nbed.nb.ca::e94956a2-635d-4015-a577-e2cd37c3b3e1" providerId="AD" clId="Web-{03B062D2-EEE3-E723-A81F-ED3014051EFA}" dt="2023-09-22T15:53:16.391" v="600"/>
          <ac:picMkLst>
            <pc:docMk/>
            <pc:sldMk cId="837345350" sldId="285"/>
            <ac:picMk id="4" creationId="{2A40F133-54EE-530C-0611-122E40F068C9}"/>
          </ac:picMkLst>
        </pc:picChg>
        <pc:picChg chg="add del mod">
          <ac:chgData name="Dennis, Andrea (ASD-S)" userId="S::andrea.dennis@nbed.nb.ca::e94956a2-635d-4015-a577-e2cd37c3b3e1" providerId="AD" clId="Web-{03B062D2-EEE3-E723-A81F-ED3014051EFA}" dt="2023-09-22T16:06:31.984" v="609"/>
          <ac:picMkLst>
            <pc:docMk/>
            <pc:sldMk cId="837345350" sldId="285"/>
            <ac:picMk id="5" creationId="{50D67EB4-101B-B3F6-8601-6D21013DD84C}"/>
          </ac:picMkLst>
        </pc:picChg>
        <pc:picChg chg="add mod">
          <ac:chgData name="Dennis, Andrea (ASD-S)" userId="S::andrea.dennis@nbed.nb.ca::e94956a2-635d-4015-a577-e2cd37c3b3e1" providerId="AD" clId="Web-{03B062D2-EEE3-E723-A81F-ED3014051EFA}" dt="2023-09-22T16:25:34.970" v="626" actId="1076"/>
          <ac:picMkLst>
            <pc:docMk/>
            <pc:sldMk cId="837345350" sldId="285"/>
            <ac:picMk id="5" creationId="{7B370D1D-14B5-2D86-34BB-76E898C9CCB2}"/>
          </ac:picMkLst>
        </pc:picChg>
        <pc:picChg chg="add del mod">
          <ac:chgData name="Dennis, Andrea (ASD-S)" userId="S::andrea.dennis@nbed.nb.ca::e94956a2-635d-4015-a577-e2cd37c3b3e1" providerId="AD" clId="Web-{03B062D2-EEE3-E723-A81F-ED3014051EFA}" dt="2023-09-22T16:07:16.062" v="613"/>
          <ac:picMkLst>
            <pc:docMk/>
            <pc:sldMk cId="837345350" sldId="285"/>
            <ac:picMk id="6" creationId="{52055638-06F7-15A4-13CF-C30E57BC4562}"/>
          </ac:picMkLst>
        </pc:picChg>
        <pc:picChg chg="add mod">
          <ac:chgData name="Dennis, Andrea (ASD-S)" userId="S::andrea.dennis@nbed.nb.ca::e94956a2-635d-4015-a577-e2cd37c3b3e1" providerId="AD" clId="Web-{03B062D2-EEE3-E723-A81F-ED3014051EFA}" dt="2023-09-22T16:25:18.829" v="624" actId="14100"/>
          <ac:picMkLst>
            <pc:docMk/>
            <pc:sldMk cId="837345350" sldId="285"/>
            <ac:picMk id="6" creationId="{952A9728-4B9A-E7AE-3399-B5D41A2DEA54}"/>
          </ac:picMkLst>
        </pc:picChg>
        <pc:picChg chg="add mod">
          <ac:chgData name="Dennis, Andrea (ASD-S)" userId="S::andrea.dennis@nbed.nb.ca::e94956a2-635d-4015-a577-e2cd37c3b3e1" providerId="AD" clId="Web-{03B062D2-EEE3-E723-A81F-ED3014051EFA}" dt="2023-09-22T16:25:44.501" v="628" actId="1076"/>
          <ac:picMkLst>
            <pc:docMk/>
            <pc:sldMk cId="837345350" sldId="285"/>
            <ac:picMk id="7" creationId="{8070EEE3-9645-CE11-E78F-24D380DCFACA}"/>
          </ac:picMkLst>
        </pc:picChg>
        <pc:picChg chg="add mod">
          <ac:chgData name="Dennis, Andrea (ASD-S)" userId="S::andrea.dennis@nbed.nb.ca::e94956a2-635d-4015-a577-e2cd37c3b3e1" providerId="AD" clId="Web-{03B062D2-EEE3-E723-A81F-ED3014051EFA}" dt="2023-09-22T16:25:57.017" v="630" actId="1076"/>
          <ac:picMkLst>
            <pc:docMk/>
            <pc:sldMk cId="837345350" sldId="285"/>
            <ac:picMk id="8" creationId="{58669C92-AF7F-FF3B-AC4E-345101864FC7}"/>
          </ac:picMkLst>
        </pc:picChg>
        <pc:picChg chg="add mod">
          <ac:chgData name="Dennis, Andrea (ASD-S)" userId="S::andrea.dennis@nbed.nb.ca::e94956a2-635d-4015-a577-e2cd37c3b3e1" providerId="AD" clId="Web-{03B062D2-EEE3-E723-A81F-ED3014051EFA}" dt="2023-09-22T16:26:09.861" v="632" actId="1076"/>
          <ac:picMkLst>
            <pc:docMk/>
            <pc:sldMk cId="837345350" sldId="285"/>
            <ac:picMk id="12" creationId="{81E88EF5-FD79-C263-BD58-338B57A54C1F}"/>
          </ac:picMkLst>
        </pc:picChg>
        <pc:picChg chg="add mod">
          <ac:chgData name="Dennis, Andrea (ASD-S)" userId="S::andrea.dennis@nbed.nb.ca::e94956a2-635d-4015-a577-e2cd37c3b3e1" providerId="AD" clId="Web-{03B062D2-EEE3-E723-A81F-ED3014051EFA}" dt="2023-09-22T16:26:19.127" v="634" actId="1076"/>
          <ac:picMkLst>
            <pc:docMk/>
            <pc:sldMk cId="837345350" sldId="285"/>
            <ac:picMk id="14" creationId="{C50240DC-E8C2-ADA1-9552-8085C6D67597}"/>
          </ac:picMkLst>
        </pc:picChg>
        <pc:picChg chg="add mod">
          <ac:chgData name="Dennis, Andrea (ASD-S)" userId="S::andrea.dennis@nbed.nb.ca::e94956a2-635d-4015-a577-e2cd37c3b3e1" providerId="AD" clId="Web-{03B062D2-EEE3-E723-A81F-ED3014051EFA}" dt="2023-09-22T16:26:33.018" v="638" actId="1076"/>
          <ac:picMkLst>
            <pc:docMk/>
            <pc:sldMk cId="837345350" sldId="285"/>
            <ac:picMk id="15" creationId="{0EB0A11F-42B4-DF49-B615-152F0D063040}"/>
          </ac:picMkLst>
        </pc:picChg>
        <pc:picChg chg="add mod">
          <ac:chgData name="Dennis, Andrea (ASD-S)" userId="S::andrea.dennis@nbed.nb.ca::e94956a2-635d-4015-a577-e2cd37c3b3e1" providerId="AD" clId="Web-{03B062D2-EEE3-E723-A81F-ED3014051EFA}" dt="2023-09-22T16:26:46.112" v="640" actId="1076"/>
          <ac:picMkLst>
            <pc:docMk/>
            <pc:sldMk cId="837345350" sldId="285"/>
            <ac:picMk id="16" creationId="{DE881B57-6A8C-CBDD-5550-11847FF53CA9}"/>
          </ac:picMkLst>
        </pc:picChg>
        <pc:picChg chg="add mod">
          <ac:chgData name="Dennis, Andrea (ASD-S)" userId="S::andrea.dennis@nbed.nb.ca::e94956a2-635d-4015-a577-e2cd37c3b3e1" providerId="AD" clId="Web-{03B062D2-EEE3-E723-A81F-ED3014051EFA}" dt="2023-09-22T16:26:57.752" v="642" actId="1076"/>
          <ac:picMkLst>
            <pc:docMk/>
            <pc:sldMk cId="837345350" sldId="285"/>
            <ac:picMk id="17" creationId="{DFA79618-D0D6-AD1B-4A17-54479FC77E62}"/>
          </ac:picMkLst>
        </pc:picChg>
        <pc:picChg chg="add mod">
          <ac:chgData name="Dennis, Andrea (ASD-S)" userId="S::andrea.dennis@nbed.nb.ca::e94956a2-635d-4015-a577-e2cd37c3b3e1" providerId="AD" clId="Web-{03B062D2-EEE3-E723-A81F-ED3014051EFA}" dt="2023-09-22T16:27:19.721" v="646" actId="1076"/>
          <ac:picMkLst>
            <pc:docMk/>
            <pc:sldMk cId="837345350" sldId="285"/>
            <ac:picMk id="18" creationId="{C76C8E07-E0E6-50F9-55EE-ACDB650E6651}"/>
          </ac:picMkLst>
        </pc:picChg>
        <pc:picChg chg="add mod">
          <ac:chgData name="Dennis, Andrea (ASD-S)" userId="S::andrea.dennis@nbed.nb.ca::e94956a2-635d-4015-a577-e2cd37c3b3e1" providerId="AD" clId="Web-{03B062D2-EEE3-E723-A81F-ED3014051EFA}" dt="2023-09-22T16:27:28.175" v="648" actId="1076"/>
          <ac:picMkLst>
            <pc:docMk/>
            <pc:sldMk cId="837345350" sldId="285"/>
            <ac:picMk id="19" creationId="{2C16CDD2-296A-E972-5E02-227C51EF0DA6}"/>
          </ac:picMkLst>
        </pc:picChg>
        <pc:picChg chg="add mod">
          <ac:chgData name="Dennis, Andrea (ASD-S)" userId="S::andrea.dennis@nbed.nb.ca::e94956a2-635d-4015-a577-e2cd37c3b3e1" providerId="AD" clId="Web-{03B062D2-EEE3-E723-A81F-ED3014051EFA}" dt="2023-09-22T16:27:37.847" v="650" actId="1076"/>
          <ac:picMkLst>
            <pc:docMk/>
            <pc:sldMk cId="837345350" sldId="285"/>
            <ac:picMk id="20" creationId="{4F9A08CC-2962-39BF-CDBD-B2EEC15FFBAD}"/>
          </ac:picMkLst>
        </pc:picChg>
        <pc:picChg chg="add mod">
          <ac:chgData name="Dennis, Andrea (ASD-S)" userId="S::andrea.dennis@nbed.nb.ca::e94956a2-635d-4015-a577-e2cd37c3b3e1" providerId="AD" clId="Web-{03B062D2-EEE3-E723-A81F-ED3014051EFA}" dt="2023-09-22T16:27:45.175" v="652" actId="1076"/>
          <ac:picMkLst>
            <pc:docMk/>
            <pc:sldMk cId="837345350" sldId="285"/>
            <ac:picMk id="21" creationId="{EE13433A-1AF5-71F5-B4CD-D9C8C601D532}"/>
          </ac:picMkLst>
        </pc:picChg>
      </pc:sldChg>
      <pc:sldMasterChg chg="del delSldLayout">
        <pc:chgData name="Dennis, Andrea (ASD-S)" userId="S::andrea.dennis@nbed.nb.ca::e94956a2-635d-4015-a577-e2cd37c3b3e1" providerId="AD" clId="Web-{03B062D2-EEE3-E723-A81F-ED3014051EFA}" dt="2023-09-22T15:27:32.129" v="64"/>
        <pc:sldMasterMkLst>
          <pc:docMk/>
          <pc:sldMasterMk cId="2573769565" sldId="2147483825"/>
        </pc:sldMasterMkLst>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926599048" sldId="2147483826"/>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291159326" sldId="2147483827"/>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556965582" sldId="2147483828"/>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173189790" sldId="2147483829"/>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592870432" sldId="2147483830"/>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4040639659" sldId="2147483831"/>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2261752935" sldId="2147483832"/>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3821762021" sldId="2147483833"/>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839120953" sldId="2147483834"/>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1507090403" sldId="2147483835"/>
          </pc:sldLayoutMkLst>
        </pc:sldLayoutChg>
        <pc:sldLayoutChg chg="del">
          <pc:chgData name="Dennis, Andrea (ASD-S)" userId="S::andrea.dennis@nbed.nb.ca::e94956a2-635d-4015-a577-e2cd37c3b3e1" providerId="AD" clId="Web-{03B062D2-EEE3-E723-A81F-ED3014051EFA}" dt="2023-09-22T15:27:32.129" v="64"/>
          <pc:sldLayoutMkLst>
            <pc:docMk/>
            <pc:sldMasterMk cId="2573769565" sldId="2147483825"/>
            <pc:sldLayoutMk cId="979737062" sldId="2147483836"/>
          </pc:sldLayoutMkLst>
        </pc:sldLayoutChg>
      </pc:sldMasterChg>
      <pc:sldMasterChg chg="add addSldLayout modSldLayout">
        <pc:chgData name="Dennis, Andrea (ASD-S)" userId="S::andrea.dennis@nbed.nb.ca::e94956a2-635d-4015-a577-e2cd37c3b3e1" providerId="AD" clId="Web-{03B062D2-EEE3-E723-A81F-ED3014051EFA}" dt="2023-09-22T15:27:32.129" v="64"/>
        <pc:sldMasterMkLst>
          <pc:docMk/>
          <pc:sldMasterMk cId="1226596170" sldId="2147483837"/>
        </pc:sldMasterMkLst>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505371007" sldId="2147483838"/>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807822431" sldId="2147483839"/>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797419437" sldId="2147483840"/>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504288377" sldId="2147483841"/>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349725102" sldId="2147483842"/>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85320426" sldId="2147483843"/>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60212140" sldId="2147483844"/>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023269496" sldId="2147483845"/>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766696337" sldId="2147483846"/>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117358543" sldId="2147483847"/>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2656261389" sldId="2147483848"/>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1904840325" sldId="2147483849"/>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2959919" sldId="2147483850"/>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3615671283" sldId="2147483851"/>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944405338" sldId="2147483852"/>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4186081964" sldId="2147483853"/>
          </pc:sldLayoutMkLst>
        </pc:sldLayoutChg>
        <pc:sldLayoutChg chg="add mod replId">
          <pc:chgData name="Dennis, Andrea (ASD-S)" userId="S::andrea.dennis@nbed.nb.ca::e94956a2-635d-4015-a577-e2cd37c3b3e1" providerId="AD" clId="Web-{03B062D2-EEE3-E723-A81F-ED3014051EFA}" dt="2023-09-22T15:27:32.129" v="64"/>
          <pc:sldLayoutMkLst>
            <pc:docMk/>
            <pc:sldMasterMk cId="1226596170" sldId="2147483837"/>
            <pc:sldLayoutMk cId="836053883" sldId="2147483854"/>
          </pc:sldLayoutMkLst>
        </pc:sldLayoutChg>
      </pc:sldMasterChg>
    </pc:docChg>
  </pc:docChgLst>
  <pc:docChgLst>
    <pc:chgData name="Dennis, Andrea (ASD-S)" userId="e94956a2-635d-4015-a577-e2cd37c3b3e1" providerId="ADAL" clId="{47E21ED2-FA26-4350-86B1-4105A69B2E44}"/>
    <pc:docChg chg="undo custSel addSld delSld modSld sldOrd delMainMaster">
      <pc:chgData name="Dennis, Andrea (ASD-S)" userId="e94956a2-635d-4015-a577-e2cd37c3b3e1" providerId="ADAL" clId="{47E21ED2-FA26-4350-86B1-4105A69B2E44}" dt="2023-10-06T17:33:54.315" v="2906" actId="931"/>
      <pc:docMkLst>
        <pc:docMk/>
      </pc:docMkLst>
      <pc:sldChg chg="addSp delSp modSp">
        <pc:chgData name="Dennis, Andrea (ASD-S)" userId="e94956a2-635d-4015-a577-e2cd37c3b3e1" providerId="ADAL" clId="{47E21ED2-FA26-4350-86B1-4105A69B2E44}" dt="2023-10-06T17:28:27.985" v="2704" actId="931"/>
        <pc:sldMkLst>
          <pc:docMk/>
          <pc:sldMk cId="287915434" sldId="257"/>
        </pc:sldMkLst>
        <pc:spChg chg="add del mod">
          <ac:chgData name="Dennis, Andrea (ASD-S)" userId="e94956a2-635d-4015-a577-e2cd37c3b3e1" providerId="ADAL" clId="{47E21ED2-FA26-4350-86B1-4105A69B2E44}" dt="2023-10-06T17:28:27.985" v="2704" actId="931"/>
          <ac:spMkLst>
            <pc:docMk/>
            <pc:sldMk cId="287915434" sldId="257"/>
            <ac:spMk id="5" creationId="{7F91C948-9C9B-5BA7-6E5B-8AC404F60371}"/>
          </ac:spMkLst>
        </pc:spChg>
        <pc:picChg chg="add mod">
          <ac:chgData name="Dennis, Andrea (ASD-S)" userId="e94956a2-635d-4015-a577-e2cd37c3b3e1" providerId="ADAL" clId="{47E21ED2-FA26-4350-86B1-4105A69B2E44}" dt="2023-10-06T17:28:27.985" v="2704" actId="931"/>
          <ac:picMkLst>
            <pc:docMk/>
            <pc:sldMk cId="287915434" sldId="257"/>
            <ac:picMk id="7" creationId="{C60E2A4A-B3E7-AF9B-21B4-D990B20E78FB}"/>
          </ac:picMkLst>
        </pc:picChg>
        <pc:picChg chg="del">
          <ac:chgData name="Dennis, Andrea (ASD-S)" userId="e94956a2-635d-4015-a577-e2cd37c3b3e1" providerId="ADAL" clId="{47E21ED2-FA26-4350-86B1-4105A69B2E44}" dt="2023-10-06T17:27:25.080" v="2703" actId="478"/>
          <ac:picMkLst>
            <pc:docMk/>
            <pc:sldMk cId="287915434" sldId="257"/>
            <ac:picMk id="14" creationId="{35E1DD3F-3FB5-417A-9D98-7C3F895A0890}"/>
          </ac:picMkLst>
        </pc:picChg>
      </pc:sldChg>
      <pc:sldChg chg="delSp add setBg delDesignElem">
        <pc:chgData name="Dennis, Andrea (ASD-S)" userId="e94956a2-635d-4015-a577-e2cd37c3b3e1" providerId="ADAL" clId="{47E21ED2-FA26-4350-86B1-4105A69B2E44}" dt="2023-10-05T12:26:41.072" v="5"/>
        <pc:sldMkLst>
          <pc:docMk/>
          <pc:sldMk cId="821557264" sldId="258"/>
        </pc:sldMkLst>
        <pc:spChg chg="del">
          <ac:chgData name="Dennis, Andrea (ASD-S)" userId="e94956a2-635d-4015-a577-e2cd37c3b3e1" providerId="ADAL" clId="{47E21ED2-FA26-4350-86B1-4105A69B2E44}" dt="2023-10-05T12:26:41.072" v="5"/>
          <ac:spMkLst>
            <pc:docMk/>
            <pc:sldMk cId="821557264" sldId="258"/>
            <ac:spMk id="1042" creationId="{079CE317-680B-449C-A423-71C1FE069B4C}"/>
          </ac:spMkLst>
        </pc:spChg>
        <pc:grpChg chg="del">
          <ac:chgData name="Dennis, Andrea (ASD-S)" userId="e94956a2-635d-4015-a577-e2cd37c3b3e1" providerId="ADAL" clId="{47E21ED2-FA26-4350-86B1-4105A69B2E44}" dt="2023-10-05T12:26:41.072" v="5"/>
          <ac:grpSpMkLst>
            <pc:docMk/>
            <pc:sldMk cId="821557264" sldId="258"/>
            <ac:grpSpMk id="1031" creationId="{DDA34B8A-FA8D-4E16-AD72-7B60B1C2582A}"/>
          </ac:grpSpMkLst>
        </pc:grpChg>
      </pc:sldChg>
      <pc:sldChg chg="del">
        <pc:chgData name="Dennis, Andrea (ASD-S)" userId="e94956a2-635d-4015-a577-e2cd37c3b3e1" providerId="ADAL" clId="{47E21ED2-FA26-4350-86B1-4105A69B2E44}" dt="2023-10-05T12:38:34.221" v="345" actId="47"/>
        <pc:sldMkLst>
          <pc:docMk/>
          <pc:sldMk cId="2119008132" sldId="261"/>
        </pc:sldMkLst>
      </pc:sldChg>
      <pc:sldChg chg="modSp mod ord">
        <pc:chgData name="Dennis, Andrea (ASD-S)" userId="e94956a2-635d-4015-a577-e2cd37c3b3e1" providerId="ADAL" clId="{47E21ED2-FA26-4350-86B1-4105A69B2E44}" dt="2023-10-06T16:55:12.668" v="2528" actId="20577"/>
        <pc:sldMkLst>
          <pc:docMk/>
          <pc:sldMk cId="875609225" sldId="265"/>
        </pc:sldMkLst>
        <pc:spChg chg="mod">
          <ac:chgData name="Dennis, Andrea (ASD-S)" userId="e94956a2-635d-4015-a577-e2cd37c3b3e1" providerId="ADAL" clId="{47E21ED2-FA26-4350-86B1-4105A69B2E44}" dt="2023-10-06T16:55:12.668" v="2528" actId="20577"/>
          <ac:spMkLst>
            <pc:docMk/>
            <pc:sldMk cId="875609225" sldId="265"/>
            <ac:spMk id="4" creationId="{54D2BC26-CB9E-4B1E-A189-7DB32A953C38}"/>
          </ac:spMkLst>
        </pc:spChg>
      </pc:sldChg>
      <pc:sldChg chg="addSp delSp modSp mod ord">
        <pc:chgData name="Dennis, Andrea (ASD-S)" userId="e94956a2-635d-4015-a577-e2cd37c3b3e1" providerId="ADAL" clId="{47E21ED2-FA26-4350-86B1-4105A69B2E44}" dt="2023-10-05T14:23:30.986" v="2047"/>
        <pc:sldMkLst>
          <pc:docMk/>
          <pc:sldMk cId="2567019779" sldId="271"/>
        </pc:sldMkLst>
        <pc:spChg chg="mod">
          <ac:chgData name="Dennis, Andrea (ASD-S)" userId="e94956a2-635d-4015-a577-e2cd37c3b3e1" providerId="ADAL" clId="{47E21ED2-FA26-4350-86B1-4105A69B2E44}" dt="2023-10-05T12:34:55.455" v="142" actId="1076"/>
          <ac:spMkLst>
            <pc:docMk/>
            <pc:sldMk cId="2567019779" sldId="271"/>
            <ac:spMk id="2" creationId="{41687EE9-9B1F-480E-852F-0088ED57B1C3}"/>
          </ac:spMkLst>
        </pc:spChg>
        <pc:spChg chg="add mod">
          <ac:chgData name="Dennis, Andrea (ASD-S)" userId="e94956a2-635d-4015-a577-e2cd37c3b3e1" providerId="ADAL" clId="{47E21ED2-FA26-4350-86B1-4105A69B2E44}" dt="2023-10-05T12:38:10.228" v="342" actId="1076"/>
          <ac:spMkLst>
            <pc:docMk/>
            <pc:sldMk cId="2567019779" sldId="271"/>
            <ac:spMk id="4" creationId="{CA60E921-B949-1BBC-DA52-81A648BCADCE}"/>
          </ac:spMkLst>
        </pc:spChg>
        <pc:spChg chg="add mod">
          <ac:chgData name="Dennis, Andrea (ASD-S)" userId="e94956a2-635d-4015-a577-e2cd37c3b3e1" providerId="ADAL" clId="{47E21ED2-FA26-4350-86B1-4105A69B2E44}" dt="2023-10-05T12:38:19.862" v="344" actId="1076"/>
          <ac:spMkLst>
            <pc:docMk/>
            <pc:sldMk cId="2567019779" sldId="271"/>
            <ac:spMk id="5" creationId="{46D918DF-A29A-F8FF-CABB-3D9F201EA873}"/>
          </ac:spMkLst>
        </pc:spChg>
        <pc:spChg chg="add del mod">
          <ac:chgData name="Dennis, Andrea (ASD-S)" userId="e94956a2-635d-4015-a577-e2cd37c3b3e1" providerId="ADAL" clId="{47E21ED2-FA26-4350-86B1-4105A69B2E44}" dt="2023-10-05T12:37:39.740" v="336"/>
          <ac:spMkLst>
            <pc:docMk/>
            <pc:sldMk cId="2567019779" sldId="271"/>
            <ac:spMk id="6" creationId="{B5515237-F4AA-9B45-DE33-D01D3C443CFB}"/>
          </ac:spMkLst>
        </pc:spChg>
        <pc:spChg chg="add mod">
          <ac:chgData name="Dennis, Andrea (ASD-S)" userId="e94956a2-635d-4015-a577-e2cd37c3b3e1" providerId="ADAL" clId="{47E21ED2-FA26-4350-86B1-4105A69B2E44}" dt="2023-10-05T12:38:14.192" v="343" actId="1076"/>
          <ac:spMkLst>
            <pc:docMk/>
            <pc:sldMk cId="2567019779" sldId="271"/>
            <ac:spMk id="7" creationId="{2DDC3A89-AD88-48C0-2025-55E9CFE287BB}"/>
          </ac:spMkLst>
        </pc:spChg>
        <pc:spChg chg="mod">
          <ac:chgData name="Dennis, Andrea (ASD-S)" userId="e94956a2-635d-4015-a577-e2cd37c3b3e1" providerId="ADAL" clId="{47E21ED2-FA26-4350-86B1-4105A69B2E44}" dt="2023-10-05T12:36:43.934" v="311" actId="403"/>
          <ac:spMkLst>
            <pc:docMk/>
            <pc:sldMk cId="2567019779" sldId="271"/>
            <ac:spMk id="11" creationId="{D08E1AE2-AA0A-49EE-9AC9-E77A4CCA49E6}"/>
          </ac:spMkLst>
        </pc:spChg>
        <pc:picChg chg="mod">
          <ac:chgData name="Dennis, Andrea (ASD-S)" userId="e94956a2-635d-4015-a577-e2cd37c3b3e1" providerId="ADAL" clId="{47E21ED2-FA26-4350-86B1-4105A69B2E44}" dt="2023-10-05T12:33:04.023" v="53" actId="207"/>
          <ac:picMkLst>
            <pc:docMk/>
            <pc:sldMk cId="2567019779" sldId="271"/>
            <ac:picMk id="4098" creationId="{724AE89C-BFC3-4CD9-875D-C54E77CE00DC}"/>
          </ac:picMkLst>
        </pc:picChg>
      </pc:sldChg>
      <pc:sldChg chg="del ord">
        <pc:chgData name="Dennis, Andrea (ASD-S)" userId="e94956a2-635d-4015-a577-e2cd37c3b3e1" providerId="ADAL" clId="{47E21ED2-FA26-4350-86B1-4105A69B2E44}" dt="2023-10-06T17:12:43.762" v="2635" actId="47"/>
        <pc:sldMkLst>
          <pc:docMk/>
          <pc:sldMk cId="1055438650" sldId="274"/>
        </pc:sldMkLst>
      </pc:sldChg>
      <pc:sldChg chg="modSp mod ord">
        <pc:chgData name="Dennis, Andrea (ASD-S)" userId="e94956a2-635d-4015-a577-e2cd37c3b3e1" providerId="ADAL" clId="{47E21ED2-FA26-4350-86B1-4105A69B2E44}" dt="2023-10-06T17:20:00.662" v="2667" actId="20577"/>
        <pc:sldMkLst>
          <pc:docMk/>
          <pc:sldMk cId="3588682219" sldId="277"/>
        </pc:sldMkLst>
        <pc:spChg chg="mod">
          <ac:chgData name="Dennis, Andrea (ASD-S)" userId="e94956a2-635d-4015-a577-e2cd37c3b3e1" providerId="ADAL" clId="{47E21ED2-FA26-4350-86B1-4105A69B2E44}" dt="2023-10-06T12:13:20.171" v="2048" actId="1076"/>
          <ac:spMkLst>
            <pc:docMk/>
            <pc:sldMk cId="3588682219" sldId="277"/>
            <ac:spMk id="2" creationId="{BF8348E1-5BC5-6C80-9BAA-4014D3E2D636}"/>
          </ac:spMkLst>
        </pc:spChg>
        <pc:spChg chg="mod">
          <ac:chgData name="Dennis, Andrea (ASD-S)" userId="e94956a2-635d-4015-a577-e2cd37c3b3e1" providerId="ADAL" clId="{47E21ED2-FA26-4350-86B1-4105A69B2E44}" dt="2023-10-06T17:20:00.662" v="2667" actId="20577"/>
          <ac:spMkLst>
            <pc:docMk/>
            <pc:sldMk cId="3588682219" sldId="277"/>
            <ac:spMk id="3" creationId="{9CC513BD-A096-836F-3458-3896C2FE9ED5}"/>
          </ac:spMkLst>
        </pc:spChg>
      </pc:sldChg>
      <pc:sldChg chg="modSp mod ord">
        <pc:chgData name="Dennis, Andrea (ASD-S)" userId="e94956a2-635d-4015-a577-e2cd37c3b3e1" providerId="ADAL" clId="{47E21ED2-FA26-4350-86B1-4105A69B2E44}" dt="2023-10-06T17:22:38.267" v="2701" actId="20577"/>
        <pc:sldMkLst>
          <pc:docMk/>
          <pc:sldMk cId="1666629001" sldId="278"/>
        </pc:sldMkLst>
        <pc:spChg chg="mod">
          <ac:chgData name="Dennis, Andrea (ASD-S)" userId="e94956a2-635d-4015-a577-e2cd37c3b3e1" providerId="ADAL" clId="{47E21ED2-FA26-4350-86B1-4105A69B2E44}" dt="2023-10-05T12:42:06.612" v="396" actId="404"/>
          <ac:spMkLst>
            <pc:docMk/>
            <pc:sldMk cId="1666629001" sldId="278"/>
            <ac:spMk id="2" creationId="{AC9BF9AB-9BB5-F7F9-9744-EA71642DF1A8}"/>
          </ac:spMkLst>
        </pc:spChg>
        <pc:spChg chg="mod">
          <ac:chgData name="Dennis, Andrea (ASD-S)" userId="e94956a2-635d-4015-a577-e2cd37c3b3e1" providerId="ADAL" clId="{47E21ED2-FA26-4350-86B1-4105A69B2E44}" dt="2023-10-06T17:22:38.267" v="2701" actId="20577"/>
          <ac:spMkLst>
            <pc:docMk/>
            <pc:sldMk cId="1666629001" sldId="278"/>
            <ac:spMk id="3" creationId="{5B58F715-4FC6-11A2-BB3C-1392A36564E3}"/>
          </ac:spMkLst>
        </pc:spChg>
      </pc:sldChg>
      <pc:sldChg chg="addSp delSp modSp mod">
        <pc:chgData name="Dennis, Andrea (ASD-S)" userId="e94956a2-635d-4015-a577-e2cd37c3b3e1" providerId="ADAL" clId="{47E21ED2-FA26-4350-86B1-4105A69B2E44}" dt="2023-10-06T17:33:54.315" v="2906" actId="931"/>
        <pc:sldMkLst>
          <pc:docMk/>
          <pc:sldMk cId="2127875601" sldId="280"/>
        </pc:sldMkLst>
        <pc:spChg chg="mod">
          <ac:chgData name="Dennis, Andrea (ASD-S)" userId="e94956a2-635d-4015-a577-e2cd37c3b3e1" providerId="ADAL" clId="{47E21ED2-FA26-4350-86B1-4105A69B2E44}" dt="2023-10-06T17:30:18.019" v="2729" actId="14100"/>
          <ac:spMkLst>
            <pc:docMk/>
            <pc:sldMk cId="2127875601" sldId="280"/>
            <ac:spMk id="2" creationId="{C11AD0E1-60EE-D355-7F17-82934E3BA0C4}"/>
          </ac:spMkLst>
        </pc:spChg>
        <pc:spChg chg="mod">
          <ac:chgData name="Dennis, Andrea (ASD-S)" userId="e94956a2-635d-4015-a577-e2cd37c3b3e1" providerId="ADAL" clId="{47E21ED2-FA26-4350-86B1-4105A69B2E44}" dt="2023-10-06T17:32:53.232" v="2905" actId="20577"/>
          <ac:spMkLst>
            <pc:docMk/>
            <pc:sldMk cId="2127875601" sldId="280"/>
            <ac:spMk id="3" creationId="{0C4A2396-FC1B-9B84-FB1D-040FA0AAF39F}"/>
          </ac:spMkLst>
        </pc:spChg>
        <pc:spChg chg="del">
          <ac:chgData name="Dennis, Andrea (ASD-S)" userId="e94956a2-635d-4015-a577-e2cd37c3b3e1" providerId="ADAL" clId="{47E21ED2-FA26-4350-86B1-4105A69B2E44}" dt="2023-10-06T17:29:58.907" v="2706" actId="478"/>
          <ac:spMkLst>
            <pc:docMk/>
            <pc:sldMk cId="2127875601" sldId="280"/>
            <ac:spMk id="4" creationId="{6B136020-9D48-E572-BE21-72163339177C}"/>
          </ac:spMkLst>
        </pc:spChg>
        <pc:spChg chg="add del mod">
          <ac:chgData name="Dennis, Andrea (ASD-S)" userId="e94956a2-635d-4015-a577-e2cd37c3b3e1" providerId="ADAL" clId="{47E21ED2-FA26-4350-86B1-4105A69B2E44}" dt="2023-10-06T17:33:54.315" v="2906" actId="931"/>
          <ac:spMkLst>
            <pc:docMk/>
            <pc:sldMk cId="2127875601" sldId="280"/>
            <ac:spMk id="7" creationId="{30956D62-8B06-9763-B1D7-6C83B15E0A0D}"/>
          </ac:spMkLst>
        </pc:spChg>
        <pc:picChg chg="del">
          <ac:chgData name="Dennis, Andrea (ASD-S)" userId="e94956a2-635d-4015-a577-e2cd37c3b3e1" providerId="ADAL" clId="{47E21ED2-FA26-4350-86B1-4105A69B2E44}" dt="2023-10-06T17:29:58.907" v="2706" actId="478"/>
          <ac:picMkLst>
            <pc:docMk/>
            <pc:sldMk cId="2127875601" sldId="280"/>
            <ac:picMk id="6" creationId="{8B146C6B-2B31-8632-5D83-8E6936CFCC45}"/>
          </ac:picMkLst>
        </pc:picChg>
        <pc:picChg chg="add mod">
          <ac:chgData name="Dennis, Andrea (ASD-S)" userId="e94956a2-635d-4015-a577-e2cd37c3b3e1" providerId="ADAL" clId="{47E21ED2-FA26-4350-86B1-4105A69B2E44}" dt="2023-10-06T17:33:54.315" v="2906" actId="931"/>
          <ac:picMkLst>
            <pc:docMk/>
            <pc:sldMk cId="2127875601" sldId="280"/>
            <ac:picMk id="9" creationId="{79885A4A-7A80-A1B2-67D8-5B37B256736D}"/>
          </ac:picMkLst>
        </pc:picChg>
      </pc:sldChg>
      <pc:sldChg chg="addSp delSp modSp mod ord setBg">
        <pc:chgData name="Dennis, Andrea (ASD-S)" userId="e94956a2-635d-4015-a577-e2cd37c3b3e1" providerId="ADAL" clId="{47E21ED2-FA26-4350-86B1-4105A69B2E44}" dt="2023-10-06T17:12:25.005" v="2632" actId="403"/>
        <pc:sldMkLst>
          <pc:docMk/>
          <pc:sldMk cId="2947390260" sldId="284"/>
        </pc:sldMkLst>
        <pc:spChg chg="mod">
          <ac:chgData name="Dennis, Andrea (ASD-S)" userId="e94956a2-635d-4015-a577-e2cd37c3b3e1" providerId="ADAL" clId="{47E21ED2-FA26-4350-86B1-4105A69B2E44}" dt="2023-10-06T17:12:06.299" v="2629" actId="26606"/>
          <ac:spMkLst>
            <pc:docMk/>
            <pc:sldMk cId="2947390260" sldId="284"/>
            <ac:spMk id="2" creationId="{A1A95CFC-CDD0-526D-FA30-8696AB1005A6}"/>
          </ac:spMkLst>
        </pc:spChg>
        <pc:spChg chg="del">
          <ac:chgData name="Dennis, Andrea (ASD-S)" userId="e94956a2-635d-4015-a577-e2cd37c3b3e1" providerId="ADAL" clId="{47E21ED2-FA26-4350-86B1-4105A69B2E44}" dt="2023-10-06T17:11:27.352" v="2627" actId="478"/>
          <ac:spMkLst>
            <pc:docMk/>
            <pc:sldMk cId="2947390260" sldId="284"/>
            <ac:spMk id="3" creationId="{5B8A497B-1C6A-A83A-95C9-9AF3B20A8868}"/>
          </ac:spMkLst>
        </pc:spChg>
        <pc:spChg chg="mod ord">
          <ac:chgData name="Dennis, Andrea (ASD-S)" userId="e94956a2-635d-4015-a577-e2cd37c3b3e1" providerId="ADAL" clId="{47E21ED2-FA26-4350-86B1-4105A69B2E44}" dt="2023-10-06T17:12:25.005" v="2632" actId="403"/>
          <ac:spMkLst>
            <pc:docMk/>
            <pc:sldMk cId="2947390260" sldId="284"/>
            <ac:spMk id="4" creationId="{336F5C28-8A18-F056-6AC1-F01683ED3667}"/>
          </ac:spMkLst>
        </pc:spChg>
        <pc:spChg chg="add del mod">
          <ac:chgData name="Dennis, Andrea (ASD-S)" userId="e94956a2-635d-4015-a577-e2cd37c3b3e1" providerId="ADAL" clId="{47E21ED2-FA26-4350-86B1-4105A69B2E44}" dt="2023-10-06T17:12:00.486" v="2628" actId="931"/>
          <ac:spMkLst>
            <pc:docMk/>
            <pc:sldMk cId="2947390260" sldId="284"/>
            <ac:spMk id="7" creationId="{AF8F1B72-666E-D5D8-DFAD-E49D340DA7BE}"/>
          </ac:spMkLst>
        </pc:spChg>
        <pc:spChg chg="del">
          <ac:chgData name="Dennis, Andrea (ASD-S)" userId="e94956a2-635d-4015-a577-e2cd37c3b3e1" providerId="ADAL" clId="{47E21ED2-FA26-4350-86B1-4105A69B2E44}" dt="2023-10-06T17:12:06.299" v="2629" actId="26606"/>
          <ac:spMkLst>
            <pc:docMk/>
            <pc:sldMk cId="2947390260" sldId="284"/>
            <ac:spMk id="44" creationId="{59647F54-801D-44AB-8284-EDDFF7763139}"/>
          </ac:spMkLst>
        </pc:spChg>
        <pc:spChg chg="del">
          <ac:chgData name="Dennis, Andrea (ASD-S)" userId="e94956a2-635d-4015-a577-e2cd37c3b3e1" providerId="ADAL" clId="{47E21ED2-FA26-4350-86B1-4105A69B2E44}" dt="2023-10-06T17:12:06.299" v="2629" actId="26606"/>
          <ac:spMkLst>
            <pc:docMk/>
            <pc:sldMk cId="2947390260" sldId="284"/>
            <ac:spMk id="46" creationId="{89EA2611-DCBA-4E97-A2B2-9A466E76BDA4}"/>
          </ac:spMkLst>
        </pc:spChg>
        <pc:spChg chg="del">
          <ac:chgData name="Dennis, Andrea (ASD-S)" userId="e94956a2-635d-4015-a577-e2cd37c3b3e1" providerId="ADAL" clId="{47E21ED2-FA26-4350-86B1-4105A69B2E44}" dt="2023-10-06T17:12:06.299" v="2629" actId="26606"/>
          <ac:spMkLst>
            <pc:docMk/>
            <pc:sldMk cId="2947390260" sldId="284"/>
            <ac:spMk id="48" creationId="{BBC615D1-6E12-40EF-915B-316CFDB550D5}"/>
          </ac:spMkLst>
        </pc:spChg>
        <pc:spChg chg="del">
          <ac:chgData name="Dennis, Andrea (ASD-S)" userId="e94956a2-635d-4015-a577-e2cd37c3b3e1" providerId="ADAL" clId="{47E21ED2-FA26-4350-86B1-4105A69B2E44}" dt="2023-10-06T17:12:06.299" v="2629" actId="26606"/>
          <ac:spMkLst>
            <pc:docMk/>
            <pc:sldMk cId="2947390260" sldId="284"/>
            <ac:spMk id="50" creationId="{B9797D36-DE1E-47CD-881A-6C1F5828261B}"/>
          </ac:spMkLst>
        </pc:spChg>
        <pc:spChg chg="del">
          <ac:chgData name="Dennis, Andrea (ASD-S)" userId="e94956a2-635d-4015-a577-e2cd37c3b3e1" providerId="ADAL" clId="{47E21ED2-FA26-4350-86B1-4105A69B2E44}" dt="2023-10-06T17:12:06.299" v="2629" actId="26606"/>
          <ac:spMkLst>
            <pc:docMk/>
            <pc:sldMk cId="2947390260" sldId="284"/>
            <ac:spMk id="52" creationId="{4A2FAF1F-F462-46AF-A9E6-CC93C4E2C359}"/>
          </ac:spMkLst>
        </pc:spChg>
        <pc:spChg chg="del">
          <ac:chgData name="Dennis, Andrea (ASD-S)" userId="e94956a2-635d-4015-a577-e2cd37c3b3e1" providerId="ADAL" clId="{47E21ED2-FA26-4350-86B1-4105A69B2E44}" dt="2023-10-06T17:12:06.299" v="2629" actId="26606"/>
          <ac:spMkLst>
            <pc:docMk/>
            <pc:sldMk cId="2947390260" sldId="284"/>
            <ac:spMk id="54" creationId="{7146BED8-BAE9-42C5-A3DD-7B946445DB8C}"/>
          </ac:spMkLst>
        </pc:spChg>
        <pc:spChg chg="del">
          <ac:chgData name="Dennis, Andrea (ASD-S)" userId="e94956a2-635d-4015-a577-e2cd37c3b3e1" providerId="ADAL" clId="{47E21ED2-FA26-4350-86B1-4105A69B2E44}" dt="2023-10-06T17:12:06.299" v="2629" actId="26606"/>
          <ac:spMkLst>
            <pc:docMk/>
            <pc:sldMk cId="2947390260" sldId="284"/>
            <ac:spMk id="56" creationId="{15765FE8-B62F-41E4-A73C-74C91A8FD945}"/>
          </ac:spMkLst>
        </pc:spChg>
        <pc:spChg chg="add">
          <ac:chgData name="Dennis, Andrea (ASD-S)" userId="e94956a2-635d-4015-a577-e2cd37c3b3e1" providerId="ADAL" clId="{47E21ED2-FA26-4350-86B1-4105A69B2E44}" dt="2023-10-06T17:12:06.299" v="2629" actId="26606"/>
          <ac:spMkLst>
            <pc:docMk/>
            <pc:sldMk cId="2947390260" sldId="284"/>
            <ac:spMk id="72" creationId="{59647F54-801D-44AB-8284-EDDFF7763139}"/>
          </ac:spMkLst>
        </pc:spChg>
        <pc:spChg chg="add">
          <ac:chgData name="Dennis, Andrea (ASD-S)" userId="e94956a2-635d-4015-a577-e2cd37c3b3e1" providerId="ADAL" clId="{47E21ED2-FA26-4350-86B1-4105A69B2E44}" dt="2023-10-06T17:12:06.299" v="2629" actId="26606"/>
          <ac:spMkLst>
            <pc:docMk/>
            <pc:sldMk cId="2947390260" sldId="284"/>
            <ac:spMk id="74" creationId="{510C9632-BB6F-48EE-AB65-501878BA5DB6}"/>
          </ac:spMkLst>
        </pc:spChg>
        <pc:spChg chg="add">
          <ac:chgData name="Dennis, Andrea (ASD-S)" userId="e94956a2-635d-4015-a577-e2cd37c3b3e1" providerId="ADAL" clId="{47E21ED2-FA26-4350-86B1-4105A69B2E44}" dt="2023-10-06T17:12:06.299" v="2629" actId="26606"/>
          <ac:spMkLst>
            <pc:docMk/>
            <pc:sldMk cId="2947390260" sldId="284"/>
            <ac:spMk id="76" creationId="{4EC8AAB6-953B-4D29-9967-3C44D06BB4E8}"/>
          </ac:spMkLst>
        </pc:spChg>
        <pc:spChg chg="add">
          <ac:chgData name="Dennis, Andrea (ASD-S)" userId="e94956a2-635d-4015-a577-e2cd37c3b3e1" providerId="ADAL" clId="{47E21ED2-FA26-4350-86B1-4105A69B2E44}" dt="2023-10-06T17:12:06.299" v="2629" actId="26606"/>
          <ac:spMkLst>
            <pc:docMk/>
            <pc:sldMk cId="2947390260" sldId="284"/>
            <ac:spMk id="78" creationId="{C89ED458-2326-40DC-9C7B-1A717B6551AD}"/>
          </ac:spMkLst>
        </pc:spChg>
        <pc:spChg chg="add">
          <ac:chgData name="Dennis, Andrea (ASD-S)" userId="e94956a2-635d-4015-a577-e2cd37c3b3e1" providerId="ADAL" clId="{47E21ED2-FA26-4350-86B1-4105A69B2E44}" dt="2023-10-06T17:12:06.299" v="2629" actId="26606"/>
          <ac:spMkLst>
            <pc:docMk/>
            <pc:sldMk cId="2947390260" sldId="284"/>
            <ac:spMk id="80" creationId="{6F9D1DE6-E368-4F07-85F9-D5B767477DDF}"/>
          </ac:spMkLst>
        </pc:spChg>
        <pc:spChg chg="add">
          <ac:chgData name="Dennis, Andrea (ASD-S)" userId="e94956a2-635d-4015-a577-e2cd37c3b3e1" providerId="ADAL" clId="{47E21ED2-FA26-4350-86B1-4105A69B2E44}" dt="2023-10-06T17:12:06.299" v="2629" actId="26606"/>
          <ac:spMkLst>
            <pc:docMk/>
            <pc:sldMk cId="2947390260" sldId="284"/>
            <ac:spMk id="82" creationId="{F63B1F66-4ACE-4A01-8ADF-F175A9C358B2}"/>
          </ac:spMkLst>
        </pc:spChg>
        <pc:spChg chg="add">
          <ac:chgData name="Dennis, Andrea (ASD-S)" userId="e94956a2-635d-4015-a577-e2cd37c3b3e1" providerId="ADAL" clId="{47E21ED2-FA26-4350-86B1-4105A69B2E44}" dt="2023-10-06T17:12:06.299" v="2629" actId="26606"/>
          <ac:spMkLst>
            <pc:docMk/>
            <pc:sldMk cId="2947390260" sldId="284"/>
            <ac:spMk id="84" creationId="{CF8448ED-9332-4A9B-8CAB-B1985E596E20}"/>
          </ac:spMkLst>
        </pc:spChg>
        <pc:spChg chg="add">
          <ac:chgData name="Dennis, Andrea (ASD-S)" userId="e94956a2-635d-4015-a577-e2cd37c3b3e1" providerId="ADAL" clId="{47E21ED2-FA26-4350-86B1-4105A69B2E44}" dt="2023-10-06T17:12:06.299" v="2629" actId="26606"/>
          <ac:spMkLst>
            <pc:docMk/>
            <pc:sldMk cId="2947390260" sldId="284"/>
            <ac:spMk id="86" creationId="{ED3A2261-1C75-40FF-8CD6-18C5900C1C8D}"/>
          </ac:spMkLst>
        </pc:spChg>
        <pc:grpChg chg="del">
          <ac:chgData name="Dennis, Andrea (ASD-S)" userId="e94956a2-635d-4015-a577-e2cd37c3b3e1" providerId="ADAL" clId="{47E21ED2-FA26-4350-86B1-4105A69B2E44}" dt="2023-10-06T17:12:06.299" v="2629" actId="26606"/>
          <ac:grpSpMkLst>
            <pc:docMk/>
            <pc:sldMk cId="2947390260" sldId="284"/>
            <ac:grpSpMk id="33" creationId="{FAEF28A3-012D-4640-B8B8-1EF6EAF7233B}"/>
          </ac:grpSpMkLst>
        </pc:grpChg>
        <pc:grpChg chg="add">
          <ac:chgData name="Dennis, Andrea (ASD-S)" userId="e94956a2-635d-4015-a577-e2cd37c3b3e1" providerId="ADAL" clId="{47E21ED2-FA26-4350-86B1-4105A69B2E44}" dt="2023-10-06T17:12:06.299" v="2629" actId="26606"/>
          <ac:grpSpMkLst>
            <pc:docMk/>
            <pc:sldMk cId="2947390260" sldId="284"/>
            <ac:grpSpMk id="61" creationId="{FAEF28A3-012D-4640-B8B8-1EF6EAF7233B}"/>
          </ac:grpSpMkLst>
        </pc:grpChg>
        <pc:picChg chg="del">
          <ac:chgData name="Dennis, Andrea (ASD-S)" userId="e94956a2-635d-4015-a577-e2cd37c3b3e1" providerId="ADAL" clId="{47E21ED2-FA26-4350-86B1-4105A69B2E44}" dt="2023-10-06T17:11:27.352" v="2627" actId="478"/>
          <ac:picMkLst>
            <pc:docMk/>
            <pc:sldMk cId="2947390260" sldId="284"/>
            <ac:picMk id="6" creationId="{9BF3CE2A-672D-DC19-2D1C-C1696F8625FF}"/>
          </ac:picMkLst>
        </pc:picChg>
        <pc:picChg chg="add mod">
          <ac:chgData name="Dennis, Andrea (ASD-S)" userId="e94956a2-635d-4015-a577-e2cd37c3b3e1" providerId="ADAL" clId="{47E21ED2-FA26-4350-86B1-4105A69B2E44}" dt="2023-10-06T17:12:06.299" v="2629" actId="26606"/>
          <ac:picMkLst>
            <pc:docMk/>
            <pc:sldMk cId="2947390260" sldId="284"/>
            <ac:picMk id="9" creationId="{0398B255-9DA4-BB99-EF32-39332EEF6559}"/>
          </ac:picMkLst>
        </pc:picChg>
      </pc:sldChg>
      <pc:sldChg chg="del ord">
        <pc:chgData name="Dennis, Andrea (ASD-S)" userId="e94956a2-635d-4015-a577-e2cd37c3b3e1" providerId="ADAL" clId="{47E21ED2-FA26-4350-86B1-4105A69B2E44}" dt="2023-10-06T17:12:38.504" v="2634" actId="47"/>
        <pc:sldMkLst>
          <pc:docMk/>
          <pc:sldMk cId="3495077007" sldId="286"/>
        </pc:sldMkLst>
      </pc:sldChg>
      <pc:sldChg chg="del ord">
        <pc:chgData name="Dennis, Andrea (ASD-S)" userId="e94956a2-635d-4015-a577-e2cd37c3b3e1" providerId="ADAL" clId="{47E21ED2-FA26-4350-86B1-4105A69B2E44}" dt="2023-10-06T17:12:31.887" v="2633" actId="47"/>
        <pc:sldMkLst>
          <pc:docMk/>
          <pc:sldMk cId="4235648121" sldId="289"/>
        </pc:sldMkLst>
      </pc:sldChg>
      <pc:sldChg chg="del">
        <pc:chgData name="Dennis, Andrea (ASD-S)" userId="e94956a2-635d-4015-a577-e2cd37c3b3e1" providerId="ADAL" clId="{47E21ED2-FA26-4350-86B1-4105A69B2E44}" dt="2023-10-06T16:57:56.670" v="2532" actId="2696"/>
        <pc:sldMkLst>
          <pc:docMk/>
          <pc:sldMk cId="2077443938" sldId="290"/>
        </pc:sldMkLst>
      </pc:sldChg>
      <pc:sldChg chg="addSp delSp modSp mod ord">
        <pc:chgData name="Dennis, Andrea (ASD-S)" userId="e94956a2-635d-4015-a577-e2cd37c3b3e1" providerId="ADAL" clId="{47E21ED2-FA26-4350-86B1-4105A69B2E44}" dt="2023-10-06T17:14:47.289" v="2639" actId="26606"/>
        <pc:sldMkLst>
          <pc:docMk/>
          <pc:sldMk cId="3429938079" sldId="291"/>
        </pc:sldMkLst>
        <pc:spChg chg="ord">
          <ac:chgData name="Dennis, Andrea (ASD-S)" userId="e94956a2-635d-4015-a577-e2cd37c3b3e1" providerId="ADAL" clId="{47E21ED2-FA26-4350-86B1-4105A69B2E44}" dt="2023-10-06T17:14:47.289" v="2639" actId="26606"/>
          <ac:spMkLst>
            <pc:docMk/>
            <pc:sldMk cId="3429938079" sldId="291"/>
            <ac:spMk id="3" creationId="{D021AC3B-3D9C-B7F1-5370-ED6A6763F46F}"/>
          </ac:spMkLst>
        </pc:spChg>
        <pc:spChg chg="add mod">
          <ac:chgData name="Dennis, Andrea (ASD-S)" userId="e94956a2-635d-4015-a577-e2cd37c3b3e1" providerId="ADAL" clId="{47E21ED2-FA26-4350-86B1-4105A69B2E44}" dt="2023-10-06T17:14:47.289" v="2639" actId="26606"/>
          <ac:spMkLst>
            <pc:docMk/>
            <pc:sldMk cId="3429938079" sldId="291"/>
            <ac:spMk id="6" creationId="{2B6B990F-6E1B-DE3F-4602-55CE1CBFEE7C}"/>
          </ac:spMkLst>
        </pc:spChg>
        <pc:spChg chg="del">
          <ac:chgData name="Dennis, Andrea (ASD-S)" userId="e94956a2-635d-4015-a577-e2cd37c3b3e1" providerId="ADAL" clId="{47E21ED2-FA26-4350-86B1-4105A69B2E44}" dt="2023-10-06T17:14:47.289" v="2639" actId="26606"/>
          <ac:spMkLst>
            <pc:docMk/>
            <pc:sldMk cId="3429938079" sldId="291"/>
            <ac:spMk id="17" creationId="{4EC8AAB6-953B-4D29-9967-3C44D06BB4E8}"/>
          </ac:spMkLst>
        </pc:spChg>
        <pc:spChg chg="del">
          <ac:chgData name="Dennis, Andrea (ASD-S)" userId="e94956a2-635d-4015-a577-e2cd37c3b3e1" providerId="ADAL" clId="{47E21ED2-FA26-4350-86B1-4105A69B2E44}" dt="2023-10-06T17:14:47.289" v="2639" actId="26606"/>
          <ac:spMkLst>
            <pc:docMk/>
            <pc:sldMk cId="3429938079" sldId="291"/>
            <ac:spMk id="18" creationId="{510C9632-BB6F-48EE-AB65-501878BA5DB6}"/>
          </ac:spMkLst>
        </pc:spChg>
        <pc:spChg chg="del">
          <ac:chgData name="Dennis, Andrea (ASD-S)" userId="e94956a2-635d-4015-a577-e2cd37c3b3e1" providerId="ADAL" clId="{47E21ED2-FA26-4350-86B1-4105A69B2E44}" dt="2023-10-06T17:14:47.289" v="2639" actId="26606"/>
          <ac:spMkLst>
            <pc:docMk/>
            <pc:sldMk cId="3429938079" sldId="291"/>
            <ac:spMk id="19" creationId="{C89ED458-2326-40DC-9C7B-1A717B6551AD}"/>
          </ac:spMkLst>
        </pc:spChg>
        <pc:spChg chg="del">
          <ac:chgData name="Dennis, Andrea (ASD-S)" userId="e94956a2-635d-4015-a577-e2cd37c3b3e1" providerId="ADAL" clId="{47E21ED2-FA26-4350-86B1-4105A69B2E44}" dt="2023-10-06T17:14:47.289" v="2639" actId="26606"/>
          <ac:spMkLst>
            <pc:docMk/>
            <pc:sldMk cId="3429938079" sldId="291"/>
            <ac:spMk id="21" creationId="{6F9D1DE6-E368-4F07-85F9-D5B767477DDF}"/>
          </ac:spMkLst>
        </pc:spChg>
        <pc:spChg chg="del">
          <ac:chgData name="Dennis, Andrea (ASD-S)" userId="e94956a2-635d-4015-a577-e2cd37c3b3e1" providerId="ADAL" clId="{47E21ED2-FA26-4350-86B1-4105A69B2E44}" dt="2023-10-06T17:14:47.289" v="2639" actId="26606"/>
          <ac:spMkLst>
            <pc:docMk/>
            <pc:sldMk cId="3429938079" sldId="291"/>
            <ac:spMk id="23" creationId="{F63B1F66-4ACE-4A01-8ADF-F175A9C358B2}"/>
          </ac:spMkLst>
        </pc:spChg>
        <pc:spChg chg="del">
          <ac:chgData name="Dennis, Andrea (ASD-S)" userId="e94956a2-635d-4015-a577-e2cd37c3b3e1" providerId="ADAL" clId="{47E21ED2-FA26-4350-86B1-4105A69B2E44}" dt="2023-10-06T17:14:47.289" v="2639" actId="26606"/>
          <ac:spMkLst>
            <pc:docMk/>
            <pc:sldMk cId="3429938079" sldId="291"/>
            <ac:spMk id="25" creationId="{CF8448ED-9332-4A9B-8CAB-B1985E596E20}"/>
          </ac:spMkLst>
        </pc:spChg>
        <pc:spChg chg="del">
          <ac:chgData name="Dennis, Andrea (ASD-S)" userId="e94956a2-635d-4015-a577-e2cd37c3b3e1" providerId="ADAL" clId="{47E21ED2-FA26-4350-86B1-4105A69B2E44}" dt="2023-10-06T17:14:47.289" v="2639" actId="26606"/>
          <ac:spMkLst>
            <pc:docMk/>
            <pc:sldMk cId="3429938079" sldId="291"/>
            <ac:spMk id="27" creationId="{ED3A2261-1C75-40FF-8CD6-18C5900C1C8D}"/>
          </ac:spMkLst>
        </pc:spChg>
        <pc:spChg chg="add">
          <ac:chgData name="Dennis, Andrea (ASD-S)" userId="e94956a2-635d-4015-a577-e2cd37c3b3e1" providerId="ADAL" clId="{47E21ED2-FA26-4350-86B1-4105A69B2E44}" dt="2023-10-06T17:14:47.289" v="2639" actId="26606"/>
          <ac:spMkLst>
            <pc:docMk/>
            <pc:sldMk cId="3429938079" sldId="291"/>
            <ac:spMk id="32" creationId="{510C9632-BB6F-48EE-AB65-501878BA5DB6}"/>
          </ac:spMkLst>
        </pc:spChg>
        <pc:spChg chg="add">
          <ac:chgData name="Dennis, Andrea (ASD-S)" userId="e94956a2-635d-4015-a577-e2cd37c3b3e1" providerId="ADAL" clId="{47E21ED2-FA26-4350-86B1-4105A69B2E44}" dt="2023-10-06T17:14:47.289" v="2639" actId="26606"/>
          <ac:spMkLst>
            <pc:docMk/>
            <pc:sldMk cId="3429938079" sldId="291"/>
            <ac:spMk id="34" creationId="{4EC8AAB6-953B-4D29-9967-3C44D06BB4E8}"/>
          </ac:spMkLst>
        </pc:spChg>
        <pc:spChg chg="add">
          <ac:chgData name="Dennis, Andrea (ASD-S)" userId="e94956a2-635d-4015-a577-e2cd37c3b3e1" providerId="ADAL" clId="{47E21ED2-FA26-4350-86B1-4105A69B2E44}" dt="2023-10-06T17:14:47.289" v="2639" actId="26606"/>
          <ac:spMkLst>
            <pc:docMk/>
            <pc:sldMk cId="3429938079" sldId="291"/>
            <ac:spMk id="36" creationId="{C89ED458-2326-40DC-9C7B-1A717B6551AD}"/>
          </ac:spMkLst>
        </pc:spChg>
        <pc:spChg chg="add">
          <ac:chgData name="Dennis, Andrea (ASD-S)" userId="e94956a2-635d-4015-a577-e2cd37c3b3e1" providerId="ADAL" clId="{47E21ED2-FA26-4350-86B1-4105A69B2E44}" dt="2023-10-06T17:14:47.289" v="2639" actId="26606"/>
          <ac:spMkLst>
            <pc:docMk/>
            <pc:sldMk cId="3429938079" sldId="291"/>
            <ac:spMk id="38" creationId="{6F9D1DE6-E368-4F07-85F9-D5B767477DDF}"/>
          </ac:spMkLst>
        </pc:spChg>
        <pc:spChg chg="add">
          <ac:chgData name="Dennis, Andrea (ASD-S)" userId="e94956a2-635d-4015-a577-e2cd37c3b3e1" providerId="ADAL" clId="{47E21ED2-FA26-4350-86B1-4105A69B2E44}" dt="2023-10-06T17:14:47.289" v="2639" actId="26606"/>
          <ac:spMkLst>
            <pc:docMk/>
            <pc:sldMk cId="3429938079" sldId="291"/>
            <ac:spMk id="40" creationId="{F63B1F66-4ACE-4A01-8ADF-F175A9C358B2}"/>
          </ac:spMkLst>
        </pc:spChg>
        <pc:spChg chg="add">
          <ac:chgData name="Dennis, Andrea (ASD-S)" userId="e94956a2-635d-4015-a577-e2cd37c3b3e1" providerId="ADAL" clId="{47E21ED2-FA26-4350-86B1-4105A69B2E44}" dt="2023-10-06T17:14:47.289" v="2639" actId="26606"/>
          <ac:spMkLst>
            <pc:docMk/>
            <pc:sldMk cId="3429938079" sldId="291"/>
            <ac:spMk id="42" creationId="{CF8448ED-9332-4A9B-8CAB-B1985E596E20}"/>
          </ac:spMkLst>
        </pc:spChg>
        <pc:spChg chg="add">
          <ac:chgData name="Dennis, Andrea (ASD-S)" userId="e94956a2-635d-4015-a577-e2cd37c3b3e1" providerId="ADAL" clId="{47E21ED2-FA26-4350-86B1-4105A69B2E44}" dt="2023-10-06T17:14:47.289" v="2639" actId="26606"/>
          <ac:spMkLst>
            <pc:docMk/>
            <pc:sldMk cId="3429938079" sldId="291"/>
            <ac:spMk id="44" creationId="{ED3A2261-1C75-40FF-8CD6-18C5900C1C8D}"/>
          </ac:spMkLst>
        </pc:spChg>
        <pc:picChg chg="add mod">
          <ac:chgData name="Dennis, Andrea (ASD-S)" userId="e94956a2-635d-4015-a577-e2cd37c3b3e1" providerId="ADAL" clId="{47E21ED2-FA26-4350-86B1-4105A69B2E44}" dt="2023-10-06T17:14:47.289" v="2639" actId="26606"/>
          <ac:picMkLst>
            <pc:docMk/>
            <pc:sldMk cId="3429938079" sldId="291"/>
            <ac:picMk id="5" creationId="{A5B4B3DD-62D2-0B8C-A452-B64E314EBD67}"/>
          </ac:picMkLst>
        </pc:picChg>
        <pc:picChg chg="del">
          <ac:chgData name="Dennis, Andrea (ASD-S)" userId="e94956a2-635d-4015-a577-e2cd37c3b3e1" providerId="ADAL" clId="{47E21ED2-FA26-4350-86B1-4105A69B2E44}" dt="2023-10-06T17:13:33.406" v="2637" actId="478"/>
          <ac:picMkLst>
            <pc:docMk/>
            <pc:sldMk cId="3429938079" sldId="291"/>
            <ac:picMk id="7" creationId="{360AC811-0372-253F-E544-148E9CE70E2E}"/>
          </ac:picMkLst>
        </pc:picChg>
      </pc:sldChg>
      <pc:sldChg chg="del">
        <pc:chgData name="Dennis, Andrea (ASD-S)" userId="e94956a2-635d-4015-a577-e2cd37c3b3e1" providerId="ADAL" clId="{47E21ED2-FA26-4350-86B1-4105A69B2E44}" dt="2023-10-05T12:29:46.100" v="8" actId="47"/>
        <pc:sldMkLst>
          <pc:docMk/>
          <pc:sldMk cId="2969788019" sldId="293"/>
        </pc:sldMkLst>
      </pc:sldChg>
      <pc:sldChg chg="addSp delSp modSp">
        <pc:chgData name="Dennis, Andrea (ASD-S)" userId="e94956a2-635d-4015-a577-e2cd37c3b3e1" providerId="ADAL" clId="{47E21ED2-FA26-4350-86B1-4105A69B2E44}" dt="2023-10-05T12:25:27.797" v="1"/>
        <pc:sldMkLst>
          <pc:docMk/>
          <pc:sldMk cId="3321157125" sldId="294"/>
        </pc:sldMkLst>
        <pc:spChg chg="add del mod">
          <ac:chgData name="Dennis, Andrea (ASD-S)" userId="e94956a2-635d-4015-a577-e2cd37c3b3e1" providerId="ADAL" clId="{47E21ED2-FA26-4350-86B1-4105A69B2E44}" dt="2023-10-05T12:25:27.797" v="1"/>
          <ac:spMkLst>
            <pc:docMk/>
            <pc:sldMk cId="3321157125" sldId="294"/>
            <ac:spMk id="4" creationId="{7AC6CE35-2768-3273-768A-A8D38D634CEC}"/>
          </ac:spMkLst>
        </pc:spChg>
      </pc:sldChg>
      <pc:sldChg chg="del">
        <pc:chgData name="Dennis, Andrea (ASD-S)" userId="e94956a2-635d-4015-a577-e2cd37c3b3e1" providerId="ADAL" clId="{47E21ED2-FA26-4350-86B1-4105A69B2E44}" dt="2023-10-06T17:29:47.220" v="2705" actId="2696"/>
        <pc:sldMkLst>
          <pc:docMk/>
          <pc:sldMk cId="2479896888" sldId="295"/>
        </pc:sldMkLst>
      </pc:sldChg>
      <pc:sldChg chg="del ord">
        <pc:chgData name="Dennis, Andrea (ASD-S)" userId="e94956a2-635d-4015-a577-e2cd37c3b3e1" providerId="ADAL" clId="{47E21ED2-FA26-4350-86B1-4105A69B2E44}" dt="2023-10-06T17:13:16.252" v="2636" actId="2696"/>
        <pc:sldMkLst>
          <pc:docMk/>
          <pc:sldMk cId="1523356610" sldId="296"/>
        </pc:sldMkLst>
      </pc:sldChg>
      <pc:sldChg chg="del">
        <pc:chgData name="Dennis, Andrea (ASD-S)" userId="e94956a2-635d-4015-a577-e2cd37c3b3e1" providerId="ADAL" clId="{47E21ED2-FA26-4350-86B1-4105A69B2E44}" dt="2023-10-05T12:29:31.303" v="7" actId="47"/>
        <pc:sldMkLst>
          <pc:docMk/>
          <pc:sldMk cId="1514755916" sldId="297"/>
        </pc:sldMkLst>
      </pc:sldChg>
      <pc:sldChg chg="del">
        <pc:chgData name="Dennis, Andrea (ASD-S)" userId="e94956a2-635d-4015-a577-e2cd37c3b3e1" providerId="ADAL" clId="{47E21ED2-FA26-4350-86B1-4105A69B2E44}" dt="2023-10-05T12:29:49.843" v="9" actId="47"/>
        <pc:sldMkLst>
          <pc:docMk/>
          <pc:sldMk cId="1937475591" sldId="298"/>
        </pc:sldMkLst>
      </pc:sldChg>
      <pc:sldChg chg="new del">
        <pc:chgData name="Dennis, Andrea (ASD-S)" userId="e94956a2-635d-4015-a577-e2cd37c3b3e1" providerId="ADAL" clId="{47E21ED2-FA26-4350-86B1-4105A69B2E44}" dt="2023-10-05T12:26:45.523" v="6" actId="2696"/>
        <pc:sldMkLst>
          <pc:docMk/>
          <pc:sldMk cId="2042656006" sldId="299"/>
        </pc:sldMkLst>
      </pc:sldChg>
      <pc:sldChg chg="modSp add mod setBg">
        <pc:chgData name="Dennis, Andrea (ASD-S)" userId="e94956a2-635d-4015-a577-e2cd37c3b3e1" providerId="ADAL" clId="{47E21ED2-FA26-4350-86B1-4105A69B2E44}" dt="2023-10-05T13:55:25.613" v="1358" actId="14100"/>
        <pc:sldMkLst>
          <pc:docMk/>
          <pc:sldMk cId="3681501918" sldId="300"/>
        </pc:sldMkLst>
        <pc:spChg chg="mod">
          <ac:chgData name="Dennis, Andrea (ASD-S)" userId="e94956a2-635d-4015-a577-e2cd37c3b3e1" providerId="ADAL" clId="{47E21ED2-FA26-4350-86B1-4105A69B2E44}" dt="2023-10-05T13:55:25.613" v="1358" actId="14100"/>
          <ac:spMkLst>
            <pc:docMk/>
            <pc:sldMk cId="3681501918" sldId="300"/>
            <ac:spMk id="2" creationId="{CD96CEFC-5B54-EF8A-C1EB-D2CEA45FB505}"/>
          </ac:spMkLst>
        </pc:spChg>
        <pc:spChg chg="mod">
          <ac:chgData name="Dennis, Andrea (ASD-S)" userId="e94956a2-635d-4015-a577-e2cd37c3b3e1" providerId="ADAL" clId="{47E21ED2-FA26-4350-86B1-4105A69B2E44}" dt="2023-10-05T13:52:58.573" v="1156" actId="1076"/>
          <ac:spMkLst>
            <pc:docMk/>
            <pc:sldMk cId="3681501918" sldId="300"/>
            <ac:spMk id="3" creationId="{24D5C854-1957-73F0-28FA-140162E61120}"/>
          </ac:spMkLst>
        </pc:spChg>
        <pc:spChg chg="mod">
          <ac:chgData name="Dennis, Andrea (ASD-S)" userId="e94956a2-635d-4015-a577-e2cd37c3b3e1" providerId="ADAL" clId="{47E21ED2-FA26-4350-86B1-4105A69B2E44}" dt="2023-10-05T13:53:04.680" v="1157" actId="1076"/>
          <ac:spMkLst>
            <pc:docMk/>
            <pc:sldMk cId="3681501918" sldId="300"/>
            <ac:spMk id="4" creationId="{AFC9F039-61C9-0271-3033-F9EE80780AB3}"/>
          </ac:spMkLst>
        </pc:spChg>
        <pc:spChg chg="mod">
          <ac:chgData name="Dennis, Andrea (ASD-S)" userId="e94956a2-635d-4015-a577-e2cd37c3b3e1" providerId="ADAL" clId="{47E21ED2-FA26-4350-86B1-4105A69B2E44}" dt="2023-10-05T13:53:12.646" v="1158" actId="1076"/>
          <ac:spMkLst>
            <pc:docMk/>
            <pc:sldMk cId="3681501918" sldId="300"/>
            <ac:spMk id="5" creationId="{879D57C8-CE98-1B9C-7D1A-A01F03F7EFC3}"/>
          </ac:spMkLst>
        </pc:spChg>
      </pc:sldChg>
      <pc:sldChg chg="addSp delSp modSp new mod">
        <pc:chgData name="Dennis, Andrea (ASD-S)" userId="e94956a2-635d-4015-a577-e2cd37c3b3e1" providerId="ADAL" clId="{47E21ED2-FA26-4350-86B1-4105A69B2E44}" dt="2023-10-05T13:52:25.188" v="1155" actId="1076"/>
        <pc:sldMkLst>
          <pc:docMk/>
          <pc:sldMk cId="1887419663" sldId="301"/>
        </pc:sldMkLst>
        <pc:spChg chg="mod">
          <ac:chgData name="Dennis, Andrea (ASD-S)" userId="e94956a2-635d-4015-a577-e2cd37c3b3e1" providerId="ADAL" clId="{47E21ED2-FA26-4350-86B1-4105A69B2E44}" dt="2023-10-05T12:56:29.084" v="437" actId="14100"/>
          <ac:spMkLst>
            <pc:docMk/>
            <pc:sldMk cId="1887419663" sldId="301"/>
            <ac:spMk id="2" creationId="{EFC55260-10C1-C705-4768-EA3248F26597}"/>
          </ac:spMkLst>
        </pc:spChg>
        <pc:spChg chg="del mod">
          <ac:chgData name="Dennis, Andrea (ASD-S)" userId="e94956a2-635d-4015-a577-e2cd37c3b3e1" providerId="ADAL" clId="{47E21ED2-FA26-4350-86B1-4105A69B2E44}" dt="2023-10-05T12:59:40.614" v="481" actId="931"/>
          <ac:spMkLst>
            <pc:docMk/>
            <pc:sldMk cId="1887419663" sldId="301"/>
            <ac:spMk id="3" creationId="{314B8E15-1BC1-52E2-0E21-97B327D1FABC}"/>
          </ac:spMkLst>
        </pc:spChg>
        <pc:spChg chg="del">
          <ac:chgData name="Dennis, Andrea (ASD-S)" userId="e94956a2-635d-4015-a577-e2cd37c3b3e1" providerId="ADAL" clId="{47E21ED2-FA26-4350-86B1-4105A69B2E44}" dt="2023-10-05T12:59:40.614" v="481" actId="931"/>
          <ac:spMkLst>
            <pc:docMk/>
            <pc:sldMk cId="1887419663" sldId="301"/>
            <ac:spMk id="4" creationId="{519AC39B-4981-DA8C-6AD9-B4F04C06C238}"/>
          </ac:spMkLst>
        </pc:spChg>
        <pc:spChg chg="add mod">
          <ac:chgData name="Dennis, Andrea (ASD-S)" userId="e94956a2-635d-4015-a577-e2cd37c3b3e1" providerId="ADAL" clId="{47E21ED2-FA26-4350-86B1-4105A69B2E44}" dt="2023-10-05T13:50:39.074" v="1144" actId="20577"/>
          <ac:spMkLst>
            <pc:docMk/>
            <pc:sldMk cId="1887419663" sldId="301"/>
            <ac:spMk id="9" creationId="{C3E491F7-F16F-3065-D15A-AB464F3CC715}"/>
          </ac:spMkLst>
        </pc:spChg>
        <pc:picChg chg="add mod modCrop">
          <ac:chgData name="Dennis, Andrea (ASD-S)" userId="e94956a2-635d-4015-a577-e2cd37c3b3e1" providerId="ADAL" clId="{47E21ED2-FA26-4350-86B1-4105A69B2E44}" dt="2023-10-05T13:52:25.188" v="1155" actId="1076"/>
          <ac:picMkLst>
            <pc:docMk/>
            <pc:sldMk cId="1887419663" sldId="301"/>
            <ac:picMk id="6" creationId="{5F452CCD-9E43-5F14-EBC3-1F10A92A5137}"/>
          </ac:picMkLst>
        </pc:picChg>
        <pc:picChg chg="add mod modCrop">
          <ac:chgData name="Dennis, Andrea (ASD-S)" userId="e94956a2-635d-4015-a577-e2cd37c3b3e1" providerId="ADAL" clId="{47E21ED2-FA26-4350-86B1-4105A69B2E44}" dt="2023-10-05T13:52:23.111" v="1154" actId="1076"/>
          <ac:picMkLst>
            <pc:docMk/>
            <pc:sldMk cId="1887419663" sldId="301"/>
            <ac:picMk id="8" creationId="{E83E7169-16C2-C013-3429-48D411FCF45D}"/>
          </ac:picMkLst>
        </pc:picChg>
        <pc:picChg chg="add mod modCrop">
          <ac:chgData name="Dennis, Andrea (ASD-S)" userId="e94956a2-635d-4015-a577-e2cd37c3b3e1" providerId="ADAL" clId="{47E21ED2-FA26-4350-86B1-4105A69B2E44}" dt="2023-10-05T13:52:17.086" v="1152" actId="1076"/>
          <ac:picMkLst>
            <pc:docMk/>
            <pc:sldMk cId="1887419663" sldId="301"/>
            <ac:picMk id="11" creationId="{CFF2E07E-155E-B472-CC9D-C99E1DCA86C1}"/>
          </ac:picMkLst>
        </pc:picChg>
      </pc:sldChg>
      <pc:sldChg chg="new del">
        <pc:chgData name="Dennis, Andrea (ASD-S)" userId="e94956a2-635d-4015-a577-e2cd37c3b3e1" providerId="ADAL" clId="{47E21ED2-FA26-4350-86B1-4105A69B2E44}" dt="2023-10-05T13:14:07.685" v="495" actId="2696"/>
        <pc:sldMkLst>
          <pc:docMk/>
          <pc:sldMk cId="167836428" sldId="302"/>
        </pc:sldMkLst>
      </pc:sldChg>
      <pc:sldChg chg="addSp modSp new mod">
        <pc:chgData name="Dennis, Andrea (ASD-S)" userId="e94956a2-635d-4015-a577-e2cd37c3b3e1" providerId="ADAL" clId="{47E21ED2-FA26-4350-86B1-4105A69B2E44}" dt="2023-10-06T17:24:07.354" v="2702" actId="20577"/>
        <pc:sldMkLst>
          <pc:docMk/>
          <pc:sldMk cId="969028943" sldId="302"/>
        </pc:sldMkLst>
        <pc:spChg chg="mod">
          <ac:chgData name="Dennis, Andrea (ASD-S)" userId="e94956a2-635d-4015-a577-e2cd37c3b3e1" providerId="ADAL" clId="{47E21ED2-FA26-4350-86B1-4105A69B2E44}" dt="2023-10-05T14:00:19.306" v="1398" actId="20577"/>
          <ac:spMkLst>
            <pc:docMk/>
            <pc:sldMk cId="969028943" sldId="302"/>
            <ac:spMk id="2" creationId="{18E6A169-EDCC-19FF-EECD-F450EF193F01}"/>
          </ac:spMkLst>
        </pc:spChg>
        <pc:spChg chg="mod">
          <ac:chgData name="Dennis, Andrea (ASD-S)" userId="e94956a2-635d-4015-a577-e2cd37c3b3e1" providerId="ADAL" clId="{47E21ED2-FA26-4350-86B1-4105A69B2E44}" dt="2023-10-06T17:24:07.354" v="2702" actId="20577"/>
          <ac:spMkLst>
            <pc:docMk/>
            <pc:sldMk cId="969028943" sldId="302"/>
            <ac:spMk id="3" creationId="{5DCBD1AC-42E6-E68D-1D4E-26FB620F231A}"/>
          </ac:spMkLst>
        </pc:spChg>
        <pc:spChg chg="mod">
          <ac:chgData name="Dennis, Andrea (ASD-S)" userId="e94956a2-635d-4015-a577-e2cd37c3b3e1" providerId="ADAL" clId="{47E21ED2-FA26-4350-86B1-4105A69B2E44}" dt="2023-10-05T14:19:01.936" v="2026" actId="1076"/>
          <ac:spMkLst>
            <pc:docMk/>
            <pc:sldMk cId="969028943" sldId="302"/>
            <ac:spMk id="4" creationId="{E8483E09-BA27-F2EB-3732-A997D35F1B3F}"/>
          </ac:spMkLst>
        </pc:spChg>
        <pc:picChg chg="add mod">
          <ac:chgData name="Dennis, Andrea (ASD-S)" userId="e94956a2-635d-4015-a577-e2cd37c3b3e1" providerId="ADAL" clId="{47E21ED2-FA26-4350-86B1-4105A69B2E44}" dt="2023-10-05T14:20:41.670" v="2029" actId="1076"/>
          <ac:picMkLst>
            <pc:docMk/>
            <pc:sldMk cId="969028943" sldId="302"/>
            <ac:picMk id="6" creationId="{EEC443A1-4528-E30A-2774-656EB6AF036F}"/>
          </ac:picMkLst>
        </pc:picChg>
      </pc:sldChg>
      <pc:sldChg chg="addSp delSp modSp add del mod setBg delDesignElem">
        <pc:chgData name="Dennis, Andrea (ASD-S)" userId="e94956a2-635d-4015-a577-e2cd37c3b3e1" providerId="ADAL" clId="{47E21ED2-FA26-4350-86B1-4105A69B2E44}" dt="2023-10-06T13:58:09.414" v="2216"/>
        <pc:sldMkLst>
          <pc:docMk/>
          <pc:sldMk cId="3313491182" sldId="303"/>
        </pc:sldMkLst>
        <pc:spChg chg="mod">
          <ac:chgData name="Dennis, Andrea (ASD-S)" userId="e94956a2-635d-4015-a577-e2cd37c3b3e1" providerId="ADAL" clId="{47E21ED2-FA26-4350-86B1-4105A69B2E44}" dt="2023-10-06T13:58:09.304" v="2215"/>
          <ac:spMkLst>
            <pc:docMk/>
            <pc:sldMk cId="3313491182" sldId="303"/>
            <ac:spMk id="12" creationId="{6CBF4C42-F67C-647E-9745-82B9B9A9324F}"/>
          </ac:spMkLst>
        </pc:spChg>
        <pc:spChg chg="add del">
          <ac:chgData name="Dennis, Andrea (ASD-S)" userId="e94956a2-635d-4015-a577-e2cd37c3b3e1" providerId="ADAL" clId="{47E21ED2-FA26-4350-86B1-4105A69B2E44}" dt="2023-10-06T13:58:09.304" v="2215"/>
          <ac:spMkLst>
            <pc:docMk/>
            <pc:sldMk cId="3313491182" sldId="303"/>
            <ac:spMk id="37" creationId="{6A84B152-3496-4C52-AF08-97AFFC09DD2C}"/>
          </ac:spMkLst>
        </pc:spChg>
        <pc:spChg chg="add del">
          <ac:chgData name="Dennis, Andrea (ASD-S)" userId="e94956a2-635d-4015-a577-e2cd37c3b3e1" providerId="ADAL" clId="{47E21ED2-FA26-4350-86B1-4105A69B2E44}" dt="2023-10-06T13:58:09.304" v="2215"/>
          <ac:spMkLst>
            <pc:docMk/>
            <pc:sldMk cId="3313491182" sldId="303"/>
            <ac:spMk id="39" creationId="{6B2ADB95-0FA3-4BD7-A8AC-89D014A83E5B}"/>
          </ac:spMkLst>
        </pc:spChg>
        <pc:spChg chg="add del">
          <ac:chgData name="Dennis, Andrea (ASD-S)" userId="e94956a2-635d-4015-a577-e2cd37c3b3e1" providerId="ADAL" clId="{47E21ED2-FA26-4350-86B1-4105A69B2E44}" dt="2023-10-06T13:58:09.304" v="2215"/>
          <ac:spMkLst>
            <pc:docMk/>
            <pc:sldMk cId="3313491182" sldId="303"/>
            <ac:spMk id="41" creationId="{C924DBCE-E731-4B22-8181-A39C1D86276C}"/>
          </ac:spMkLst>
        </pc:spChg>
        <pc:spChg chg="add del">
          <ac:chgData name="Dennis, Andrea (ASD-S)" userId="e94956a2-635d-4015-a577-e2cd37c3b3e1" providerId="ADAL" clId="{47E21ED2-FA26-4350-86B1-4105A69B2E44}" dt="2023-10-06T13:58:09.304" v="2215"/>
          <ac:spMkLst>
            <pc:docMk/>
            <pc:sldMk cId="3313491182" sldId="303"/>
            <ac:spMk id="43" creationId="{4CBF9756-6AC8-4C65-84DF-56FBFFA1D873}"/>
          </ac:spMkLst>
        </pc:spChg>
        <pc:spChg chg="add del">
          <ac:chgData name="Dennis, Andrea (ASD-S)" userId="e94956a2-635d-4015-a577-e2cd37c3b3e1" providerId="ADAL" clId="{47E21ED2-FA26-4350-86B1-4105A69B2E44}" dt="2023-10-06T13:58:09.304" v="2215"/>
          <ac:spMkLst>
            <pc:docMk/>
            <pc:sldMk cId="3313491182" sldId="303"/>
            <ac:spMk id="45" creationId="{2D385988-EAAF-4C27-AF8A-2BFBECAF3D4F}"/>
          </ac:spMkLst>
        </pc:spChg>
        <pc:spChg chg="add del">
          <ac:chgData name="Dennis, Andrea (ASD-S)" userId="e94956a2-635d-4015-a577-e2cd37c3b3e1" providerId="ADAL" clId="{47E21ED2-FA26-4350-86B1-4105A69B2E44}" dt="2023-10-06T13:58:09.304" v="2215"/>
          <ac:spMkLst>
            <pc:docMk/>
            <pc:sldMk cId="3313491182" sldId="303"/>
            <ac:spMk id="49" creationId="{B621D332-7329-4994-8836-C429A51B7549}"/>
          </ac:spMkLst>
        </pc:spChg>
        <pc:spChg chg="add del">
          <ac:chgData name="Dennis, Andrea (ASD-S)" userId="e94956a2-635d-4015-a577-e2cd37c3b3e1" providerId="ADAL" clId="{47E21ED2-FA26-4350-86B1-4105A69B2E44}" dt="2023-10-06T13:58:09.304" v="2215"/>
          <ac:spMkLst>
            <pc:docMk/>
            <pc:sldMk cId="3313491182" sldId="303"/>
            <ac:spMk id="51" creationId="{2D20F754-35A9-4508-BE3C-C59996D1437B}"/>
          </ac:spMkLst>
        </pc:spChg>
        <pc:cxnChg chg="add del">
          <ac:chgData name="Dennis, Andrea (ASD-S)" userId="e94956a2-635d-4015-a577-e2cd37c3b3e1" providerId="ADAL" clId="{47E21ED2-FA26-4350-86B1-4105A69B2E44}" dt="2023-10-06T13:58:09.304" v="2215"/>
          <ac:cxnSpMkLst>
            <pc:docMk/>
            <pc:sldMk cId="3313491182" sldId="303"/>
            <ac:cxnSpMk id="47" creationId="{43621FD4-D14D-45D5-9A57-9A2DE5EA59C0}"/>
          </ac:cxnSpMkLst>
        </pc:cxnChg>
      </pc:sldChg>
      <pc:sldChg chg="addSp delSp modSp new mod setBg">
        <pc:chgData name="Dennis, Andrea (ASD-S)" userId="e94956a2-635d-4015-a577-e2cd37c3b3e1" providerId="ADAL" clId="{47E21ED2-FA26-4350-86B1-4105A69B2E44}" dt="2023-10-06T16:57:20.444" v="2531" actId="26606"/>
        <pc:sldMkLst>
          <pc:docMk/>
          <pc:sldMk cId="2708600713" sldId="304"/>
        </pc:sldMkLst>
        <pc:spChg chg="del">
          <ac:chgData name="Dennis, Andrea (ASD-S)" userId="e94956a2-635d-4015-a577-e2cd37c3b3e1" providerId="ADAL" clId="{47E21ED2-FA26-4350-86B1-4105A69B2E44}" dt="2023-10-06T16:57:20.444" v="2531" actId="26606"/>
          <ac:spMkLst>
            <pc:docMk/>
            <pc:sldMk cId="2708600713" sldId="304"/>
            <ac:spMk id="2" creationId="{91A558D5-54C5-7D04-AEEB-533D76DD4E97}"/>
          </ac:spMkLst>
        </pc:spChg>
        <pc:spChg chg="del">
          <ac:chgData name="Dennis, Andrea (ASD-S)" userId="e94956a2-635d-4015-a577-e2cd37c3b3e1" providerId="ADAL" clId="{47E21ED2-FA26-4350-86B1-4105A69B2E44}" dt="2023-10-06T16:57:16.609" v="2530" actId="931"/>
          <ac:spMkLst>
            <pc:docMk/>
            <pc:sldMk cId="2708600713" sldId="304"/>
            <ac:spMk id="3" creationId="{BF8CE093-22A4-77BA-CB5C-68A9CB662277}"/>
          </ac:spMkLst>
        </pc:spChg>
        <pc:spChg chg="add">
          <ac:chgData name="Dennis, Andrea (ASD-S)" userId="e94956a2-635d-4015-a577-e2cd37c3b3e1" providerId="ADAL" clId="{47E21ED2-FA26-4350-86B1-4105A69B2E44}" dt="2023-10-06T16:57:20.444" v="2531" actId="26606"/>
          <ac:spMkLst>
            <pc:docMk/>
            <pc:sldMk cId="2708600713" sldId="304"/>
            <ac:spMk id="10" creationId="{42A4FC2C-047E-45A5-965D-8E1E3BF09BC6}"/>
          </ac:spMkLst>
        </pc:spChg>
        <pc:picChg chg="add mod">
          <ac:chgData name="Dennis, Andrea (ASD-S)" userId="e94956a2-635d-4015-a577-e2cd37c3b3e1" providerId="ADAL" clId="{47E21ED2-FA26-4350-86B1-4105A69B2E44}" dt="2023-10-06T16:57:20.444" v="2531" actId="26606"/>
          <ac:picMkLst>
            <pc:docMk/>
            <pc:sldMk cId="2708600713" sldId="304"/>
            <ac:picMk id="5" creationId="{0D49AD54-5D8A-7925-6CBF-F6E7AEB2963F}"/>
          </ac:picMkLst>
        </pc:picChg>
      </pc:sldChg>
      <pc:sldMasterChg chg="del delSldLayout">
        <pc:chgData name="Dennis, Andrea (ASD-S)" userId="e94956a2-635d-4015-a577-e2cd37c3b3e1" providerId="ADAL" clId="{47E21ED2-FA26-4350-86B1-4105A69B2E44}" dt="2023-10-05T12:29:49.843" v="9" actId="47"/>
        <pc:sldMasterMkLst>
          <pc:docMk/>
          <pc:sldMasterMk cId="4069272194" sldId="2147483855"/>
        </pc:sldMasterMkLst>
        <pc:sldLayoutChg chg="del">
          <pc:chgData name="Dennis, Andrea (ASD-S)" userId="e94956a2-635d-4015-a577-e2cd37c3b3e1" providerId="ADAL" clId="{47E21ED2-FA26-4350-86B1-4105A69B2E44}" dt="2023-10-05T12:29:49.843" v="9" actId="47"/>
          <pc:sldLayoutMkLst>
            <pc:docMk/>
            <pc:sldMasterMk cId="4069272194" sldId="2147483855"/>
            <pc:sldLayoutMk cId="3668484458" sldId="2147483856"/>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798459827" sldId="2147483857"/>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506985740" sldId="2147483858"/>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964973782" sldId="2147483859"/>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2377374873" sldId="2147483860"/>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1944827296" sldId="2147483861"/>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2772945279" sldId="2147483862"/>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865638546" sldId="2147483863"/>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2649409401" sldId="2147483864"/>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1006950670" sldId="2147483865"/>
          </pc:sldLayoutMkLst>
        </pc:sldLayoutChg>
        <pc:sldLayoutChg chg="del">
          <pc:chgData name="Dennis, Andrea (ASD-S)" userId="e94956a2-635d-4015-a577-e2cd37c3b3e1" providerId="ADAL" clId="{47E21ED2-FA26-4350-86B1-4105A69B2E44}" dt="2023-10-05T12:29:49.843" v="9" actId="47"/>
          <pc:sldLayoutMkLst>
            <pc:docMk/>
            <pc:sldMasterMk cId="4069272194" sldId="2147483855"/>
            <pc:sldLayoutMk cId="398481816" sldId="2147483866"/>
          </pc:sldLayoutMkLst>
        </pc:sldLayoutChg>
      </pc:sldMasterChg>
    </pc:docChg>
  </pc:docChgLst>
  <pc:docChgLst>
    <pc:chgData name="Dennis, Andrea (ASD-S)" userId="e94956a2-635d-4015-a577-e2cd37c3b3e1" providerId="ADAL" clId="{64DC1897-6D78-471F-8E77-02936FFFCD23}"/>
    <pc:docChg chg="undo custSel addSld delSld modSld sldOrd">
      <pc:chgData name="Dennis, Andrea (ASD-S)" userId="e94956a2-635d-4015-a577-e2cd37c3b3e1" providerId="ADAL" clId="{64DC1897-6D78-471F-8E77-02936FFFCD23}" dt="2023-09-30T12:55:51.305" v="2953" actId="20577"/>
      <pc:docMkLst>
        <pc:docMk/>
      </pc:docMkLst>
      <pc:sldChg chg="addSp delSp modSp mod">
        <pc:chgData name="Dennis, Andrea (ASD-S)" userId="e94956a2-635d-4015-a577-e2cd37c3b3e1" providerId="ADAL" clId="{64DC1897-6D78-471F-8E77-02936FFFCD23}" dt="2023-09-29T19:52:52.688" v="844" actId="26606"/>
        <pc:sldMkLst>
          <pc:docMk/>
          <pc:sldMk cId="835560490" sldId="256"/>
        </pc:sldMkLst>
        <pc:spChg chg="mod">
          <ac:chgData name="Dennis, Andrea (ASD-S)" userId="e94956a2-635d-4015-a577-e2cd37c3b3e1" providerId="ADAL" clId="{64DC1897-6D78-471F-8E77-02936FFFCD23}" dt="2023-09-29T19:52:52.688" v="844" actId="26606"/>
          <ac:spMkLst>
            <pc:docMk/>
            <pc:sldMk cId="835560490" sldId="256"/>
            <ac:spMk id="2" creationId="{439EDC2D-1E70-46CF-BDBB-41945B1AC9ED}"/>
          </ac:spMkLst>
        </pc:spChg>
        <pc:spChg chg="mod">
          <ac:chgData name="Dennis, Andrea (ASD-S)" userId="e94956a2-635d-4015-a577-e2cd37c3b3e1" providerId="ADAL" clId="{64DC1897-6D78-471F-8E77-02936FFFCD23}" dt="2023-09-29T19:52:52.688" v="844" actId="26606"/>
          <ac:spMkLst>
            <pc:docMk/>
            <pc:sldMk cId="835560490" sldId="256"/>
            <ac:spMk id="5" creationId="{CF030EFC-E66E-3B8A-1836-856145B20A2C}"/>
          </ac:spMkLst>
        </pc:spChg>
        <pc:spChg chg="add del">
          <ac:chgData name="Dennis, Andrea (ASD-S)" userId="e94956a2-635d-4015-a577-e2cd37c3b3e1" providerId="ADAL" clId="{64DC1897-6D78-471F-8E77-02936FFFCD23}" dt="2023-09-29T19:52:52.688" v="844" actId="26606"/>
          <ac:spMkLst>
            <pc:docMk/>
            <pc:sldMk cId="835560490" sldId="256"/>
            <ac:spMk id="1038" creationId="{56981798-4550-46DA-9172-4846E2FB66EC}"/>
          </ac:spMkLst>
        </pc:spChg>
        <pc:spChg chg="add del">
          <ac:chgData name="Dennis, Andrea (ASD-S)" userId="e94956a2-635d-4015-a577-e2cd37c3b3e1" providerId="ADAL" clId="{64DC1897-6D78-471F-8E77-02936FFFCD23}" dt="2023-09-29T19:52:52.688" v="844" actId="26606"/>
          <ac:spMkLst>
            <pc:docMk/>
            <pc:sldMk cId="835560490" sldId="256"/>
            <ac:spMk id="1040" creationId="{D82EB7D3-3AD8-4ED1-9E1A-2906E14635E3}"/>
          </ac:spMkLst>
        </pc:spChg>
        <pc:spChg chg="add del">
          <ac:chgData name="Dennis, Andrea (ASD-S)" userId="e94956a2-635d-4015-a577-e2cd37c3b3e1" providerId="ADAL" clId="{64DC1897-6D78-471F-8E77-02936FFFCD23}" dt="2023-09-29T19:52:52.688" v="844" actId="26606"/>
          <ac:spMkLst>
            <pc:docMk/>
            <pc:sldMk cId="835560490" sldId="256"/>
            <ac:spMk id="1042" creationId="{2D529E20-662F-4915-ACD7-970C026FDB7F}"/>
          </ac:spMkLst>
        </pc:spChg>
        <pc:spChg chg="add del">
          <ac:chgData name="Dennis, Andrea (ASD-S)" userId="e94956a2-635d-4015-a577-e2cd37c3b3e1" providerId="ADAL" clId="{64DC1897-6D78-471F-8E77-02936FFFCD23}" dt="2023-09-29T19:52:52.688" v="843" actId="26606"/>
          <ac:spMkLst>
            <pc:docMk/>
            <pc:sldMk cId="835560490" sldId="256"/>
            <ac:spMk id="1044" creationId="{2D529E20-662F-4915-ACD7-970C026FDB7F}"/>
          </ac:spMkLst>
        </pc:spChg>
        <pc:spChg chg="add del">
          <ac:chgData name="Dennis, Andrea (ASD-S)" userId="e94956a2-635d-4015-a577-e2cd37c3b3e1" providerId="ADAL" clId="{64DC1897-6D78-471F-8E77-02936FFFCD23}" dt="2023-09-29T19:52:52.688" v="843" actId="26606"/>
          <ac:spMkLst>
            <pc:docMk/>
            <pc:sldMk cId="835560490" sldId="256"/>
            <ac:spMk id="1046" creationId="{1AD5EB79-7F9A-4BBC-92A5-188382CBA1B6}"/>
          </ac:spMkLst>
        </pc:spChg>
        <pc:spChg chg="add del">
          <ac:chgData name="Dennis, Andrea (ASD-S)" userId="e94956a2-635d-4015-a577-e2cd37c3b3e1" providerId="ADAL" clId="{64DC1897-6D78-471F-8E77-02936FFFCD23}" dt="2023-09-29T19:52:52.688" v="843" actId="26606"/>
          <ac:spMkLst>
            <pc:docMk/>
            <pc:sldMk cId="835560490" sldId="256"/>
            <ac:spMk id="1048" creationId="{B9B8A17F-DC3A-4D9A-AA53-9BFB894CD7BA}"/>
          </ac:spMkLst>
        </pc:spChg>
        <pc:grpChg chg="add">
          <ac:chgData name="Dennis, Andrea (ASD-S)" userId="e94956a2-635d-4015-a577-e2cd37c3b3e1" providerId="ADAL" clId="{64DC1897-6D78-471F-8E77-02936FFFCD23}" dt="2023-09-29T19:52:52.688" v="844" actId="26606"/>
          <ac:grpSpMkLst>
            <pc:docMk/>
            <pc:sldMk cId="835560490" sldId="256"/>
            <ac:grpSpMk id="1052" creationId="{F41F5BDA-0140-462B-933C-538752EEADC3}"/>
          </ac:grpSpMkLst>
        </pc:grpChg>
        <pc:picChg chg="mod ord">
          <ac:chgData name="Dennis, Andrea (ASD-S)" userId="e94956a2-635d-4015-a577-e2cd37c3b3e1" providerId="ADAL" clId="{64DC1897-6D78-471F-8E77-02936FFFCD23}" dt="2023-09-29T19:52:52.688" v="844" actId="26606"/>
          <ac:picMkLst>
            <pc:docMk/>
            <pc:sldMk cId="835560490" sldId="256"/>
            <ac:picMk id="1026" creationId="{BA5259B2-E407-47BD-9C89-B0D0353E1559}"/>
          </ac:picMkLst>
        </pc:picChg>
      </pc:sldChg>
      <pc:sldChg chg="addSp delSp modSp mod setBg setClrOvrMap">
        <pc:chgData name="Dennis, Andrea (ASD-S)" userId="e94956a2-635d-4015-a577-e2cd37c3b3e1" providerId="ADAL" clId="{64DC1897-6D78-471F-8E77-02936FFFCD23}" dt="2023-09-30T12:55:51.305" v="2953" actId="20577"/>
        <pc:sldMkLst>
          <pc:docMk/>
          <pc:sldMk cId="875609225" sldId="265"/>
        </pc:sldMkLst>
        <pc:spChg chg="mod">
          <ac:chgData name="Dennis, Andrea (ASD-S)" userId="e94956a2-635d-4015-a577-e2cd37c3b3e1" providerId="ADAL" clId="{64DC1897-6D78-471F-8E77-02936FFFCD23}" dt="2023-09-30T12:52:30.165" v="2679" actId="26606"/>
          <ac:spMkLst>
            <pc:docMk/>
            <pc:sldMk cId="875609225" sldId="265"/>
            <ac:spMk id="2" creationId="{6A00CCF3-8131-48A6-8720-23054D5F0D56}"/>
          </ac:spMkLst>
        </pc:spChg>
        <pc:spChg chg="add del mod">
          <ac:chgData name="Dennis, Andrea (ASD-S)" userId="e94956a2-635d-4015-a577-e2cd37c3b3e1" providerId="ADAL" clId="{64DC1897-6D78-471F-8E77-02936FFFCD23}" dt="2023-09-30T12:52:22.661" v="2677" actId="931"/>
          <ac:spMkLst>
            <pc:docMk/>
            <pc:sldMk cId="875609225" sldId="265"/>
            <ac:spMk id="3" creationId="{2D832A68-13C7-33E7-87E3-A00F239A75C8}"/>
          </ac:spMkLst>
        </pc:spChg>
        <pc:spChg chg="mod">
          <ac:chgData name="Dennis, Andrea (ASD-S)" userId="e94956a2-635d-4015-a577-e2cd37c3b3e1" providerId="ADAL" clId="{64DC1897-6D78-471F-8E77-02936FFFCD23}" dt="2023-09-30T12:55:51.305" v="2953" actId="20577"/>
          <ac:spMkLst>
            <pc:docMk/>
            <pc:sldMk cId="875609225" sldId="265"/>
            <ac:spMk id="4" creationId="{54D2BC26-CB9E-4B1E-A189-7DB32A953C38}"/>
          </ac:spMkLst>
        </pc:spChg>
        <pc:spChg chg="add">
          <ac:chgData name="Dennis, Andrea (ASD-S)" userId="e94956a2-635d-4015-a577-e2cd37c3b3e1" providerId="ADAL" clId="{64DC1897-6D78-471F-8E77-02936FFFCD23}" dt="2023-09-30T12:52:30.165" v="2679" actId="26606"/>
          <ac:spMkLst>
            <pc:docMk/>
            <pc:sldMk cId="875609225" sldId="265"/>
            <ac:spMk id="22" creationId="{59647F54-801D-44AB-8284-EDDFF7763139}"/>
          </ac:spMkLst>
        </pc:spChg>
        <pc:spChg chg="add">
          <ac:chgData name="Dennis, Andrea (ASD-S)" userId="e94956a2-635d-4015-a577-e2cd37c3b3e1" providerId="ADAL" clId="{64DC1897-6D78-471F-8E77-02936FFFCD23}" dt="2023-09-30T12:52:30.165" v="2679" actId="26606"/>
          <ac:spMkLst>
            <pc:docMk/>
            <pc:sldMk cId="875609225" sldId="265"/>
            <ac:spMk id="24" creationId="{6E0488BA-180E-40D8-8350-4B179179556B}"/>
          </ac:spMkLst>
        </pc:spChg>
        <pc:grpChg chg="add">
          <ac:chgData name="Dennis, Andrea (ASD-S)" userId="e94956a2-635d-4015-a577-e2cd37c3b3e1" providerId="ADAL" clId="{64DC1897-6D78-471F-8E77-02936FFFCD23}" dt="2023-09-30T12:52:30.165" v="2679" actId="26606"/>
          <ac:grpSpMkLst>
            <pc:docMk/>
            <pc:sldMk cId="875609225" sldId="265"/>
            <ac:grpSpMk id="11" creationId="{FAEF28A3-012D-4640-B8B8-1EF6EAF7233B}"/>
          </ac:grpSpMkLst>
        </pc:grpChg>
        <pc:picChg chg="add mod ord">
          <ac:chgData name="Dennis, Andrea (ASD-S)" userId="e94956a2-635d-4015-a577-e2cd37c3b3e1" providerId="ADAL" clId="{64DC1897-6D78-471F-8E77-02936FFFCD23}" dt="2023-09-30T12:52:30.165" v="2679" actId="26606"/>
          <ac:picMkLst>
            <pc:docMk/>
            <pc:sldMk cId="875609225" sldId="265"/>
            <ac:picMk id="6" creationId="{BC0B6061-787F-D92F-ABD0-A98110053935}"/>
          </ac:picMkLst>
        </pc:picChg>
        <pc:picChg chg="del">
          <ac:chgData name="Dennis, Andrea (ASD-S)" userId="e94956a2-635d-4015-a577-e2cd37c3b3e1" providerId="ADAL" clId="{64DC1897-6D78-471F-8E77-02936FFFCD23}" dt="2023-09-30T12:51:45.932" v="2676" actId="478"/>
          <ac:picMkLst>
            <pc:docMk/>
            <pc:sldMk cId="875609225" sldId="265"/>
            <ac:picMk id="3074" creationId="{938CB88C-32DA-4901-9AD8-0EE228D77978}"/>
          </ac:picMkLst>
        </pc:picChg>
      </pc:sldChg>
      <pc:sldChg chg="modSp mod">
        <pc:chgData name="Dennis, Andrea (ASD-S)" userId="e94956a2-635d-4015-a577-e2cd37c3b3e1" providerId="ADAL" clId="{64DC1897-6D78-471F-8E77-02936FFFCD23}" dt="2023-09-29T19:51:10.321" v="841" actId="20577"/>
        <pc:sldMkLst>
          <pc:docMk/>
          <pc:sldMk cId="3588682219" sldId="277"/>
        </pc:sldMkLst>
        <pc:spChg chg="mod">
          <ac:chgData name="Dennis, Andrea (ASD-S)" userId="e94956a2-635d-4015-a577-e2cd37c3b3e1" providerId="ADAL" clId="{64DC1897-6D78-471F-8E77-02936FFFCD23}" dt="2023-09-29T19:51:10.321" v="841" actId="20577"/>
          <ac:spMkLst>
            <pc:docMk/>
            <pc:sldMk cId="3588682219" sldId="277"/>
            <ac:spMk id="3" creationId="{9CC513BD-A096-836F-3458-3896C2FE9ED5}"/>
          </ac:spMkLst>
        </pc:spChg>
      </pc:sldChg>
      <pc:sldChg chg="ord">
        <pc:chgData name="Dennis, Andrea (ASD-S)" userId="e94956a2-635d-4015-a577-e2cd37c3b3e1" providerId="ADAL" clId="{64DC1897-6D78-471F-8E77-02936FFFCD23}" dt="2023-09-30T12:51:40.715" v="2675"/>
        <pc:sldMkLst>
          <pc:docMk/>
          <pc:sldMk cId="1666629001" sldId="278"/>
        </pc:sldMkLst>
      </pc:sldChg>
      <pc:sldChg chg="modSp mod">
        <pc:chgData name="Dennis, Andrea (ASD-S)" userId="e94956a2-635d-4015-a577-e2cd37c3b3e1" providerId="ADAL" clId="{64DC1897-6D78-471F-8E77-02936FFFCD23}" dt="2023-09-29T20:03:46.392" v="1745" actId="1076"/>
        <pc:sldMkLst>
          <pc:docMk/>
          <pc:sldMk cId="2127875601" sldId="280"/>
        </pc:sldMkLst>
        <pc:spChg chg="mod">
          <ac:chgData name="Dennis, Andrea (ASD-S)" userId="e94956a2-635d-4015-a577-e2cd37c3b3e1" providerId="ADAL" clId="{64DC1897-6D78-471F-8E77-02936FFFCD23}" dt="2023-09-29T20:03:46.392" v="1745" actId="1076"/>
          <ac:spMkLst>
            <pc:docMk/>
            <pc:sldMk cId="2127875601" sldId="280"/>
            <ac:spMk id="3" creationId="{0C4A2396-FC1B-9B84-FB1D-040FA0AAF39F}"/>
          </ac:spMkLst>
        </pc:spChg>
      </pc:sldChg>
      <pc:sldChg chg="modSp mod">
        <pc:chgData name="Dennis, Andrea (ASD-S)" userId="e94956a2-635d-4015-a577-e2cd37c3b3e1" providerId="ADAL" clId="{64DC1897-6D78-471F-8E77-02936FFFCD23}" dt="2023-09-29T20:00:51.375" v="1608" actId="20577"/>
        <pc:sldMkLst>
          <pc:docMk/>
          <pc:sldMk cId="3495077007" sldId="286"/>
        </pc:sldMkLst>
        <pc:spChg chg="mod">
          <ac:chgData name="Dennis, Andrea (ASD-S)" userId="e94956a2-635d-4015-a577-e2cd37c3b3e1" providerId="ADAL" clId="{64DC1897-6D78-471F-8E77-02936FFFCD23}" dt="2023-09-29T20:00:51.375" v="1608" actId="20577"/>
          <ac:spMkLst>
            <pc:docMk/>
            <pc:sldMk cId="3495077007" sldId="286"/>
            <ac:spMk id="2" creationId="{6B846DD9-2BFC-BA71-F55C-AB00F9354DF8}"/>
          </ac:spMkLst>
        </pc:spChg>
      </pc:sldChg>
      <pc:sldChg chg="modSp mod">
        <pc:chgData name="Dennis, Andrea (ASD-S)" userId="e94956a2-635d-4015-a577-e2cd37c3b3e1" providerId="ADAL" clId="{64DC1897-6D78-471F-8E77-02936FFFCD23}" dt="2023-09-29T12:13:02.815" v="87" actId="20577"/>
        <pc:sldMkLst>
          <pc:docMk/>
          <pc:sldMk cId="4235648121" sldId="289"/>
        </pc:sldMkLst>
        <pc:spChg chg="mod">
          <ac:chgData name="Dennis, Andrea (ASD-S)" userId="e94956a2-635d-4015-a577-e2cd37c3b3e1" providerId="ADAL" clId="{64DC1897-6D78-471F-8E77-02936FFFCD23}" dt="2023-09-29T12:12:34.462" v="34" actId="20577"/>
          <ac:spMkLst>
            <pc:docMk/>
            <pc:sldMk cId="4235648121" sldId="289"/>
            <ac:spMk id="2" creationId="{937B1360-BE16-8DA4-82AE-275E21978A62}"/>
          </ac:spMkLst>
        </pc:spChg>
        <pc:spChg chg="mod">
          <ac:chgData name="Dennis, Andrea (ASD-S)" userId="e94956a2-635d-4015-a577-e2cd37c3b3e1" providerId="ADAL" clId="{64DC1897-6D78-471F-8E77-02936FFFCD23}" dt="2023-09-29T12:13:02.815" v="87" actId="20577"/>
          <ac:spMkLst>
            <pc:docMk/>
            <pc:sldMk cId="4235648121" sldId="289"/>
            <ac:spMk id="4" creationId="{62FF56DA-434B-98C5-D88D-D8907F23DA67}"/>
          </ac:spMkLst>
        </pc:spChg>
      </pc:sldChg>
      <pc:sldChg chg="addSp delSp modSp mod setBg setClrOvrMap">
        <pc:chgData name="Dennis, Andrea (ASD-S)" userId="e94956a2-635d-4015-a577-e2cd37c3b3e1" providerId="ADAL" clId="{64DC1897-6D78-471F-8E77-02936FFFCD23}" dt="2023-09-29T19:50:14.843" v="796" actId="26606"/>
        <pc:sldMkLst>
          <pc:docMk/>
          <pc:sldMk cId="3429938079" sldId="291"/>
        </pc:sldMkLst>
        <pc:spChg chg="mod">
          <ac:chgData name="Dennis, Andrea (ASD-S)" userId="e94956a2-635d-4015-a577-e2cd37c3b3e1" providerId="ADAL" clId="{64DC1897-6D78-471F-8E77-02936FFFCD23}" dt="2023-09-29T19:50:14.843" v="796" actId="26606"/>
          <ac:spMkLst>
            <pc:docMk/>
            <pc:sldMk cId="3429938079" sldId="291"/>
            <ac:spMk id="2" creationId="{E048BE35-7EC8-4E33-B733-BBC54D5228FB}"/>
          </ac:spMkLst>
        </pc:spChg>
        <pc:spChg chg="mod ord">
          <ac:chgData name="Dennis, Andrea (ASD-S)" userId="e94956a2-635d-4015-a577-e2cd37c3b3e1" providerId="ADAL" clId="{64DC1897-6D78-471F-8E77-02936FFFCD23}" dt="2023-09-29T19:50:14.843" v="796" actId="26606"/>
          <ac:spMkLst>
            <pc:docMk/>
            <pc:sldMk cId="3429938079" sldId="291"/>
            <ac:spMk id="3" creationId="{D021AC3B-3D9C-B7F1-5370-ED6A6763F46F}"/>
          </ac:spMkLst>
        </pc:spChg>
        <pc:spChg chg="add del">
          <ac:chgData name="Dennis, Andrea (ASD-S)" userId="e94956a2-635d-4015-a577-e2cd37c3b3e1" providerId="ADAL" clId="{64DC1897-6D78-471F-8E77-02936FFFCD23}" dt="2023-09-29T19:50:14.843" v="796" actId="26606"/>
          <ac:spMkLst>
            <pc:docMk/>
            <pc:sldMk cId="3429938079" sldId="291"/>
            <ac:spMk id="10" creationId="{8D489E29-742E-4D34-AB08-CE3217805B81}"/>
          </ac:spMkLst>
        </pc:spChg>
        <pc:spChg chg="add del">
          <ac:chgData name="Dennis, Andrea (ASD-S)" userId="e94956a2-635d-4015-a577-e2cd37c3b3e1" providerId="ADAL" clId="{64DC1897-6D78-471F-8E77-02936FFFCD23}" dt="2023-09-29T19:50:14.826" v="795" actId="26606"/>
          <ac:spMkLst>
            <pc:docMk/>
            <pc:sldMk cId="3429938079" sldId="291"/>
            <ac:spMk id="15" creationId="{8D489E29-742E-4D34-AB08-CE3217805B81}"/>
          </ac:spMkLst>
        </pc:spChg>
        <pc:spChg chg="add">
          <ac:chgData name="Dennis, Andrea (ASD-S)" userId="e94956a2-635d-4015-a577-e2cd37c3b3e1" providerId="ADAL" clId="{64DC1897-6D78-471F-8E77-02936FFFCD23}" dt="2023-09-29T19:50:14.843" v="796" actId="26606"/>
          <ac:spMkLst>
            <pc:docMk/>
            <pc:sldMk cId="3429938079" sldId="291"/>
            <ac:spMk id="17" creationId="{4EC8AAB6-953B-4D29-9967-3C44D06BB4E8}"/>
          </ac:spMkLst>
        </pc:spChg>
        <pc:spChg chg="add">
          <ac:chgData name="Dennis, Andrea (ASD-S)" userId="e94956a2-635d-4015-a577-e2cd37c3b3e1" providerId="ADAL" clId="{64DC1897-6D78-471F-8E77-02936FFFCD23}" dt="2023-09-29T19:50:14.843" v="796" actId="26606"/>
          <ac:spMkLst>
            <pc:docMk/>
            <pc:sldMk cId="3429938079" sldId="291"/>
            <ac:spMk id="18" creationId="{510C9632-BB6F-48EE-AB65-501878BA5DB6}"/>
          </ac:spMkLst>
        </pc:spChg>
        <pc:spChg chg="add">
          <ac:chgData name="Dennis, Andrea (ASD-S)" userId="e94956a2-635d-4015-a577-e2cd37c3b3e1" providerId="ADAL" clId="{64DC1897-6D78-471F-8E77-02936FFFCD23}" dt="2023-09-29T19:50:14.843" v="796" actId="26606"/>
          <ac:spMkLst>
            <pc:docMk/>
            <pc:sldMk cId="3429938079" sldId="291"/>
            <ac:spMk id="19" creationId="{C89ED458-2326-40DC-9C7B-1A717B6551AD}"/>
          </ac:spMkLst>
        </pc:spChg>
        <pc:spChg chg="add">
          <ac:chgData name="Dennis, Andrea (ASD-S)" userId="e94956a2-635d-4015-a577-e2cd37c3b3e1" providerId="ADAL" clId="{64DC1897-6D78-471F-8E77-02936FFFCD23}" dt="2023-09-29T19:50:14.843" v="796" actId="26606"/>
          <ac:spMkLst>
            <pc:docMk/>
            <pc:sldMk cId="3429938079" sldId="291"/>
            <ac:spMk id="21" creationId="{6F9D1DE6-E368-4F07-85F9-D5B767477DDF}"/>
          </ac:spMkLst>
        </pc:spChg>
        <pc:spChg chg="add">
          <ac:chgData name="Dennis, Andrea (ASD-S)" userId="e94956a2-635d-4015-a577-e2cd37c3b3e1" providerId="ADAL" clId="{64DC1897-6D78-471F-8E77-02936FFFCD23}" dt="2023-09-29T19:50:14.843" v="796" actId="26606"/>
          <ac:spMkLst>
            <pc:docMk/>
            <pc:sldMk cId="3429938079" sldId="291"/>
            <ac:spMk id="23" creationId="{F63B1F66-4ACE-4A01-8ADF-F175A9C358B2}"/>
          </ac:spMkLst>
        </pc:spChg>
        <pc:spChg chg="add">
          <ac:chgData name="Dennis, Andrea (ASD-S)" userId="e94956a2-635d-4015-a577-e2cd37c3b3e1" providerId="ADAL" clId="{64DC1897-6D78-471F-8E77-02936FFFCD23}" dt="2023-09-29T19:50:14.843" v="796" actId="26606"/>
          <ac:spMkLst>
            <pc:docMk/>
            <pc:sldMk cId="3429938079" sldId="291"/>
            <ac:spMk id="25" creationId="{CF8448ED-9332-4A9B-8CAB-B1985E596E20}"/>
          </ac:spMkLst>
        </pc:spChg>
        <pc:spChg chg="add">
          <ac:chgData name="Dennis, Andrea (ASD-S)" userId="e94956a2-635d-4015-a577-e2cd37c3b3e1" providerId="ADAL" clId="{64DC1897-6D78-471F-8E77-02936FFFCD23}" dt="2023-09-29T19:50:14.843" v="796" actId="26606"/>
          <ac:spMkLst>
            <pc:docMk/>
            <pc:sldMk cId="3429938079" sldId="291"/>
            <ac:spMk id="27" creationId="{ED3A2261-1C75-40FF-8CD6-18C5900C1C8D}"/>
          </ac:spMkLst>
        </pc:spChg>
        <pc:picChg chg="add del mod ord">
          <ac:chgData name="Dennis, Andrea (ASD-S)" userId="e94956a2-635d-4015-a577-e2cd37c3b3e1" providerId="ADAL" clId="{64DC1897-6D78-471F-8E77-02936FFFCD23}" dt="2023-09-29T19:49:37" v="792" actId="478"/>
          <ac:picMkLst>
            <pc:docMk/>
            <pc:sldMk cId="3429938079" sldId="291"/>
            <ac:picMk id="5" creationId="{4738217B-4B76-0C85-D8E0-91F8A930D064}"/>
          </ac:picMkLst>
        </pc:picChg>
        <pc:picChg chg="add mod ord">
          <ac:chgData name="Dennis, Andrea (ASD-S)" userId="e94956a2-635d-4015-a577-e2cd37c3b3e1" providerId="ADAL" clId="{64DC1897-6D78-471F-8E77-02936FFFCD23}" dt="2023-09-29T19:50:14.843" v="796" actId="26606"/>
          <ac:picMkLst>
            <pc:docMk/>
            <pc:sldMk cId="3429938079" sldId="291"/>
            <ac:picMk id="7" creationId="{360AC811-0372-253F-E544-148E9CE70E2E}"/>
          </ac:picMkLst>
        </pc:picChg>
      </pc:sldChg>
      <pc:sldChg chg="delSp modSp add del mod setBg delDesignElem">
        <pc:chgData name="Dennis, Andrea (ASD-S)" userId="e94956a2-635d-4015-a577-e2cd37c3b3e1" providerId="ADAL" clId="{64DC1897-6D78-471F-8E77-02936FFFCD23}" dt="2023-09-29T18:27:24.927" v="108" actId="2696"/>
        <pc:sldMkLst>
          <pc:docMk/>
          <pc:sldMk cId="3579192259" sldId="292"/>
        </pc:sldMkLst>
        <pc:spChg chg="mod">
          <ac:chgData name="Dennis, Andrea (ASD-S)" userId="e94956a2-635d-4015-a577-e2cd37c3b3e1" providerId="ADAL" clId="{64DC1897-6D78-471F-8E77-02936FFFCD23}" dt="2023-09-29T18:24:34.903" v="90" actId="27636"/>
          <ac:spMkLst>
            <pc:docMk/>
            <pc:sldMk cId="3579192259" sldId="292"/>
            <ac:spMk id="12" creationId="{6CBF4C42-F67C-647E-9745-82B9B9A9324F}"/>
          </ac:spMkLst>
        </pc:spChg>
        <pc:spChg chg="del">
          <ac:chgData name="Dennis, Andrea (ASD-S)" userId="e94956a2-635d-4015-a577-e2cd37c3b3e1" providerId="ADAL" clId="{64DC1897-6D78-471F-8E77-02936FFFCD23}" dt="2023-09-29T18:24:34.859" v="89"/>
          <ac:spMkLst>
            <pc:docMk/>
            <pc:sldMk cId="3579192259" sldId="292"/>
            <ac:spMk id="22" creationId="{327D73B4-9F5C-4A64-A179-51B9500CB8B5}"/>
          </ac:spMkLst>
        </pc:spChg>
        <pc:spChg chg="del">
          <ac:chgData name="Dennis, Andrea (ASD-S)" userId="e94956a2-635d-4015-a577-e2cd37c3b3e1" providerId="ADAL" clId="{64DC1897-6D78-471F-8E77-02936FFFCD23}" dt="2023-09-29T18:24:34.859" v="89"/>
          <ac:spMkLst>
            <pc:docMk/>
            <pc:sldMk cId="3579192259" sldId="292"/>
            <ac:spMk id="24" creationId="{C1F06963-6374-4B48-844F-071A9BAAAE02}"/>
          </ac:spMkLst>
        </pc:spChg>
        <pc:spChg chg="del">
          <ac:chgData name="Dennis, Andrea (ASD-S)" userId="e94956a2-635d-4015-a577-e2cd37c3b3e1" providerId="ADAL" clId="{64DC1897-6D78-471F-8E77-02936FFFCD23}" dt="2023-09-29T18:24:34.859" v="89"/>
          <ac:spMkLst>
            <pc:docMk/>
            <pc:sldMk cId="3579192259" sldId="292"/>
            <ac:spMk id="26" creationId="{6CB927A4-E432-4310-9CD5-E89FF5063179}"/>
          </ac:spMkLst>
        </pc:spChg>
        <pc:spChg chg="del">
          <ac:chgData name="Dennis, Andrea (ASD-S)" userId="e94956a2-635d-4015-a577-e2cd37c3b3e1" providerId="ADAL" clId="{64DC1897-6D78-471F-8E77-02936FFFCD23}" dt="2023-09-29T18:24:34.859" v="89"/>
          <ac:spMkLst>
            <pc:docMk/>
            <pc:sldMk cId="3579192259" sldId="292"/>
            <ac:spMk id="28" creationId="{1453BF6C-B012-48B7-B4E8-6D7AC7C27D02}"/>
          </ac:spMkLst>
        </pc:spChg>
        <pc:spChg chg="del">
          <ac:chgData name="Dennis, Andrea (ASD-S)" userId="e94956a2-635d-4015-a577-e2cd37c3b3e1" providerId="ADAL" clId="{64DC1897-6D78-471F-8E77-02936FFFCD23}" dt="2023-09-29T18:24:34.859" v="89"/>
          <ac:spMkLst>
            <pc:docMk/>
            <pc:sldMk cId="3579192259" sldId="292"/>
            <ac:spMk id="30" creationId="{E3020543-B24B-4EC4-8FFC-8DD88EEA91A8}"/>
          </ac:spMkLst>
        </pc:spChg>
        <pc:cxnChg chg="del">
          <ac:chgData name="Dennis, Andrea (ASD-S)" userId="e94956a2-635d-4015-a577-e2cd37c3b3e1" providerId="ADAL" clId="{64DC1897-6D78-471F-8E77-02936FFFCD23}" dt="2023-09-29T18:24:34.859" v="89"/>
          <ac:cxnSpMkLst>
            <pc:docMk/>
            <pc:sldMk cId="3579192259" sldId="292"/>
            <ac:cxnSpMk id="32" creationId="{C49DA8F6-BCC1-4447-B54C-57856834B94B}"/>
          </ac:cxnSpMkLst>
        </pc:cxnChg>
      </pc:sldChg>
      <pc:sldChg chg="modSp add mod">
        <pc:chgData name="Dennis, Andrea (ASD-S)" userId="e94956a2-635d-4015-a577-e2cd37c3b3e1" providerId="ADAL" clId="{64DC1897-6D78-471F-8E77-02936FFFCD23}" dt="2023-09-29T18:26:53.298" v="107" actId="20577"/>
        <pc:sldMkLst>
          <pc:docMk/>
          <pc:sldMk cId="2969788019" sldId="293"/>
        </pc:sldMkLst>
        <pc:spChg chg="mod">
          <ac:chgData name="Dennis, Andrea (ASD-S)" userId="e94956a2-635d-4015-a577-e2cd37c3b3e1" providerId="ADAL" clId="{64DC1897-6D78-471F-8E77-02936FFFCD23}" dt="2023-09-29T18:26:53.298" v="107" actId="20577"/>
          <ac:spMkLst>
            <pc:docMk/>
            <pc:sldMk cId="2969788019" sldId="293"/>
            <ac:spMk id="2" creationId="{DC6EEEC8-4D78-0C1C-CC1A-7A751D66C0A9}"/>
          </ac:spMkLst>
        </pc:spChg>
      </pc:sldChg>
      <pc:sldChg chg="addSp modSp new mod setBg setClrOvrMap">
        <pc:chgData name="Dennis, Andrea (ASD-S)" userId="e94956a2-635d-4015-a577-e2cd37c3b3e1" providerId="ADAL" clId="{64DC1897-6D78-471F-8E77-02936FFFCD23}" dt="2023-09-29T20:00:20.511" v="1606" actId="1076"/>
        <pc:sldMkLst>
          <pc:docMk/>
          <pc:sldMk cId="3321157125" sldId="294"/>
        </pc:sldMkLst>
        <pc:spChg chg="mod">
          <ac:chgData name="Dennis, Andrea (ASD-S)" userId="e94956a2-635d-4015-a577-e2cd37c3b3e1" providerId="ADAL" clId="{64DC1897-6D78-471F-8E77-02936FFFCD23}" dt="2023-09-29T19:59:38.245" v="1600" actId="26606"/>
          <ac:spMkLst>
            <pc:docMk/>
            <pc:sldMk cId="3321157125" sldId="294"/>
            <ac:spMk id="2" creationId="{12D6FE19-F301-A859-BD80-F58D6EC357B2}"/>
          </ac:spMkLst>
        </pc:spChg>
        <pc:spChg chg="mod ord">
          <ac:chgData name="Dennis, Andrea (ASD-S)" userId="e94956a2-635d-4015-a577-e2cd37c3b3e1" providerId="ADAL" clId="{64DC1897-6D78-471F-8E77-02936FFFCD23}" dt="2023-09-29T19:59:38.245" v="1600" actId="26606"/>
          <ac:spMkLst>
            <pc:docMk/>
            <pc:sldMk cId="3321157125" sldId="294"/>
            <ac:spMk id="3" creationId="{7386B987-2E94-E3B2-660A-44D9691C6EF0}"/>
          </ac:spMkLst>
        </pc:spChg>
        <pc:spChg chg="add">
          <ac:chgData name="Dennis, Andrea (ASD-S)" userId="e94956a2-635d-4015-a577-e2cd37c3b3e1" providerId="ADAL" clId="{64DC1897-6D78-471F-8E77-02936FFFCD23}" dt="2023-09-29T19:59:38.245" v="1600" actId="26606"/>
          <ac:spMkLst>
            <pc:docMk/>
            <pc:sldMk cId="3321157125" sldId="294"/>
            <ac:spMk id="10" creationId="{510C9632-BB6F-48EE-AB65-501878BA5DB6}"/>
          </ac:spMkLst>
        </pc:spChg>
        <pc:spChg chg="add">
          <ac:chgData name="Dennis, Andrea (ASD-S)" userId="e94956a2-635d-4015-a577-e2cd37c3b3e1" providerId="ADAL" clId="{64DC1897-6D78-471F-8E77-02936FFFCD23}" dt="2023-09-29T19:59:38.245" v="1600" actId="26606"/>
          <ac:spMkLst>
            <pc:docMk/>
            <pc:sldMk cId="3321157125" sldId="294"/>
            <ac:spMk id="12" creationId="{4EC8AAB6-953B-4D29-9967-3C44D06BB4E8}"/>
          </ac:spMkLst>
        </pc:spChg>
        <pc:spChg chg="add">
          <ac:chgData name="Dennis, Andrea (ASD-S)" userId="e94956a2-635d-4015-a577-e2cd37c3b3e1" providerId="ADAL" clId="{64DC1897-6D78-471F-8E77-02936FFFCD23}" dt="2023-09-29T19:59:38.245" v="1600" actId="26606"/>
          <ac:spMkLst>
            <pc:docMk/>
            <pc:sldMk cId="3321157125" sldId="294"/>
            <ac:spMk id="14" creationId="{C89ED458-2326-40DC-9C7B-1A717B6551AD}"/>
          </ac:spMkLst>
        </pc:spChg>
        <pc:spChg chg="add">
          <ac:chgData name="Dennis, Andrea (ASD-S)" userId="e94956a2-635d-4015-a577-e2cd37c3b3e1" providerId="ADAL" clId="{64DC1897-6D78-471F-8E77-02936FFFCD23}" dt="2023-09-29T19:59:38.245" v="1600" actId="26606"/>
          <ac:spMkLst>
            <pc:docMk/>
            <pc:sldMk cId="3321157125" sldId="294"/>
            <ac:spMk id="16" creationId="{6F9D1DE6-E368-4F07-85F9-D5B767477DDF}"/>
          </ac:spMkLst>
        </pc:spChg>
        <pc:spChg chg="add">
          <ac:chgData name="Dennis, Andrea (ASD-S)" userId="e94956a2-635d-4015-a577-e2cd37c3b3e1" providerId="ADAL" clId="{64DC1897-6D78-471F-8E77-02936FFFCD23}" dt="2023-09-29T19:59:38.245" v="1600" actId="26606"/>
          <ac:spMkLst>
            <pc:docMk/>
            <pc:sldMk cId="3321157125" sldId="294"/>
            <ac:spMk id="18" creationId="{F63B1F66-4ACE-4A01-8ADF-F175A9C358B2}"/>
          </ac:spMkLst>
        </pc:spChg>
        <pc:spChg chg="add">
          <ac:chgData name="Dennis, Andrea (ASD-S)" userId="e94956a2-635d-4015-a577-e2cd37c3b3e1" providerId="ADAL" clId="{64DC1897-6D78-471F-8E77-02936FFFCD23}" dt="2023-09-29T19:59:38.245" v="1600" actId="26606"/>
          <ac:spMkLst>
            <pc:docMk/>
            <pc:sldMk cId="3321157125" sldId="294"/>
            <ac:spMk id="20" creationId="{CF8448ED-9332-4A9B-8CAB-B1985E596E20}"/>
          </ac:spMkLst>
        </pc:spChg>
        <pc:spChg chg="add">
          <ac:chgData name="Dennis, Andrea (ASD-S)" userId="e94956a2-635d-4015-a577-e2cd37c3b3e1" providerId="ADAL" clId="{64DC1897-6D78-471F-8E77-02936FFFCD23}" dt="2023-09-29T19:59:38.245" v="1600" actId="26606"/>
          <ac:spMkLst>
            <pc:docMk/>
            <pc:sldMk cId="3321157125" sldId="294"/>
            <ac:spMk id="22" creationId="{ED3A2261-1C75-40FF-8CD6-18C5900C1C8D}"/>
          </ac:spMkLst>
        </pc:spChg>
        <pc:picChg chg="add mod modCrop">
          <ac:chgData name="Dennis, Andrea (ASD-S)" userId="e94956a2-635d-4015-a577-e2cd37c3b3e1" providerId="ADAL" clId="{64DC1897-6D78-471F-8E77-02936FFFCD23}" dt="2023-09-29T20:00:20.511" v="1606" actId="1076"/>
          <ac:picMkLst>
            <pc:docMk/>
            <pc:sldMk cId="3321157125" sldId="294"/>
            <ac:picMk id="5" creationId="{9AEB1860-1795-B3C4-3A49-F90BA6C50563}"/>
          </ac:picMkLst>
        </pc:picChg>
      </pc:sldChg>
      <pc:sldChg chg="addSp delSp modSp new mod setBg setClrOvrMap">
        <pc:chgData name="Dennis, Andrea (ASD-S)" userId="e94956a2-635d-4015-a577-e2cd37c3b3e1" providerId="ADAL" clId="{64DC1897-6D78-471F-8E77-02936FFFCD23}" dt="2023-09-29T20:03:23.343" v="1743" actId="26606"/>
        <pc:sldMkLst>
          <pc:docMk/>
          <pc:sldMk cId="2479896888" sldId="295"/>
        </pc:sldMkLst>
        <pc:spChg chg="mod">
          <ac:chgData name="Dennis, Andrea (ASD-S)" userId="e94956a2-635d-4015-a577-e2cd37c3b3e1" providerId="ADAL" clId="{64DC1897-6D78-471F-8E77-02936FFFCD23}" dt="2023-09-29T20:03:23.343" v="1743" actId="26606"/>
          <ac:spMkLst>
            <pc:docMk/>
            <pc:sldMk cId="2479896888" sldId="295"/>
            <ac:spMk id="2" creationId="{6C973D31-44D7-27A3-414C-6B98796CBD58}"/>
          </ac:spMkLst>
        </pc:spChg>
        <pc:spChg chg="mod">
          <ac:chgData name="Dennis, Andrea (ASD-S)" userId="e94956a2-635d-4015-a577-e2cd37c3b3e1" providerId="ADAL" clId="{64DC1897-6D78-471F-8E77-02936FFFCD23}" dt="2023-09-29T20:03:23.343" v="1743" actId="26606"/>
          <ac:spMkLst>
            <pc:docMk/>
            <pc:sldMk cId="2479896888" sldId="295"/>
            <ac:spMk id="3" creationId="{873AEAE1-1FE0-5BF6-F340-405B971BA623}"/>
          </ac:spMkLst>
        </pc:spChg>
        <pc:spChg chg="del">
          <ac:chgData name="Dennis, Andrea (ASD-S)" userId="e94956a2-635d-4015-a577-e2cd37c3b3e1" providerId="ADAL" clId="{64DC1897-6D78-471F-8E77-02936FFFCD23}" dt="2023-09-29T20:02:43.532" v="1741" actId="478"/>
          <ac:spMkLst>
            <pc:docMk/>
            <pc:sldMk cId="2479896888" sldId="295"/>
            <ac:spMk id="4" creationId="{B987B9E2-1EF3-DC96-176E-3259767E8AC8}"/>
          </ac:spMkLst>
        </pc:spChg>
        <pc:spChg chg="add">
          <ac:chgData name="Dennis, Andrea (ASD-S)" userId="e94956a2-635d-4015-a577-e2cd37c3b3e1" providerId="ADAL" clId="{64DC1897-6D78-471F-8E77-02936FFFCD23}" dt="2023-09-29T20:03:23.343" v="1743" actId="26606"/>
          <ac:spMkLst>
            <pc:docMk/>
            <pc:sldMk cId="2479896888" sldId="295"/>
            <ac:spMk id="22" creationId="{59647F54-801D-44AB-8284-EDDFF7763139}"/>
          </ac:spMkLst>
        </pc:spChg>
        <pc:spChg chg="add">
          <ac:chgData name="Dennis, Andrea (ASD-S)" userId="e94956a2-635d-4015-a577-e2cd37c3b3e1" providerId="ADAL" clId="{64DC1897-6D78-471F-8E77-02936FFFCD23}" dt="2023-09-29T20:03:23.343" v="1743" actId="26606"/>
          <ac:spMkLst>
            <pc:docMk/>
            <pc:sldMk cId="2479896888" sldId="295"/>
            <ac:spMk id="24" creationId="{8D489E29-742E-4D34-AB08-CE3217805B81}"/>
          </ac:spMkLst>
        </pc:spChg>
        <pc:grpChg chg="add">
          <ac:chgData name="Dennis, Andrea (ASD-S)" userId="e94956a2-635d-4015-a577-e2cd37c3b3e1" providerId="ADAL" clId="{64DC1897-6D78-471F-8E77-02936FFFCD23}" dt="2023-09-29T20:03:23.343" v="1743" actId="26606"/>
          <ac:grpSpMkLst>
            <pc:docMk/>
            <pc:sldMk cId="2479896888" sldId="295"/>
            <ac:grpSpMk id="11" creationId="{FAEF28A3-012D-4640-B8B8-1EF6EAF7233B}"/>
          </ac:grpSpMkLst>
        </pc:grpChg>
        <pc:picChg chg="add mod ord">
          <ac:chgData name="Dennis, Andrea (ASD-S)" userId="e94956a2-635d-4015-a577-e2cd37c3b3e1" providerId="ADAL" clId="{64DC1897-6D78-471F-8E77-02936FFFCD23}" dt="2023-09-29T20:03:23.343" v="1743" actId="26606"/>
          <ac:picMkLst>
            <pc:docMk/>
            <pc:sldMk cId="2479896888" sldId="295"/>
            <ac:picMk id="6" creationId="{EE6138DB-3646-E945-B47F-34853162FDB9}"/>
          </ac:picMkLst>
        </pc:picChg>
      </pc:sldChg>
      <pc:sldChg chg="addSp delSp modSp new mod">
        <pc:chgData name="Dennis, Andrea (ASD-S)" userId="e94956a2-635d-4015-a577-e2cd37c3b3e1" providerId="ADAL" clId="{64DC1897-6D78-471F-8E77-02936FFFCD23}" dt="2023-09-29T20:08:40.942" v="2217" actId="20577"/>
        <pc:sldMkLst>
          <pc:docMk/>
          <pc:sldMk cId="1523356610" sldId="296"/>
        </pc:sldMkLst>
        <pc:spChg chg="mod">
          <ac:chgData name="Dennis, Andrea (ASD-S)" userId="e94956a2-635d-4015-a577-e2cd37c3b3e1" providerId="ADAL" clId="{64DC1897-6D78-471F-8E77-02936FFFCD23}" dt="2023-09-29T20:04:25.032" v="1779" actId="20577"/>
          <ac:spMkLst>
            <pc:docMk/>
            <pc:sldMk cId="1523356610" sldId="296"/>
            <ac:spMk id="2" creationId="{A508AB8D-CBC5-8AFC-FAA5-553D02CEEB94}"/>
          </ac:spMkLst>
        </pc:spChg>
        <pc:spChg chg="mod">
          <ac:chgData name="Dennis, Andrea (ASD-S)" userId="e94956a2-635d-4015-a577-e2cd37c3b3e1" providerId="ADAL" clId="{64DC1897-6D78-471F-8E77-02936FFFCD23}" dt="2023-09-29T20:08:40.942" v="2217" actId="20577"/>
          <ac:spMkLst>
            <pc:docMk/>
            <pc:sldMk cId="1523356610" sldId="296"/>
            <ac:spMk id="3" creationId="{E80F4EF0-5166-A1BF-DDC6-D1B8A7F76CD8}"/>
          </ac:spMkLst>
        </pc:spChg>
        <pc:spChg chg="del">
          <ac:chgData name="Dennis, Andrea (ASD-S)" userId="e94956a2-635d-4015-a577-e2cd37c3b3e1" providerId="ADAL" clId="{64DC1897-6D78-471F-8E77-02936FFFCD23}" dt="2023-09-29T20:08:15.842" v="2199" actId="931"/>
          <ac:spMkLst>
            <pc:docMk/>
            <pc:sldMk cId="1523356610" sldId="296"/>
            <ac:spMk id="4" creationId="{207B447C-4753-12FB-E40B-3B30F7726228}"/>
          </ac:spMkLst>
        </pc:spChg>
        <pc:picChg chg="add mod">
          <ac:chgData name="Dennis, Andrea (ASD-S)" userId="e94956a2-635d-4015-a577-e2cd37c3b3e1" providerId="ADAL" clId="{64DC1897-6D78-471F-8E77-02936FFFCD23}" dt="2023-09-29T20:08:15.842" v="2199" actId="931"/>
          <ac:picMkLst>
            <pc:docMk/>
            <pc:sldMk cId="1523356610" sldId="296"/>
            <ac:picMk id="6" creationId="{6F278DBE-2ACF-BEC4-7138-4763E506CF7B}"/>
          </ac:picMkLst>
        </pc:picChg>
      </pc:sldChg>
      <pc:sldChg chg="addSp delSp modSp new mod">
        <pc:chgData name="Dennis, Andrea (ASD-S)" userId="e94956a2-635d-4015-a577-e2cd37c3b3e1" providerId="ADAL" clId="{64DC1897-6D78-471F-8E77-02936FFFCD23}" dt="2023-09-29T20:15:02.727" v="2670" actId="1076"/>
        <pc:sldMkLst>
          <pc:docMk/>
          <pc:sldMk cId="1514755916" sldId="297"/>
        </pc:sldMkLst>
        <pc:spChg chg="mod">
          <ac:chgData name="Dennis, Andrea (ASD-S)" userId="e94956a2-635d-4015-a577-e2cd37c3b3e1" providerId="ADAL" clId="{64DC1897-6D78-471F-8E77-02936FFFCD23}" dt="2023-09-29T20:10:45.738" v="2243" actId="20577"/>
          <ac:spMkLst>
            <pc:docMk/>
            <pc:sldMk cId="1514755916" sldId="297"/>
            <ac:spMk id="2" creationId="{5AB2AC22-278F-6C52-3129-68D28873C067}"/>
          </ac:spMkLst>
        </pc:spChg>
        <pc:spChg chg="mod">
          <ac:chgData name="Dennis, Andrea (ASD-S)" userId="e94956a2-635d-4015-a577-e2cd37c3b3e1" providerId="ADAL" clId="{64DC1897-6D78-471F-8E77-02936FFFCD23}" dt="2023-09-29T20:13:58.875" v="2663" actId="20577"/>
          <ac:spMkLst>
            <pc:docMk/>
            <pc:sldMk cId="1514755916" sldId="297"/>
            <ac:spMk id="3" creationId="{7BDE5DDE-DCB6-74A3-46A7-2A36559C2779}"/>
          </ac:spMkLst>
        </pc:spChg>
        <pc:spChg chg="del">
          <ac:chgData name="Dennis, Andrea (ASD-S)" userId="e94956a2-635d-4015-a577-e2cd37c3b3e1" providerId="ADAL" clId="{64DC1897-6D78-471F-8E77-02936FFFCD23}" dt="2023-09-29T20:14:36.918" v="2664" actId="931"/>
          <ac:spMkLst>
            <pc:docMk/>
            <pc:sldMk cId="1514755916" sldId="297"/>
            <ac:spMk id="4" creationId="{5D493B16-41DE-8A06-56C1-4E256AFC452C}"/>
          </ac:spMkLst>
        </pc:spChg>
        <pc:picChg chg="add mod modCrop">
          <ac:chgData name="Dennis, Andrea (ASD-S)" userId="e94956a2-635d-4015-a577-e2cd37c3b3e1" providerId="ADAL" clId="{64DC1897-6D78-471F-8E77-02936FFFCD23}" dt="2023-09-29T20:15:02.727" v="2670" actId="1076"/>
          <ac:picMkLst>
            <pc:docMk/>
            <pc:sldMk cId="1514755916" sldId="297"/>
            <ac:picMk id="6" creationId="{FDA5B420-D1B4-940E-910B-EA4A66014E9D}"/>
          </ac:picMkLst>
        </pc:picChg>
      </pc:sldChg>
      <pc:sldChg chg="addSp delSp modSp new mod setBg">
        <pc:chgData name="Dennis, Andrea (ASD-S)" userId="e94956a2-635d-4015-a577-e2cd37c3b3e1" providerId="ADAL" clId="{64DC1897-6D78-471F-8E77-02936FFFCD23}" dt="2023-09-29T20:49:05.421" v="2673" actId="26606"/>
        <pc:sldMkLst>
          <pc:docMk/>
          <pc:sldMk cId="1937475591" sldId="298"/>
        </pc:sldMkLst>
        <pc:spChg chg="del">
          <ac:chgData name="Dennis, Andrea (ASD-S)" userId="e94956a2-635d-4015-a577-e2cd37c3b3e1" providerId="ADAL" clId="{64DC1897-6D78-471F-8E77-02936FFFCD23}" dt="2023-09-29T20:49:05.421" v="2673" actId="26606"/>
          <ac:spMkLst>
            <pc:docMk/>
            <pc:sldMk cId="1937475591" sldId="298"/>
            <ac:spMk id="2" creationId="{5EBBCAA3-1B74-0B18-E010-EF44C9F97265}"/>
          </ac:spMkLst>
        </pc:spChg>
        <pc:spChg chg="del">
          <ac:chgData name="Dennis, Andrea (ASD-S)" userId="e94956a2-635d-4015-a577-e2cd37c3b3e1" providerId="ADAL" clId="{64DC1897-6D78-471F-8E77-02936FFFCD23}" dt="2023-09-29T20:49:03.261" v="2672" actId="931"/>
          <ac:spMkLst>
            <pc:docMk/>
            <pc:sldMk cId="1937475591" sldId="298"/>
            <ac:spMk id="3" creationId="{CADED751-0885-C27A-420C-5D5B5CD18D35}"/>
          </ac:spMkLst>
        </pc:spChg>
        <pc:spChg chg="add">
          <ac:chgData name="Dennis, Andrea (ASD-S)" userId="e94956a2-635d-4015-a577-e2cd37c3b3e1" providerId="ADAL" clId="{64DC1897-6D78-471F-8E77-02936FFFCD23}" dt="2023-09-29T20:49:05.421" v="2673" actId="26606"/>
          <ac:spMkLst>
            <pc:docMk/>
            <pc:sldMk cId="1937475591" sldId="298"/>
            <ac:spMk id="10" creationId="{42A4FC2C-047E-45A5-965D-8E1E3BF09BC6}"/>
          </ac:spMkLst>
        </pc:spChg>
        <pc:picChg chg="add mod">
          <ac:chgData name="Dennis, Andrea (ASD-S)" userId="e94956a2-635d-4015-a577-e2cd37c3b3e1" providerId="ADAL" clId="{64DC1897-6D78-471F-8E77-02936FFFCD23}" dt="2023-09-29T20:49:05.421" v="2673" actId="26606"/>
          <ac:picMkLst>
            <pc:docMk/>
            <pc:sldMk cId="1937475591" sldId="298"/>
            <ac:picMk id="5" creationId="{59EB3887-9622-02B3-53FD-CB5BA8543BC7}"/>
          </ac:picMkLst>
        </pc:picChg>
      </pc:sldChg>
    </pc:docChg>
  </pc:docChgLst>
  <pc:docChgLst>
    <pc:chgData name="Ferguson, Jill (ASD-S)" userId="d557e456-7f44-473d-a134-65f3bc8ac04e" providerId="ADAL" clId="{095CB8BD-AA6F-4000-A9A2-A25ADCFF13CA}"/>
    <pc:docChg chg="undo custSel addSld delSld modSld sldOrd">
      <pc:chgData name="Ferguson, Jill (ASD-S)" userId="d557e456-7f44-473d-a134-65f3bc8ac04e" providerId="ADAL" clId="{095CB8BD-AA6F-4000-A9A2-A25ADCFF13CA}" dt="2023-10-13T18:37:41.870" v="6799" actId="20577"/>
      <pc:docMkLst>
        <pc:docMk/>
      </pc:docMkLst>
      <pc:sldChg chg="addSp delSp modSp mod addAnim setClrOvrMap">
        <pc:chgData name="Ferguson, Jill (ASD-S)" userId="d557e456-7f44-473d-a134-65f3bc8ac04e" providerId="ADAL" clId="{095CB8BD-AA6F-4000-A9A2-A25ADCFF13CA}" dt="2023-10-13T11:46:07.786" v="4616" actId="5793"/>
        <pc:sldMkLst>
          <pc:docMk/>
          <pc:sldMk cId="835560490" sldId="256"/>
        </pc:sldMkLst>
        <pc:spChg chg="mod">
          <ac:chgData name="Ferguson, Jill (ASD-S)" userId="d557e456-7f44-473d-a134-65f3bc8ac04e" providerId="ADAL" clId="{095CB8BD-AA6F-4000-A9A2-A25ADCFF13CA}" dt="2023-09-28T14:02:35.665" v="3658" actId="26606"/>
          <ac:spMkLst>
            <pc:docMk/>
            <pc:sldMk cId="835560490" sldId="256"/>
            <ac:spMk id="2" creationId="{439EDC2D-1E70-46CF-BDBB-41945B1AC9ED}"/>
          </ac:spMkLst>
        </pc:spChg>
        <pc:spChg chg="mod">
          <ac:chgData name="Ferguson, Jill (ASD-S)" userId="d557e456-7f44-473d-a134-65f3bc8ac04e" providerId="ADAL" clId="{095CB8BD-AA6F-4000-A9A2-A25ADCFF13CA}" dt="2023-10-13T11:46:07.786" v="4616" actId="5793"/>
          <ac:spMkLst>
            <pc:docMk/>
            <pc:sldMk cId="835560490" sldId="256"/>
            <ac:spMk id="5" creationId="{CF030EFC-E66E-3B8A-1836-856145B20A2C}"/>
          </ac:spMkLst>
        </pc:spChg>
        <pc:spChg chg="del">
          <ac:chgData name="Ferguson, Jill (ASD-S)" userId="d557e456-7f44-473d-a134-65f3bc8ac04e" providerId="ADAL" clId="{095CB8BD-AA6F-4000-A9A2-A25ADCFF13CA}" dt="2023-09-28T14:02:35.665" v="3658" actId="26606"/>
          <ac:spMkLst>
            <pc:docMk/>
            <pc:sldMk cId="835560490" sldId="256"/>
            <ac:spMk id="1031" creationId="{11CAC6F2-0806-417B-BF5D-5AEF6195FA49}"/>
          </ac:spMkLst>
        </pc:spChg>
        <pc:spChg chg="del">
          <ac:chgData name="Ferguson, Jill (ASD-S)" userId="d557e456-7f44-473d-a134-65f3bc8ac04e" providerId="ADAL" clId="{095CB8BD-AA6F-4000-A9A2-A25ADCFF13CA}" dt="2023-09-28T14:02:35.665" v="3658" actId="26606"/>
          <ac:spMkLst>
            <pc:docMk/>
            <pc:sldMk cId="835560490" sldId="256"/>
            <ac:spMk id="1033" creationId="{D4723B02-0AAB-4F6E-BA41-8ED99D559D93}"/>
          </ac:spMkLst>
        </pc:spChg>
        <pc:spChg chg="add">
          <ac:chgData name="Ferguson, Jill (ASD-S)" userId="d557e456-7f44-473d-a134-65f3bc8ac04e" providerId="ADAL" clId="{095CB8BD-AA6F-4000-A9A2-A25ADCFF13CA}" dt="2023-09-28T14:02:35.665" v="3658" actId="26606"/>
          <ac:spMkLst>
            <pc:docMk/>
            <pc:sldMk cId="835560490" sldId="256"/>
            <ac:spMk id="1038" creationId="{56981798-4550-46DA-9172-4846E2FB66EC}"/>
          </ac:spMkLst>
        </pc:spChg>
        <pc:spChg chg="add">
          <ac:chgData name="Ferguson, Jill (ASD-S)" userId="d557e456-7f44-473d-a134-65f3bc8ac04e" providerId="ADAL" clId="{095CB8BD-AA6F-4000-A9A2-A25ADCFF13CA}" dt="2023-09-28T14:02:35.665" v="3658" actId="26606"/>
          <ac:spMkLst>
            <pc:docMk/>
            <pc:sldMk cId="835560490" sldId="256"/>
            <ac:spMk id="1040" creationId="{D82EB7D3-3AD8-4ED1-9E1A-2906E14635E3}"/>
          </ac:spMkLst>
        </pc:spChg>
        <pc:spChg chg="add">
          <ac:chgData name="Ferguson, Jill (ASD-S)" userId="d557e456-7f44-473d-a134-65f3bc8ac04e" providerId="ADAL" clId="{095CB8BD-AA6F-4000-A9A2-A25ADCFF13CA}" dt="2023-09-28T14:02:35.665" v="3658" actId="26606"/>
          <ac:spMkLst>
            <pc:docMk/>
            <pc:sldMk cId="835560490" sldId="256"/>
            <ac:spMk id="1042" creationId="{2D529E20-662F-4915-ACD7-970C026FDB7F}"/>
          </ac:spMkLst>
        </pc:spChg>
        <pc:picChg chg="mod">
          <ac:chgData name="Ferguson, Jill (ASD-S)" userId="d557e456-7f44-473d-a134-65f3bc8ac04e" providerId="ADAL" clId="{095CB8BD-AA6F-4000-A9A2-A25ADCFF13CA}" dt="2023-09-28T14:02:35.665" v="3658" actId="26606"/>
          <ac:picMkLst>
            <pc:docMk/>
            <pc:sldMk cId="835560490" sldId="256"/>
            <ac:picMk id="1026" creationId="{BA5259B2-E407-47BD-9C89-B0D0353E1559}"/>
          </ac:picMkLst>
        </pc:picChg>
      </pc:sldChg>
      <pc:sldChg chg="addSp modSp mod ord">
        <pc:chgData name="Ferguson, Jill (ASD-S)" userId="d557e456-7f44-473d-a134-65f3bc8ac04e" providerId="ADAL" clId="{095CB8BD-AA6F-4000-A9A2-A25ADCFF13CA}" dt="2023-10-13T17:59:07.597" v="6766"/>
        <pc:sldMkLst>
          <pc:docMk/>
          <pc:sldMk cId="287915434" sldId="257"/>
        </pc:sldMkLst>
        <pc:spChg chg="mod">
          <ac:chgData name="Ferguson, Jill (ASD-S)" userId="d557e456-7f44-473d-a134-65f3bc8ac04e" providerId="ADAL" clId="{095CB8BD-AA6F-4000-A9A2-A25ADCFF13CA}" dt="2023-10-13T15:34:18.791" v="5799" actId="20577"/>
          <ac:spMkLst>
            <pc:docMk/>
            <pc:sldMk cId="287915434" sldId="257"/>
            <ac:spMk id="2" creationId="{41687EE9-9B1F-480E-852F-0088ED57B1C3}"/>
          </ac:spMkLst>
        </pc:spChg>
        <pc:spChg chg="mod">
          <ac:chgData name="Ferguson, Jill (ASD-S)" userId="d557e456-7f44-473d-a134-65f3bc8ac04e" providerId="ADAL" clId="{095CB8BD-AA6F-4000-A9A2-A25ADCFF13CA}" dt="2023-10-13T15:39:24.541" v="5963" actId="20577"/>
          <ac:spMkLst>
            <pc:docMk/>
            <pc:sldMk cId="287915434" sldId="257"/>
            <ac:spMk id="3" creationId="{67E05262-433D-4823-A903-E124C24E4A68}"/>
          </ac:spMkLst>
        </pc:spChg>
        <pc:spChg chg="mod">
          <ac:chgData name="Ferguson, Jill (ASD-S)" userId="d557e456-7f44-473d-a134-65f3bc8ac04e" providerId="ADAL" clId="{095CB8BD-AA6F-4000-A9A2-A25ADCFF13CA}" dt="2023-09-28T13:58:56.268" v="3656" actId="14826"/>
          <ac:spMkLst>
            <pc:docMk/>
            <pc:sldMk cId="287915434" sldId="257"/>
            <ac:spMk id="4" creationId="{0DCEEB2D-5D77-1A30-0CE3-3DAAD1930513}"/>
          </ac:spMkLst>
        </pc:spChg>
        <pc:spChg chg="add mod">
          <ac:chgData name="Ferguson, Jill (ASD-S)" userId="d557e456-7f44-473d-a134-65f3bc8ac04e" providerId="ADAL" clId="{095CB8BD-AA6F-4000-A9A2-A25ADCFF13CA}" dt="2023-10-13T15:38:48.603" v="5961" actId="14826"/>
          <ac:spMkLst>
            <pc:docMk/>
            <pc:sldMk cId="287915434" sldId="257"/>
            <ac:spMk id="5" creationId="{4730CD90-3A97-FB66-69FE-57418496FAA9}"/>
          </ac:spMkLst>
        </pc:spChg>
        <pc:picChg chg="mod">
          <ac:chgData name="Ferguson, Jill (ASD-S)" userId="d557e456-7f44-473d-a134-65f3bc8ac04e" providerId="ADAL" clId="{095CB8BD-AA6F-4000-A9A2-A25ADCFF13CA}" dt="2023-10-13T15:38:48.603" v="5961" actId="14826"/>
          <ac:picMkLst>
            <pc:docMk/>
            <pc:sldMk cId="287915434" sldId="257"/>
            <ac:picMk id="7" creationId="{C60E2A4A-B3E7-AF9B-21B4-D990B20E78FB}"/>
          </ac:picMkLst>
        </pc:picChg>
        <pc:picChg chg="mod">
          <ac:chgData name="Ferguson, Jill (ASD-S)" userId="d557e456-7f44-473d-a134-65f3bc8ac04e" providerId="ADAL" clId="{095CB8BD-AA6F-4000-A9A2-A25ADCFF13CA}" dt="2023-09-28T13:58:56.268" v="3656" actId="14826"/>
          <ac:picMkLst>
            <pc:docMk/>
            <pc:sldMk cId="287915434" sldId="257"/>
            <ac:picMk id="14" creationId="{35E1DD3F-3FB5-417A-9D98-7C3F895A0890}"/>
          </ac:picMkLst>
        </pc:picChg>
      </pc:sldChg>
      <pc:sldChg chg="del">
        <pc:chgData name="Ferguson, Jill (ASD-S)" userId="d557e456-7f44-473d-a134-65f3bc8ac04e" providerId="ADAL" clId="{095CB8BD-AA6F-4000-A9A2-A25ADCFF13CA}" dt="2023-10-13T15:29:40.594" v="5596" actId="2696"/>
        <pc:sldMkLst>
          <pc:docMk/>
          <pc:sldMk cId="821557264" sldId="258"/>
        </pc:sldMkLst>
      </pc:sldChg>
      <pc:sldChg chg="addSp delSp modSp mod setBg setClrOvrMap">
        <pc:chgData name="Ferguson, Jill (ASD-S)" userId="d557e456-7f44-473d-a134-65f3bc8ac04e" providerId="ADAL" clId="{095CB8BD-AA6F-4000-A9A2-A25ADCFF13CA}" dt="2023-09-28T13:43:28.050" v="2884" actId="26606"/>
        <pc:sldMkLst>
          <pc:docMk/>
          <pc:sldMk cId="2119008132" sldId="261"/>
        </pc:sldMkLst>
        <pc:spChg chg="mod">
          <ac:chgData name="Ferguson, Jill (ASD-S)" userId="d557e456-7f44-473d-a134-65f3bc8ac04e" providerId="ADAL" clId="{095CB8BD-AA6F-4000-A9A2-A25ADCFF13CA}" dt="2023-09-28T13:43:28.050" v="2884" actId="26606"/>
          <ac:spMkLst>
            <pc:docMk/>
            <pc:sldMk cId="2119008132" sldId="261"/>
            <ac:spMk id="2" creationId="{12935ADF-A80F-42C8-91FB-B2E3F2302CBC}"/>
          </ac:spMkLst>
        </pc:spChg>
        <pc:spChg chg="mod ord">
          <ac:chgData name="Ferguson, Jill (ASD-S)" userId="d557e456-7f44-473d-a134-65f3bc8ac04e" providerId="ADAL" clId="{095CB8BD-AA6F-4000-A9A2-A25ADCFF13CA}" dt="2023-09-28T13:43:28.050" v="2884" actId="26606"/>
          <ac:spMkLst>
            <pc:docMk/>
            <pc:sldMk cId="2119008132" sldId="261"/>
            <ac:spMk id="3" creationId="{3312CF84-128C-4C0E-9AB3-472C1CB8117D}"/>
          </ac:spMkLst>
        </pc:spChg>
        <pc:spChg chg="mod">
          <ac:chgData name="Ferguson, Jill (ASD-S)" userId="d557e456-7f44-473d-a134-65f3bc8ac04e" providerId="ADAL" clId="{095CB8BD-AA6F-4000-A9A2-A25ADCFF13CA}" dt="2023-09-22T15:23:12.019" v="42" actId="14826"/>
          <ac:spMkLst>
            <pc:docMk/>
            <pc:sldMk cId="2119008132" sldId="261"/>
            <ac:spMk id="4" creationId="{6374E039-0256-1835-32DE-561F3905BFF5}"/>
          </ac:spMkLst>
        </pc:spChg>
        <pc:spChg chg="add mod">
          <ac:chgData name="Ferguson, Jill (ASD-S)" userId="d557e456-7f44-473d-a134-65f3bc8ac04e" providerId="ADAL" clId="{095CB8BD-AA6F-4000-A9A2-A25ADCFF13CA}" dt="2023-09-28T13:43:28.050" v="2884" actId="26606"/>
          <ac:spMkLst>
            <pc:docMk/>
            <pc:sldMk cId="2119008132" sldId="261"/>
            <ac:spMk id="6" creationId="{BAA57215-705C-EF7C-EDDE-3083E025D862}"/>
          </ac:spMkLst>
        </pc:spChg>
        <pc:spChg chg="del">
          <ac:chgData name="Ferguson, Jill (ASD-S)" userId="d557e456-7f44-473d-a134-65f3bc8ac04e" providerId="ADAL" clId="{095CB8BD-AA6F-4000-A9A2-A25ADCFF13CA}" dt="2023-09-28T13:43:28.050" v="2884" actId="26606"/>
          <ac:spMkLst>
            <pc:docMk/>
            <pc:sldMk cId="2119008132" sldId="261"/>
            <ac:spMk id="25" creationId="{D82EB7D3-3AD8-4ED1-9E1A-2906E14635E3}"/>
          </ac:spMkLst>
        </pc:spChg>
        <pc:spChg chg="del">
          <ac:chgData name="Ferguson, Jill (ASD-S)" userId="d557e456-7f44-473d-a134-65f3bc8ac04e" providerId="ADAL" clId="{095CB8BD-AA6F-4000-A9A2-A25ADCFF13CA}" dt="2023-09-28T13:43:28.050" v="2884" actId="26606"/>
          <ac:spMkLst>
            <pc:docMk/>
            <pc:sldMk cId="2119008132" sldId="261"/>
            <ac:spMk id="27" creationId="{2D529E20-662F-4915-ACD7-970C026FDB7F}"/>
          </ac:spMkLst>
        </pc:spChg>
        <pc:spChg chg="del">
          <ac:chgData name="Ferguson, Jill (ASD-S)" userId="d557e456-7f44-473d-a134-65f3bc8ac04e" providerId="ADAL" clId="{095CB8BD-AA6F-4000-A9A2-A25ADCFF13CA}" dt="2023-09-28T13:43:28.050" v="2884" actId="26606"/>
          <ac:spMkLst>
            <pc:docMk/>
            <pc:sldMk cId="2119008132" sldId="261"/>
            <ac:spMk id="28" creationId="{59647F54-801D-44AB-8284-EDDFF7763139}"/>
          </ac:spMkLst>
        </pc:spChg>
        <pc:spChg chg="del">
          <ac:chgData name="Ferguson, Jill (ASD-S)" userId="d557e456-7f44-473d-a134-65f3bc8ac04e" providerId="ADAL" clId="{095CB8BD-AA6F-4000-A9A2-A25ADCFF13CA}" dt="2023-09-28T13:43:28.050" v="2884" actId="26606"/>
          <ac:spMkLst>
            <pc:docMk/>
            <pc:sldMk cId="2119008132" sldId="261"/>
            <ac:spMk id="29" creationId="{56981798-4550-46DA-9172-4846E2FB66EC}"/>
          </ac:spMkLst>
        </pc:spChg>
        <pc:spChg chg="add">
          <ac:chgData name="Ferguson, Jill (ASD-S)" userId="d557e456-7f44-473d-a134-65f3bc8ac04e" providerId="ADAL" clId="{095CB8BD-AA6F-4000-A9A2-A25ADCFF13CA}" dt="2023-09-28T13:43:28.050" v="2884" actId="26606"/>
          <ac:spMkLst>
            <pc:docMk/>
            <pc:sldMk cId="2119008132" sldId="261"/>
            <ac:spMk id="33" creationId="{59647F54-801D-44AB-8284-EDDFF7763139}"/>
          </ac:spMkLst>
        </pc:spChg>
        <pc:spChg chg="add">
          <ac:chgData name="Ferguson, Jill (ASD-S)" userId="d557e456-7f44-473d-a134-65f3bc8ac04e" providerId="ADAL" clId="{095CB8BD-AA6F-4000-A9A2-A25ADCFF13CA}" dt="2023-09-28T13:43:28.050" v="2884" actId="26606"/>
          <ac:spMkLst>
            <pc:docMk/>
            <pc:sldMk cId="2119008132" sldId="261"/>
            <ac:spMk id="44" creationId="{89EA2611-DCBA-4E97-A2B2-9A466E76BDA4}"/>
          </ac:spMkLst>
        </pc:spChg>
        <pc:spChg chg="add">
          <ac:chgData name="Ferguson, Jill (ASD-S)" userId="d557e456-7f44-473d-a134-65f3bc8ac04e" providerId="ADAL" clId="{095CB8BD-AA6F-4000-A9A2-A25ADCFF13CA}" dt="2023-09-28T13:43:28.050" v="2884" actId="26606"/>
          <ac:spMkLst>
            <pc:docMk/>
            <pc:sldMk cId="2119008132" sldId="261"/>
            <ac:spMk id="46" creationId="{BBC615D1-6E12-40EF-915B-316CFDB550D5}"/>
          </ac:spMkLst>
        </pc:spChg>
        <pc:spChg chg="add">
          <ac:chgData name="Ferguson, Jill (ASD-S)" userId="d557e456-7f44-473d-a134-65f3bc8ac04e" providerId="ADAL" clId="{095CB8BD-AA6F-4000-A9A2-A25ADCFF13CA}" dt="2023-09-28T13:43:28.050" v="2884" actId="26606"/>
          <ac:spMkLst>
            <pc:docMk/>
            <pc:sldMk cId="2119008132" sldId="261"/>
            <ac:spMk id="48" creationId="{B9797D36-DE1E-47CD-881A-6C1F5828261B}"/>
          </ac:spMkLst>
        </pc:spChg>
        <pc:spChg chg="add">
          <ac:chgData name="Ferguson, Jill (ASD-S)" userId="d557e456-7f44-473d-a134-65f3bc8ac04e" providerId="ADAL" clId="{095CB8BD-AA6F-4000-A9A2-A25ADCFF13CA}" dt="2023-09-28T13:43:28.050" v="2884" actId="26606"/>
          <ac:spMkLst>
            <pc:docMk/>
            <pc:sldMk cId="2119008132" sldId="261"/>
            <ac:spMk id="50" creationId="{4A2FAF1F-F462-46AF-A9E6-CC93C4E2C359}"/>
          </ac:spMkLst>
        </pc:spChg>
        <pc:spChg chg="add">
          <ac:chgData name="Ferguson, Jill (ASD-S)" userId="d557e456-7f44-473d-a134-65f3bc8ac04e" providerId="ADAL" clId="{095CB8BD-AA6F-4000-A9A2-A25ADCFF13CA}" dt="2023-09-28T13:43:28.050" v="2884" actId="26606"/>
          <ac:spMkLst>
            <pc:docMk/>
            <pc:sldMk cId="2119008132" sldId="261"/>
            <ac:spMk id="52" creationId="{7146BED8-BAE9-42C5-A3DD-7B946445DB8C}"/>
          </ac:spMkLst>
        </pc:spChg>
        <pc:spChg chg="add">
          <ac:chgData name="Ferguson, Jill (ASD-S)" userId="d557e456-7f44-473d-a134-65f3bc8ac04e" providerId="ADAL" clId="{095CB8BD-AA6F-4000-A9A2-A25ADCFF13CA}" dt="2023-09-28T13:43:28.050" v="2884" actId="26606"/>
          <ac:spMkLst>
            <pc:docMk/>
            <pc:sldMk cId="2119008132" sldId="261"/>
            <ac:spMk id="54" creationId="{15765FE8-B62F-41E4-A73C-74C91A8FD945}"/>
          </ac:spMkLst>
        </pc:spChg>
        <pc:grpChg chg="del">
          <ac:chgData name="Ferguson, Jill (ASD-S)" userId="d557e456-7f44-473d-a134-65f3bc8ac04e" providerId="ADAL" clId="{095CB8BD-AA6F-4000-A9A2-A25ADCFF13CA}" dt="2023-09-28T13:43:28.050" v="2884" actId="26606"/>
          <ac:grpSpMkLst>
            <pc:docMk/>
            <pc:sldMk cId="2119008132" sldId="261"/>
            <ac:grpSpMk id="26" creationId="{FAEF28A3-012D-4640-B8B8-1EF6EAF7233B}"/>
          </ac:grpSpMkLst>
        </pc:grpChg>
        <pc:grpChg chg="add">
          <ac:chgData name="Ferguson, Jill (ASD-S)" userId="d557e456-7f44-473d-a134-65f3bc8ac04e" providerId="ADAL" clId="{095CB8BD-AA6F-4000-A9A2-A25ADCFF13CA}" dt="2023-09-28T13:43:28.050" v="2884" actId="26606"/>
          <ac:grpSpMkLst>
            <pc:docMk/>
            <pc:sldMk cId="2119008132" sldId="261"/>
            <ac:grpSpMk id="34" creationId="{FAEF28A3-012D-4640-B8B8-1EF6EAF7233B}"/>
          </ac:grpSpMkLst>
        </pc:grpChg>
        <pc:picChg chg="mod">
          <ac:chgData name="Ferguson, Jill (ASD-S)" userId="d557e456-7f44-473d-a134-65f3bc8ac04e" providerId="ADAL" clId="{095CB8BD-AA6F-4000-A9A2-A25ADCFF13CA}" dt="2023-09-28T13:43:28.050" v="2884" actId="26606"/>
          <ac:picMkLst>
            <pc:docMk/>
            <pc:sldMk cId="2119008132" sldId="261"/>
            <ac:picMk id="5" creationId="{B9E573DD-9697-49F8-9E21-77AA5784635E}"/>
          </ac:picMkLst>
        </pc:picChg>
      </pc:sldChg>
      <pc:sldChg chg="addSp delSp modSp mod ord">
        <pc:chgData name="Ferguson, Jill (ASD-S)" userId="d557e456-7f44-473d-a134-65f3bc8ac04e" providerId="ADAL" clId="{095CB8BD-AA6F-4000-A9A2-A25ADCFF13CA}" dt="2023-10-13T17:58:53.680" v="6764"/>
        <pc:sldMkLst>
          <pc:docMk/>
          <pc:sldMk cId="875609225" sldId="265"/>
        </pc:sldMkLst>
        <pc:spChg chg="mod">
          <ac:chgData name="Ferguson, Jill (ASD-S)" userId="d557e456-7f44-473d-a134-65f3bc8ac04e" providerId="ADAL" clId="{095CB8BD-AA6F-4000-A9A2-A25ADCFF13CA}" dt="2023-10-13T15:48:48.809" v="6574" actId="20577"/>
          <ac:spMkLst>
            <pc:docMk/>
            <pc:sldMk cId="875609225" sldId="265"/>
            <ac:spMk id="2" creationId="{6A00CCF3-8131-48A6-8720-23054D5F0D56}"/>
          </ac:spMkLst>
        </pc:spChg>
        <pc:spChg chg="add mod">
          <ac:chgData name="Ferguson, Jill (ASD-S)" userId="d557e456-7f44-473d-a134-65f3bc8ac04e" providerId="ADAL" clId="{095CB8BD-AA6F-4000-A9A2-A25ADCFF13CA}" dt="2023-10-13T15:47:48.698" v="5975" actId="26606"/>
          <ac:spMkLst>
            <pc:docMk/>
            <pc:sldMk cId="875609225" sldId="265"/>
            <ac:spMk id="3" creationId="{E20B4276-0E79-5481-F96D-46176EFFBC5F}"/>
          </ac:spMkLst>
        </pc:spChg>
        <pc:spChg chg="mod">
          <ac:chgData name="Ferguson, Jill (ASD-S)" userId="d557e456-7f44-473d-a134-65f3bc8ac04e" providerId="ADAL" clId="{095CB8BD-AA6F-4000-A9A2-A25ADCFF13CA}" dt="2023-10-13T15:49:50.229" v="6677" actId="255"/>
          <ac:spMkLst>
            <pc:docMk/>
            <pc:sldMk cId="875609225" sldId="265"/>
            <ac:spMk id="4" creationId="{54D2BC26-CB9E-4B1E-A189-7DB32A953C38}"/>
          </ac:spMkLst>
        </pc:spChg>
        <pc:spChg chg="del">
          <ac:chgData name="Ferguson, Jill (ASD-S)" userId="d557e456-7f44-473d-a134-65f3bc8ac04e" providerId="ADAL" clId="{095CB8BD-AA6F-4000-A9A2-A25ADCFF13CA}" dt="2023-10-13T15:29:11.441" v="5594" actId="26606"/>
          <ac:spMkLst>
            <pc:docMk/>
            <pc:sldMk cId="875609225" sldId="265"/>
            <ac:spMk id="22" creationId="{59647F54-801D-44AB-8284-EDDFF7763139}"/>
          </ac:spMkLst>
        </pc:spChg>
        <pc:spChg chg="del">
          <ac:chgData name="Ferguson, Jill (ASD-S)" userId="d557e456-7f44-473d-a134-65f3bc8ac04e" providerId="ADAL" clId="{095CB8BD-AA6F-4000-A9A2-A25ADCFF13CA}" dt="2023-10-13T15:29:11.441" v="5594" actId="26606"/>
          <ac:spMkLst>
            <pc:docMk/>
            <pc:sldMk cId="875609225" sldId="265"/>
            <ac:spMk id="24" creationId="{6E0488BA-180E-40D8-8350-4B179179556B}"/>
          </ac:spMkLst>
        </pc:spChg>
        <pc:spChg chg="add del">
          <ac:chgData name="Ferguson, Jill (ASD-S)" userId="d557e456-7f44-473d-a134-65f3bc8ac04e" providerId="ADAL" clId="{095CB8BD-AA6F-4000-A9A2-A25ADCFF13CA}" dt="2023-10-13T15:47:48.698" v="5975" actId="26606"/>
          <ac:spMkLst>
            <pc:docMk/>
            <pc:sldMk cId="875609225" sldId="265"/>
            <ac:spMk id="40" creationId="{59647F54-801D-44AB-8284-EDDFF7763139}"/>
          </ac:spMkLst>
        </pc:spChg>
        <pc:spChg chg="add del">
          <ac:chgData name="Ferguson, Jill (ASD-S)" userId="d557e456-7f44-473d-a134-65f3bc8ac04e" providerId="ADAL" clId="{095CB8BD-AA6F-4000-A9A2-A25ADCFF13CA}" dt="2023-10-13T15:47:48.698" v="5975" actId="26606"/>
          <ac:spMkLst>
            <pc:docMk/>
            <pc:sldMk cId="875609225" sldId="265"/>
            <ac:spMk id="42" creationId="{8D489E29-742E-4D34-AB08-CE3217805B81}"/>
          </ac:spMkLst>
        </pc:spChg>
        <pc:spChg chg="add">
          <ac:chgData name="Ferguson, Jill (ASD-S)" userId="d557e456-7f44-473d-a134-65f3bc8ac04e" providerId="ADAL" clId="{095CB8BD-AA6F-4000-A9A2-A25ADCFF13CA}" dt="2023-10-13T15:47:48.698" v="5975" actId="26606"/>
          <ac:spMkLst>
            <pc:docMk/>
            <pc:sldMk cId="875609225" sldId="265"/>
            <ac:spMk id="58" creationId="{59647F54-801D-44AB-8284-EDDFF7763139}"/>
          </ac:spMkLst>
        </pc:spChg>
        <pc:spChg chg="add">
          <ac:chgData name="Ferguson, Jill (ASD-S)" userId="d557e456-7f44-473d-a134-65f3bc8ac04e" providerId="ADAL" clId="{095CB8BD-AA6F-4000-A9A2-A25ADCFF13CA}" dt="2023-10-13T15:47:48.698" v="5975" actId="26606"/>
          <ac:spMkLst>
            <pc:docMk/>
            <pc:sldMk cId="875609225" sldId="265"/>
            <ac:spMk id="60" creationId="{510C9632-BB6F-48EE-AB65-501878BA5DB6}"/>
          </ac:spMkLst>
        </pc:spChg>
        <pc:spChg chg="add">
          <ac:chgData name="Ferguson, Jill (ASD-S)" userId="d557e456-7f44-473d-a134-65f3bc8ac04e" providerId="ADAL" clId="{095CB8BD-AA6F-4000-A9A2-A25ADCFF13CA}" dt="2023-10-13T15:47:48.698" v="5975" actId="26606"/>
          <ac:spMkLst>
            <pc:docMk/>
            <pc:sldMk cId="875609225" sldId="265"/>
            <ac:spMk id="62" creationId="{4EC8AAB6-953B-4D29-9967-3C44D06BB4E8}"/>
          </ac:spMkLst>
        </pc:spChg>
        <pc:spChg chg="add">
          <ac:chgData name="Ferguson, Jill (ASD-S)" userId="d557e456-7f44-473d-a134-65f3bc8ac04e" providerId="ADAL" clId="{095CB8BD-AA6F-4000-A9A2-A25ADCFF13CA}" dt="2023-10-13T15:47:48.698" v="5975" actId="26606"/>
          <ac:spMkLst>
            <pc:docMk/>
            <pc:sldMk cId="875609225" sldId="265"/>
            <ac:spMk id="64" creationId="{C89ED458-2326-40DC-9C7B-1A717B6551AD}"/>
          </ac:spMkLst>
        </pc:spChg>
        <pc:spChg chg="add">
          <ac:chgData name="Ferguson, Jill (ASD-S)" userId="d557e456-7f44-473d-a134-65f3bc8ac04e" providerId="ADAL" clId="{095CB8BD-AA6F-4000-A9A2-A25ADCFF13CA}" dt="2023-10-13T15:47:48.698" v="5975" actId="26606"/>
          <ac:spMkLst>
            <pc:docMk/>
            <pc:sldMk cId="875609225" sldId="265"/>
            <ac:spMk id="66" creationId="{6F9D1DE6-E368-4F07-85F9-D5B767477DDF}"/>
          </ac:spMkLst>
        </pc:spChg>
        <pc:spChg chg="add">
          <ac:chgData name="Ferguson, Jill (ASD-S)" userId="d557e456-7f44-473d-a134-65f3bc8ac04e" providerId="ADAL" clId="{095CB8BD-AA6F-4000-A9A2-A25ADCFF13CA}" dt="2023-10-13T15:47:48.698" v="5975" actId="26606"/>
          <ac:spMkLst>
            <pc:docMk/>
            <pc:sldMk cId="875609225" sldId="265"/>
            <ac:spMk id="68" creationId="{F63B1F66-4ACE-4A01-8ADF-F175A9C358B2}"/>
          </ac:spMkLst>
        </pc:spChg>
        <pc:spChg chg="add">
          <ac:chgData name="Ferguson, Jill (ASD-S)" userId="d557e456-7f44-473d-a134-65f3bc8ac04e" providerId="ADAL" clId="{095CB8BD-AA6F-4000-A9A2-A25ADCFF13CA}" dt="2023-10-13T15:47:48.698" v="5975" actId="26606"/>
          <ac:spMkLst>
            <pc:docMk/>
            <pc:sldMk cId="875609225" sldId="265"/>
            <ac:spMk id="70" creationId="{CF8448ED-9332-4A9B-8CAB-B1985E596E20}"/>
          </ac:spMkLst>
        </pc:spChg>
        <pc:spChg chg="add">
          <ac:chgData name="Ferguson, Jill (ASD-S)" userId="d557e456-7f44-473d-a134-65f3bc8ac04e" providerId="ADAL" clId="{095CB8BD-AA6F-4000-A9A2-A25ADCFF13CA}" dt="2023-10-13T15:47:48.698" v="5975" actId="26606"/>
          <ac:spMkLst>
            <pc:docMk/>
            <pc:sldMk cId="875609225" sldId="265"/>
            <ac:spMk id="72" creationId="{ED3A2261-1C75-40FF-8CD6-18C5900C1C8D}"/>
          </ac:spMkLst>
        </pc:spChg>
        <pc:grpChg chg="del">
          <ac:chgData name="Ferguson, Jill (ASD-S)" userId="d557e456-7f44-473d-a134-65f3bc8ac04e" providerId="ADAL" clId="{095CB8BD-AA6F-4000-A9A2-A25ADCFF13CA}" dt="2023-10-13T15:29:11.441" v="5594" actId="26606"/>
          <ac:grpSpMkLst>
            <pc:docMk/>
            <pc:sldMk cId="875609225" sldId="265"/>
            <ac:grpSpMk id="11" creationId="{FAEF28A3-012D-4640-B8B8-1EF6EAF7233B}"/>
          </ac:grpSpMkLst>
        </pc:grpChg>
        <pc:grpChg chg="add del">
          <ac:chgData name="Ferguson, Jill (ASD-S)" userId="d557e456-7f44-473d-a134-65f3bc8ac04e" providerId="ADAL" clId="{095CB8BD-AA6F-4000-A9A2-A25ADCFF13CA}" dt="2023-10-13T15:47:48.698" v="5975" actId="26606"/>
          <ac:grpSpMkLst>
            <pc:docMk/>
            <pc:sldMk cId="875609225" sldId="265"/>
            <ac:grpSpMk id="29" creationId="{FAEF28A3-012D-4640-B8B8-1EF6EAF7233B}"/>
          </ac:grpSpMkLst>
        </pc:grpChg>
        <pc:grpChg chg="add">
          <ac:chgData name="Ferguson, Jill (ASD-S)" userId="d557e456-7f44-473d-a134-65f3bc8ac04e" providerId="ADAL" clId="{095CB8BD-AA6F-4000-A9A2-A25ADCFF13CA}" dt="2023-10-13T15:47:48.698" v="5975" actId="26606"/>
          <ac:grpSpMkLst>
            <pc:docMk/>
            <pc:sldMk cId="875609225" sldId="265"/>
            <ac:grpSpMk id="47" creationId="{FAEF28A3-012D-4640-B8B8-1EF6EAF7233B}"/>
          </ac:grpSpMkLst>
        </pc:grpChg>
        <pc:picChg chg="mod ord">
          <ac:chgData name="Ferguson, Jill (ASD-S)" userId="d557e456-7f44-473d-a134-65f3bc8ac04e" providerId="ADAL" clId="{095CB8BD-AA6F-4000-A9A2-A25ADCFF13CA}" dt="2023-10-13T15:47:48.698" v="5975" actId="26606"/>
          <ac:picMkLst>
            <pc:docMk/>
            <pc:sldMk cId="875609225" sldId="265"/>
            <ac:picMk id="6" creationId="{BC0B6061-787F-D92F-ABD0-A98110053935}"/>
          </ac:picMkLst>
        </pc:picChg>
      </pc:sldChg>
      <pc:sldChg chg="del">
        <pc:chgData name="Ferguson, Jill (ASD-S)" userId="d557e456-7f44-473d-a134-65f3bc8ac04e" providerId="ADAL" clId="{095CB8BD-AA6F-4000-A9A2-A25ADCFF13CA}" dt="2023-09-22T15:26:37.326" v="113" actId="2696"/>
        <pc:sldMkLst>
          <pc:docMk/>
          <pc:sldMk cId="1559245117" sldId="266"/>
        </pc:sldMkLst>
      </pc:sldChg>
      <pc:sldChg chg="modSp del mod ord">
        <pc:chgData name="Ferguson, Jill (ASD-S)" userId="d557e456-7f44-473d-a134-65f3bc8ac04e" providerId="ADAL" clId="{095CB8BD-AA6F-4000-A9A2-A25ADCFF13CA}" dt="2023-09-28T13:41:34.205" v="2864" actId="2696"/>
        <pc:sldMkLst>
          <pc:docMk/>
          <pc:sldMk cId="2337690749" sldId="269"/>
        </pc:sldMkLst>
        <pc:spChg chg="mod">
          <ac:chgData name="Ferguson, Jill (ASD-S)" userId="d557e456-7f44-473d-a134-65f3bc8ac04e" providerId="ADAL" clId="{095CB8BD-AA6F-4000-A9A2-A25ADCFF13CA}" dt="2023-09-22T15:35:27.976" v="248" actId="14826"/>
          <ac:spMkLst>
            <pc:docMk/>
            <pc:sldMk cId="2337690749" sldId="269"/>
            <ac:spMk id="3" creationId="{105E2CC0-B32F-10DD-A72E-516436167977}"/>
          </ac:spMkLst>
        </pc:spChg>
        <pc:spChg chg="mod">
          <ac:chgData name="Ferguson, Jill (ASD-S)" userId="d557e456-7f44-473d-a134-65f3bc8ac04e" providerId="ADAL" clId="{095CB8BD-AA6F-4000-A9A2-A25ADCFF13CA}" dt="2023-09-22T15:38:30.336" v="449" actId="27636"/>
          <ac:spMkLst>
            <pc:docMk/>
            <pc:sldMk cId="2337690749" sldId="269"/>
            <ac:spMk id="4" creationId="{54D2BC26-CB9E-4B1E-A189-7DB32A953C38}"/>
          </ac:spMkLst>
        </pc:spChg>
        <pc:picChg chg="mod">
          <ac:chgData name="Ferguson, Jill (ASD-S)" userId="d557e456-7f44-473d-a134-65f3bc8ac04e" providerId="ADAL" clId="{095CB8BD-AA6F-4000-A9A2-A25ADCFF13CA}" dt="2023-09-22T15:35:27.976" v="248" actId="14826"/>
          <ac:picMkLst>
            <pc:docMk/>
            <pc:sldMk cId="2337690749" sldId="269"/>
            <ac:picMk id="3074" creationId="{E52C85B3-557B-412E-B9F1-42304EBD4DDD}"/>
          </ac:picMkLst>
        </pc:picChg>
      </pc:sldChg>
      <pc:sldChg chg="addSp delSp modSp mod ord setBg">
        <pc:chgData name="Ferguson, Jill (ASD-S)" userId="d557e456-7f44-473d-a134-65f3bc8ac04e" providerId="ADAL" clId="{095CB8BD-AA6F-4000-A9A2-A25ADCFF13CA}" dt="2023-10-13T18:37:41.870" v="6799" actId="20577"/>
        <pc:sldMkLst>
          <pc:docMk/>
          <pc:sldMk cId="2567019779" sldId="271"/>
        </pc:sldMkLst>
        <pc:spChg chg="mod">
          <ac:chgData name="Ferguson, Jill (ASD-S)" userId="d557e456-7f44-473d-a134-65f3bc8ac04e" providerId="ADAL" clId="{095CB8BD-AA6F-4000-A9A2-A25ADCFF13CA}" dt="2023-09-28T13:42:34.698" v="2882" actId="26606"/>
          <ac:spMkLst>
            <pc:docMk/>
            <pc:sldMk cId="2567019779" sldId="271"/>
            <ac:spMk id="2" creationId="{41687EE9-9B1F-480E-852F-0088ED57B1C3}"/>
          </ac:spMkLst>
        </pc:spChg>
        <pc:spChg chg="add del mod">
          <ac:chgData name="Ferguson, Jill (ASD-S)" userId="d557e456-7f44-473d-a134-65f3bc8ac04e" providerId="ADAL" clId="{095CB8BD-AA6F-4000-A9A2-A25ADCFF13CA}" dt="2023-10-13T15:28:26.972" v="5593" actId="14826"/>
          <ac:spMkLst>
            <pc:docMk/>
            <pc:sldMk cId="2567019779" sldId="271"/>
            <ac:spMk id="3" creationId="{3B10330F-7D69-689A-D5A1-4049DA6BCA70}"/>
          </ac:spMkLst>
        </pc:spChg>
        <pc:spChg chg="mod">
          <ac:chgData name="Ferguson, Jill (ASD-S)" userId="d557e456-7f44-473d-a134-65f3bc8ac04e" providerId="ADAL" clId="{095CB8BD-AA6F-4000-A9A2-A25ADCFF13CA}" dt="2023-10-13T18:37:41.870" v="6799" actId="20577"/>
          <ac:spMkLst>
            <pc:docMk/>
            <pc:sldMk cId="2567019779" sldId="271"/>
            <ac:spMk id="11" creationId="{D08E1AE2-AA0A-49EE-9AC9-E77A4CCA49E6}"/>
          </ac:spMkLst>
        </pc:spChg>
        <pc:spChg chg="del">
          <ac:chgData name="Ferguson, Jill (ASD-S)" userId="d557e456-7f44-473d-a134-65f3bc8ac04e" providerId="ADAL" clId="{095CB8BD-AA6F-4000-A9A2-A25ADCFF13CA}" dt="2023-09-28T13:42:34.698" v="2882" actId="26606"/>
          <ac:spMkLst>
            <pc:docMk/>
            <pc:sldMk cId="2567019779" sldId="271"/>
            <ac:spMk id="4120" creationId="{92515798-C8A3-40E7-A830-82681C81A0CD}"/>
          </ac:spMkLst>
        </pc:spChg>
        <pc:spChg chg="del">
          <ac:chgData name="Ferguson, Jill (ASD-S)" userId="d557e456-7f44-473d-a134-65f3bc8ac04e" providerId="ADAL" clId="{095CB8BD-AA6F-4000-A9A2-A25ADCFF13CA}" dt="2023-09-28T13:42:34.698" v="2882" actId="26606"/>
          <ac:spMkLst>
            <pc:docMk/>
            <pc:sldMk cId="2567019779" sldId="271"/>
            <ac:spMk id="4125" creationId="{59647F54-801D-44AB-8284-EDDFF7763139}"/>
          </ac:spMkLst>
        </pc:spChg>
        <pc:spChg chg="del">
          <ac:chgData name="Ferguson, Jill (ASD-S)" userId="d557e456-7f44-473d-a134-65f3bc8ac04e" providerId="ADAL" clId="{095CB8BD-AA6F-4000-A9A2-A25ADCFF13CA}" dt="2023-09-28T13:42:34.698" v="2882" actId="26606"/>
          <ac:spMkLst>
            <pc:docMk/>
            <pc:sldMk cId="2567019779" sldId="271"/>
            <ac:spMk id="4126" creationId="{6DFBE54E-A701-4039-AC57-CF06B37CC626}"/>
          </ac:spMkLst>
        </pc:spChg>
        <pc:spChg chg="del">
          <ac:chgData name="Ferguson, Jill (ASD-S)" userId="d557e456-7f44-473d-a134-65f3bc8ac04e" providerId="ADAL" clId="{095CB8BD-AA6F-4000-A9A2-A25ADCFF13CA}" dt="2023-09-28T13:42:34.698" v="2882" actId="26606"/>
          <ac:spMkLst>
            <pc:docMk/>
            <pc:sldMk cId="2567019779" sldId="271"/>
            <ac:spMk id="4127" creationId="{D33A9890-FE1F-4F08-8EF4-FD2B43954605}"/>
          </ac:spMkLst>
        </pc:spChg>
        <pc:spChg chg="add">
          <ac:chgData name="Ferguson, Jill (ASD-S)" userId="d557e456-7f44-473d-a134-65f3bc8ac04e" providerId="ADAL" clId="{095CB8BD-AA6F-4000-A9A2-A25ADCFF13CA}" dt="2023-09-28T13:42:34.698" v="2882" actId="26606"/>
          <ac:spMkLst>
            <pc:docMk/>
            <pc:sldMk cId="2567019779" sldId="271"/>
            <ac:spMk id="4143" creationId="{59647F54-801D-44AB-8284-EDDFF7763139}"/>
          </ac:spMkLst>
        </pc:spChg>
        <pc:spChg chg="add">
          <ac:chgData name="Ferguson, Jill (ASD-S)" userId="d557e456-7f44-473d-a134-65f3bc8ac04e" providerId="ADAL" clId="{095CB8BD-AA6F-4000-A9A2-A25ADCFF13CA}" dt="2023-09-28T13:42:34.698" v="2882" actId="26606"/>
          <ac:spMkLst>
            <pc:docMk/>
            <pc:sldMk cId="2567019779" sldId="271"/>
            <ac:spMk id="4145" creationId="{8D489E29-742E-4D34-AB08-CE3217805B81}"/>
          </ac:spMkLst>
        </pc:spChg>
        <pc:grpChg chg="del">
          <ac:chgData name="Ferguson, Jill (ASD-S)" userId="d557e456-7f44-473d-a134-65f3bc8ac04e" providerId="ADAL" clId="{095CB8BD-AA6F-4000-A9A2-A25ADCFF13CA}" dt="2023-09-28T13:42:34.698" v="2882" actId="26606"/>
          <ac:grpSpMkLst>
            <pc:docMk/>
            <pc:sldMk cId="2567019779" sldId="271"/>
            <ac:grpSpMk id="4103" creationId="{FAEF28A3-012D-4640-B8B8-1EF6EAF7233B}"/>
          </ac:grpSpMkLst>
        </pc:grpChg>
        <pc:grpChg chg="add">
          <ac:chgData name="Ferguson, Jill (ASD-S)" userId="d557e456-7f44-473d-a134-65f3bc8ac04e" providerId="ADAL" clId="{095CB8BD-AA6F-4000-A9A2-A25ADCFF13CA}" dt="2023-09-28T13:42:34.698" v="2882" actId="26606"/>
          <ac:grpSpMkLst>
            <pc:docMk/>
            <pc:sldMk cId="2567019779" sldId="271"/>
            <ac:grpSpMk id="4132" creationId="{FAEF28A3-012D-4640-B8B8-1EF6EAF7233B}"/>
          </ac:grpSpMkLst>
        </pc:grpChg>
        <pc:picChg chg="mod">
          <ac:chgData name="Ferguson, Jill (ASD-S)" userId="d557e456-7f44-473d-a134-65f3bc8ac04e" providerId="ADAL" clId="{095CB8BD-AA6F-4000-A9A2-A25ADCFF13CA}" dt="2023-10-13T15:28:26.972" v="5593" actId="14826"/>
          <ac:picMkLst>
            <pc:docMk/>
            <pc:sldMk cId="2567019779" sldId="271"/>
            <ac:picMk id="4098" creationId="{724AE89C-BFC3-4CD9-875D-C54E77CE00DC}"/>
          </ac:picMkLst>
        </pc:picChg>
      </pc:sldChg>
      <pc:sldChg chg="addSp modSp del mod ord">
        <pc:chgData name="Ferguson, Jill (ASD-S)" userId="d557e456-7f44-473d-a134-65f3bc8ac04e" providerId="ADAL" clId="{095CB8BD-AA6F-4000-A9A2-A25ADCFF13CA}" dt="2023-09-28T13:41:20.989" v="2863" actId="2696"/>
        <pc:sldMkLst>
          <pc:docMk/>
          <pc:sldMk cId="3522450579" sldId="272"/>
        </pc:sldMkLst>
        <pc:spChg chg="mod">
          <ac:chgData name="Ferguson, Jill (ASD-S)" userId="d557e456-7f44-473d-a134-65f3bc8ac04e" providerId="ADAL" clId="{095CB8BD-AA6F-4000-A9A2-A25ADCFF13CA}" dt="2023-09-22T15:27:15.864" v="145" actId="20577"/>
          <ac:spMkLst>
            <pc:docMk/>
            <pc:sldMk cId="3522450579" sldId="272"/>
            <ac:spMk id="3" creationId="{A4AB66DF-4578-C360-5E4B-B02D76573FD1}"/>
          </ac:spMkLst>
        </pc:spChg>
        <pc:spChg chg="add mod">
          <ac:chgData name="Ferguson, Jill (ASD-S)" userId="d557e456-7f44-473d-a134-65f3bc8ac04e" providerId="ADAL" clId="{095CB8BD-AA6F-4000-A9A2-A25ADCFF13CA}" dt="2023-09-22T15:33:08.237" v="243" actId="14826"/>
          <ac:spMkLst>
            <pc:docMk/>
            <pc:sldMk cId="3522450579" sldId="272"/>
            <ac:spMk id="4" creationId="{7784506E-4406-B059-594E-CD6B6FA8B697}"/>
          </ac:spMkLst>
        </pc:spChg>
        <pc:picChg chg="mod">
          <ac:chgData name="Ferguson, Jill (ASD-S)" userId="d557e456-7f44-473d-a134-65f3bc8ac04e" providerId="ADAL" clId="{095CB8BD-AA6F-4000-A9A2-A25ADCFF13CA}" dt="2023-09-22T15:33:08.237" v="243" actId="14826"/>
          <ac:picMkLst>
            <pc:docMk/>
            <pc:sldMk cId="3522450579" sldId="272"/>
            <ac:picMk id="6" creationId="{FD27CD25-89C0-2AF6-97C4-47EB3CDDB317}"/>
          </ac:picMkLst>
        </pc:picChg>
      </pc:sldChg>
      <pc:sldChg chg="addSp delSp modSp mod setBg">
        <pc:chgData name="Ferguson, Jill (ASD-S)" userId="d557e456-7f44-473d-a134-65f3bc8ac04e" providerId="ADAL" clId="{095CB8BD-AA6F-4000-A9A2-A25ADCFF13CA}" dt="2023-10-13T15:30:39.485" v="5598" actId="14826"/>
        <pc:sldMkLst>
          <pc:docMk/>
          <pc:sldMk cId="787376447" sldId="273"/>
        </pc:sldMkLst>
        <pc:spChg chg="mod ord">
          <ac:chgData name="Ferguson, Jill (ASD-S)" userId="d557e456-7f44-473d-a134-65f3bc8ac04e" providerId="ADAL" clId="{095CB8BD-AA6F-4000-A9A2-A25ADCFF13CA}" dt="2023-09-22T16:38:14.960" v="1547" actId="26606"/>
          <ac:spMkLst>
            <pc:docMk/>
            <pc:sldMk cId="787376447" sldId="273"/>
            <ac:spMk id="2" creationId="{6964A204-D655-D144-AB2C-C4D631FFE566}"/>
          </ac:spMkLst>
        </pc:spChg>
        <pc:spChg chg="add mod">
          <ac:chgData name="Ferguson, Jill (ASD-S)" userId="d557e456-7f44-473d-a134-65f3bc8ac04e" providerId="ADAL" clId="{095CB8BD-AA6F-4000-A9A2-A25ADCFF13CA}" dt="2023-09-28T13:48:18.091" v="3223" actId="14826"/>
          <ac:spMkLst>
            <pc:docMk/>
            <pc:sldMk cId="787376447" sldId="273"/>
            <ac:spMk id="3" creationId="{6369740F-A728-2891-505F-F731B96C2F89}"/>
          </ac:spMkLst>
        </pc:spChg>
        <pc:spChg chg="add del">
          <ac:chgData name="Ferguson, Jill (ASD-S)" userId="d557e456-7f44-473d-a134-65f3bc8ac04e" providerId="ADAL" clId="{095CB8BD-AA6F-4000-A9A2-A25ADCFF13CA}" dt="2023-09-22T16:38:14.913" v="1546" actId="26606"/>
          <ac:spMkLst>
            <pc:docMk/>
            <pc:sldMk cId="787376447" sldId="273"/>
            <ac:spMk id="15" creationId="{670D6F2B-93AF-47D6-9378-5E54BE0AC69F}"/>
          </ac:spMkLst>
        </pc:spChg>
        <pc:spChg chg="add del">
          <ac:chgData name="Ferguson, Jill (ASD-S)" userId="d557e456-7f44-473d-a134-65f3bc8ac04e" providerId="ADAL" clId="{095CB8BD-AA6F-4000-A9A2-A25ADCFF13CA}" dt="2023-09-22T16:38:14.913" v="1546" actId="26606"/>
          <ac:spMkLst>
            <pc:docMk/>
            <pc:sldMk cId="787376447" sldId="273"/>
            <ac:spMk id="17" creationId="{2D529E20-662F-4915-ACD7-970C026FDB7F}"/>
          </ac:spMkLst>
        </pc:spChg>
        <pc:spChg chg="add del">
          <ac:chgData name="Ferguson, Jill (ASD-S)" userId="d557e456-7f44-473d-a134-65f3bc8ac04e" providerId="ADAL" clId="{095CB8BD-AA6F-4000-A9A2-A25ADCFF13CA}" dt="2023-09-22T16:38:14.913" v="1546" actId="26606"/>
          <ac:spMkLst>
            <pc:docMk/>
            <pc:sldMk cId="787376447" sldId="273"/>
            <ac:spMk id="19" creationId="{1AD5EB79-7F9A-4BBC-92A5-188382CBA1B6}"/>
          </ac:spMkLst>
        </pc:spChg>
        <pc:spChg chg="add del">
          <ac:chgData name="Ferguson, Jill (ASD-S)" userId="d557e456-7f44-473d-a134-65f3bc8ac04e" providerId="ADAL" clId="{095CB8BD-AA6F-4000-A9A2-A25ADCFF13CA}" dt="2023-09-22T16:38:14.913" v="1546" actId="26606"/>
          <ac:spMkLst>
            <pc:docMk/>
            <pc:sldMk cId="787376447" sldId="273"/>
            <ac:spMk id="21" creationId="{B9B8A17F-DC3A-4D9A-AA53-9BFB894CD7BA}"/>
          </ac:spMkLst>
        </pc:spChg>
        <pc:spChg chg="add">
          <ac:chgData name="Ferguson, Jill (ASD-S)" userId="d557e456-7f44-473d-a134-65f3bc8ac04e" providerId="ADAL" clId="{095CB8BD-AA6F-4000-A9A2-A25ADCFF13CA}" dt="2023-09-22T16:38:14.960" v="1547" actId="26606"/>
          <ac:spMkLst>
            <pc:docMk/>
            <pc:sldMk cId="787376447" sldId="273"/>
            <ac:spMk id="24" creationId="{B8144315-1C5A-4185-A952-25D98D303D46}"/>
          </ac:spMkLst>
        </pc:spChg>
        <pc:grpChg chg="add del">
          <ac:chgData name="Ferguson, Jill (ASD-S)" userId="d557e456-7f44-473d-a134-65f3bc8ac04e" providerId="ADAL" clId="{095CB8BD-AA6F-4000-A9A2-A25ADCFF13CA}" dt="2023-09-22T16:38:14.913" v="1546" actId="26606"/>
          <ac:grpSpMkLst>
            <pc:docMk/>
            <pc:sldMk cId="787376447" sldId="273"/>
            <ac:grpSpMk id="11" creationId="{6503EB0F-2257-4A3E-A73B-E1DE769B459F}"/>
          </ac:grpSpMkLst>
        </pc:grpChg>
        <pc:grpChg chg="add">
          <ac:chgData name="Ferguson, Jill (ASD-S)" userId="d557e456-7f44-473d-a134-65f3bc8ac04e" providerId="ADAL" clId="{095CB8BD-AA6F-4000-A9A2-A25ADCFF13CA}" dt="2023-09-22T16:38:14.960" v="1547" actId="26606"/>
          <ac:grpSpMkLst>
            <pc:docMk/>
            <pc:sldMk cId="787376447" sldId="273"/>
            <ac:grpSpMk id="23" creationId="{4091D54B-59AB-4A5E-8E9E-0421BD66D4FB}"/>
          </ac:grpSpMkLst>
        </pc:grpChg>
        <pc:grpChg chg="add">
          <ac:chgData name="Ferguson, Jill (ASD-S)" userId="d557e456-7f44-473d-a134-65f3bc8ac04e" providerId="ADAL" clId="{095CB8BD-AA6F-4000-A9A2-A25ADCFF13CA}" dt="2023-09-22T16:38:14.960" v="1547" actId="26606"/>
          <ac:grpSpMkLst>
            <pc:docMk/>
            <pc:sldMk cId="787376447" sldId="273"/>
            <ac:grpSpMk id="25" creationId="{25A657F0-42F3-40D3-BC75-7DA1F5C6A225}"/>
          </ac:grpSpMkLst>
        </pc:grpChg>
        <pc:picChg chg="mod">
          <ac:chgData name="Ferguson, Jill (ASD-S)" userId="d557e456-7f44-473d-a134-65f3bc8ac04e" providerId="ADAL" clId="{095CB8BD-AA6F-4000-A9A2-A25ADCFF13CA}" dt="2023-10-13T15:30:39.485" v="5598" actId="14826"/>
          <ac:picMkLst>
            <pc:docMk/>
            <pc:sldMk cId="787376447" sldId="273"/>
            <ac:picMk id="6" creationId="{B175AD57-7D03-31D8-9609-6A01FFD640A7}"/>
          </ac:picMkLst>
        </pc:picChg>
      </pc:sldChg>
      <pc:sldChg chg="addSp modSp mod ord setBg setClrOvrMap">
        <pc:chgData name="Ferguson, Jill (ASD-S)" userId="d557e456-7f44-473d-a134-65f3bc8ac04e" providerId="ADAL" clId="{095CB8BD-AA6F-4000-A9A2-A25ADCFF13CA}" dt="2023-09-28T13:54:01.113" v="3490"/>
        <pc:sldMkLst>
          <pc:docMk/>
          <pc:sldMk cId="1055438650" sldId="274"/>
        </pc:sldMkLst>
        <pc:spChg chg="mod">
          <ac:chgData name="Ferguson, Jill (ASD-S)" userId="d557e456-7f44-473d-a134-65f3bc8ac04e" providerId="ADAL" clId="{095CB8BD-AA6F-4000-A9A2-A25ADCFF13CA}" dt="2023-09-28T13:53:36.925" v="3488" actId="26606"/>
          <ac:spMkLst>
            <pc:docMk/>
            <pc:sldMk cId="1055438650" sldId="274"/>
            <ac:spMk id="2" creationId="{AAEBFD73-1C65-929C-14F0-D871E53A6A66}"/>
          </ac:spMkLst>
        </pc:spChg>
        <pc:spChg chg="add mod">
          <ac:chgData name="Ferguson, Jill (ASD-S)" userId="d557e456-7f44-473d-a134-65f3bc8ac04e" providerId="ADAL" clId="{095CB8BD-AA6F-4000-A9A2-A25ADCFF13CA}" dt="2023-09-28T13:53:36.925" v="3488" actId="26606"/>
          <ac:spMkLst>
            <pc:docMk/>
            <pc:sldMk cId="1055438650" sldId="274"/>
            <ac:spMk id="3" creationId="{2E44FB27-C53E-2872-8784-410BF4875191}"/>
          </ac:spMkLst>
        </pc:spChg>
        <pc:spChg chg="mod">
          <ac:chgData name="Ferguson, Jill (ASD-S)" userId="d557e456-7f44-473d-a134-65f3bc8ac04e" providerId="ADAL" clId="{095CB8BD-AA6F-4000-A9A2-A25ADCFF13CA}" dt="2023-09-28T13:53:36.925" v="3488" actId="26606"/>
          <ac:spMkLst>
            <pc:docMk/>
            <pc:sldMk cId="1055438650" sldId="274"/>
            <ac:spMk id="4" creationId="{1EF94EB9-6F9B-2572-4E0D-20EEA2CC8037}"/>
          </ac:spMkLst>
        </pc:spChg>
        <pc:spChg chg="add">
          <ac:chgData name="Ferguson, Jill (ASD-S)" userId="d557e456-7f44-473d-a134-65f3bc8ac04e" providerId="ADAL" clId="{095CB8BD-AA6F-4000-A9A2-A25ADCFF13CA}" dt="2023-09-28T13:53:36.925" v="3488" actId="26606"/>
          <ac:spMkLst>
            <pc:docMk/>
            <pc:sldMk cId="1055438650" sldId="274"/>
            <ac:spMk id="22" creationId="{079CE317-680B-449C-A423-71C1FE069B4C}"/>
          </ac:spMkLst>
        </pc:spChg>
        <pc:spChg chg="add">
          <ac:chgData name="Ferguson, Jill (ASD-S)" userId="d557e456-7f44-473d-a134-65f3bc8ac04e" providerId="ADAL" clId="{095CB8BD-AA6F-4000-A9A2-A25ADCFF13CA}" dt="2023-09-28T13:53:36.925" v="3488" actId="26606"/>
          <ac:spMkLst>
            <pc:docMk/>
            <pc:sldMk cId="1055438650" sldId="274"/>
            <ac:spMk id="24" creationId="{F70C2B8F-6B1B-46D5-86E6-40F36C695FC2}"/>
          </ac:spMkLst>
        </pc:spChg>
        <pc:spChg chg="add">
          <ac:chgData name="Ferguson, Jill (ASD-S)" userId="d557e456-7f44-473d-a134-65f3bc8ac04e" providerId="ADAL" clId="{095CB8BD-AA6F-4000-A9A2-A25ADCFF13CA}" dt="2023-09-28T13:53:36.925" v="3488" actId="26606"/>
          <ac:spMkLst>
            <pc:docMk/>
            <pc:sldMk cId="1055438650" sldId="274"/>
            <ac:spMk id="26" creationId="{DB521824-592C-476A-AB0A-CA0C6D1F3407}"/>
          </ac:spMkLst>
        </pc:spChg>
        <pc:spChg chg="add">
          <ac:chgData name="Ferguson, Jill (ASD-S)" userId="d557e456-7f44-473d-a134-65f3bc8ac04e" providerId="ADAL" clId="{095CB8BD-AA6F-4000-A9A2-A25ADCFF13CA}" dt="2023-09-28T13:53:36.925" v="3488" actId="26606"/>
          <ac:spMkLst>
            <pc:docMk/>
            <pc:sldMk cId="1055438650" sldId="274"/>
            <ac:spMk id="28" creationId="{A2749EFA-8EE4-4EB8-9424-8E593B9320AD}"/>
          </ac:spMkLst>
        </pc:spChg>
        <pc:spChg chg="add">
          <ac:chgData name="Ferguson, Jill (ASD-S)" userId="d557e456-7f44-473d-a134-65f3bc8ac04e" providerId="ADAL" clId="{095CB8BD-AA6F-4000-A9A2-A25ADCFF13CA}" dt="2023-09-28T13:53:36.925" v="3488" actId="26606"/>
          <ac:spMkLst>
            <pc:docMk/>
            <pc:sldMk cId="1055438650" sldId="274"/>
            <ac:spMk id="30" creationId="{B5C860C9-D4F9-4350-80DA-0D1CD36C7741}"/>
          </ac:spMkLst>
        </pc:spChg>
        <pc:spChg chg="add">
          <ac:chgData name="Ferguson, Jill (ASD-S)" userId="d557e456-7f44-473d-a134-65f3bc8ac04e" providerId="ADAL" clId="{095CB8BD-AA6F-4000-A9A2-A25ADCFF13CA}" dt="2023-09-28T13:53:36.925" v="3488" actId="26606"/>
          <ac:spMkLst>
            <pc:docMk/>
            <pc:sldMk cId="1055438650" sldId="274"/>
            <ac:spMk id="32" creationId="{538A90C8-AE0E-4EBA-9AF8-EEDB206020E0}"/>
          </ac:spMkLst>
        </pc:spChg>
        <pc:grpChg chg="add">
          <ac:chgData name="Ferguson, Jill (ASD-S)" userId="d557e456-7f44-473d-a134-65f3bc8ac04e" providerId="ADAL" clId="{095CB8BD-AA6F-4000-A9A2-A25ADCFF13CA}" dt="2023-09-28T13:53:36.925" v="3488" actId="26606"/>
          <ac:grpSpMkLst>
            <pc:docMk/>
            <pc:sldMk cId="1055438650" sldId="274"/>
            <ac:grpSpMk id="11" creationId="{DDA34B8A-FA8D-4E16-AD72-7B60B1C2582A}"/>
          </ac:grpSpMkLst>
        </pc:grpChg>
        <pc:picChg chg="mod">
          <ac:chgData name="Ferguson, Jill (ASD-S)" userId="d557e456-7f44-473d-a134-65f3bc8ac04e" providerId="ADAL" clId="{095CB8BD-AA6F-4000-A9A2-A25ADCFF13CA}" dt="2023-09-28T13:53:36.925" v="3488" actId="26606"/>
          <ac:picMkLst>
            <pc:docMk/>
            <pc:sldMk cId="1055438650" sldId="274"/>
            <ac:picMk id="6" creationId="{03E9581B-37CB-D875-6A29-5191E7879C98}"/>
          </ac:picMkLst>
        </pc:picChg>
      </pc:sldChg>
      <pc:sldChg chg="addSp modSp del mod ord">
        <pc:chgData name="Ferguson, Jill (ASD-S)" userId="d557e456-7f44-473d-a134-65f3bc8ac04e" providerId="ADAL" clId="{095CB8BD-AA6F-4000-A9A2-A25ADCFF13CA}" dt="2023-09-28T13:49:14.555" v="3225" actId="2696"/>
        <pc:sldMkLst>
          <pc:docMk/>
          <pc:sldMk cId="3445074987" sldId="275"/>
        </pc:sldMkLst>
        <pc:spChg chg="mod">
          <ac:chgData name="Ferguson, Jill (ASD-S)" userId="d557e456-7f44-473d-a134-65f3bc8ac04e" providerId="ADAL" clId="{095CB8BD-AA6F-4000-A9A2-A25ADCFF13CA}" dt="2023-09-22T15:42:09.421" v="681" actId="20577"/>
          <ac:spMkLst>
            <pc:docMk/>
            <pc:sldMk cId="3445074987" sldId="275"/>
            <ac:spMk id="2" creationId="{B309E21A-CE1B-60B0-B1D5-54D759CBD448}"/>
          </ac:spMkLst>
        </pc:spChg>
        <pc:spChg chg="mod">
          <ac:chgData name="Ferguson, Jill (ASD-S)" userId="d557e456-7f44-473d-a134-65f3bc8ac04e" providerId="ADAL" clId="{095CB8BD-AA6F-4000-A9A2-A25ADCFF13CA}" dt="2023-09-22T15:44:19.314" v="861" actId="20577"/>
          <ac:spMkLst>
            <pc:docMk/>
            <pc:sldMk cId="3445074987" sldId="275"/>
            <ac:spMk id="3" creationId="{F84F37FD-F8D9-682E-A495-CD9C4C0909D6}"/>
          </ac:spMkLst>
        </pc:spChg>
        <pc:spChg chg="add mod">
          <ac:chgData name="Ferguson, Jill (ASD-S)" userId="d557e456-7f44-473d-a134-65f3bc8ac04e" providerId="ADAL" clId="{095CB8BD-AA6F-4000-A9A2-A25ADCFF13CA}" dt="2023-09-22T15:45:16.649" v="862" actId="14826"/>
          <ac:spMkLst>
            <pc:docMk/>
            <pc:sldMk cId="3445074987" sldId="275"/>
            <ac:spMk id="4" creationId="{4A3B1963-E491-0B73-34B9-4C27202B852E}"/>
          </ac:spMkLst>
        </pc:spChg>
        <pc:picChg chg="mod">
          <ac:chgData name="Ferguson, Jill (ASD-S)" userId="d557e456-7f44-473d-a134-65f3bc8ac04e" providerId="ADAL" clId="{095CB8BD-AA6F-4000-A9A2-A25ADCFF13CA}" dt="2023-09-22T15:45:16.649" v="862" actId="14826"/>
          <ac:picMkLst>
            <pc:docMk/>
            <pc:sldMk cId="3445074987" sldId="275"/>
            <ac:picMk id="6" creationId="{D8306F08-E838-4796-49F3-4D4B89256959}"/>
          </ac:picMkLst>
        </pc:picChg>
      </pc:sldChg>
      <pc:sldChg chg="addSp modSp mod ord">
        <pc:chgData name="Ferguson, Jill (ASD-S)" userId="d557e456-7f44-473d-a134-65f3bc8ac04e" providerId="ADAL" clId="{095CB8BD-AA6F-4000-A9A2-A25ADCFF13CA}" dt="2023-10-13T15:58:49.675" v="6762" actId="20577"/>
        <pc:sldMkLst>
          <pc:docMk/>
          <pc:sldMk cId="3588682219" sldId="277"/>
        </pc:sldMkLst>
        <pc:spChg chg="mod">
          <ac:chgData name="Ferguson, Jill (ASD-S)" userId="d557e456-7f44-473d-a134-65f3bc8ac04e" providerId="ADAL" clId="{095CB8BD-AA6F-4000-A9A2-A25ADCFF13CA}" dt="2023-10-13T15:58:49.675" v="6762" actId="20577"/>
          <ac:spMkLst>
            <pc:docMk/>
            <pc:sldMk cId="3588682219" sldId="277"/>
            <ac:spMk id="3" creationId="{9CC513BD-A096-836F-3458-3896C2FE9ED5}"/>
          </ac:spMkLst>
        </pc:spChg>
        <pc:spChg chg="add mod">
          <ac:chgData name="Ferguson, Jill (ASD-S)" userId="d557e456-7f44-473d-a134-65f3bc8ac04e" providerId="ADAL" clId="{095CB8BD-AA6F-4000-A9A2-A25ADCFF13CA}" dt="2023-10-13T15:27:41.057" v="5592" actId="14826"/>
          <ac:spMkLst>
            <pc:docMk/>
            <pc:sldMk cId="3588682219" sldId="277"/>
            <ac:spMk id="4" creationId="{BC9F1E9A-EDA3-F265-C953-BCCCC6D5FD74}"/>
          </ac:spMkLst>
        </pc:spChg>
        <pc:picChg chg="mod">
          <ac:chgData name="Ferguson, Jill (ASD-S)" userId="d557e456-7f44-473d-a134-65f3bc8ac04e" providerId="ADAL" clId="{095CB8BD-AA6F-4000-A9A2-A25ADCFF13CA}" dt="2023-10-13T15:27:05.616" v="5591" actId="14826"/>
          <ac:picMkLst>
            <pc:docMk/>
            <pc:sldMk cId="3588682219" sldId="277"/>
            <ac:picMk id="7" creationId="{9AF4EF6C-C802-7DB3-5B29-5BEF06D11FC3}"/>
          </ac:picMkLst>
        </pc:picChg>
        <pc:picChg chg="mod">
          <ac:chgData name="Ferguson, Jill (ASD-S)" userId="d557e456-7f44-473d-a134-65f3bc8ac04e" providerId="ADAL" clId="{095CB8BD-AA6F-4000-A9A2-A25ADCFF13CA}" dt="2023-10-13T15:27:41.057" v="5592" actId="14826"/>
          <ac:picMkLst>
            <pc:docMk/>
            <pc:sldMk cId="3588682219" sldId="277"/>
            <ac:picMk id="9" creationId="{CBC3DBD0-A18F-FC7A-EF96-F96E619111AB}"/>
          </ac:picMkLst>
        </pc:picChg>
      </pc:sldChg>
      <pc:sldChg chg="delSp modSp mod">
        <pc:chgData name="Ferguson, Jill (ASD-S)" userId="d557e456-7f44-473d-a134-65f3bc8ac04e" providerId="ADAL" clId="{095CB8BD-AA6F-4000-A9A2-A25ADCFF13CA}" dt="2023-09-28T13:54:49.984" v="3494" actId="14826"/>
        <pc:sldMkLst>
          <pc:docMk/>
          <pc:sldMk cId="1666629001" sldId="278"/>
        </pc:sldMkLst>
        <pc:spChg chg="mod">
          <ac:chgData name="Ferguson, Jill (ASD-S)" userId="d557e456-7f44-473d-a134-65f3bc8ac04e" providerId="ADAL" clId="{095CB8BD-AA6F-4000-A9A2-A25ADCFF13CA}" dt="2023-09-28T13:39:08.440" v="2840" actId="5793"/>
          <ac:spMkLst>
            <pc:docMk/>
            <pc:sldMk cId="1666629001" sldId="278"/>
            <ac:spMk id="2" creationId="{AC9BF9AB-9BB5-F7F9-9744-EA71642DF1A8}"/>
          </ac:spMkLst>
        </pc:spChg>
        <pc:spChg chg="mod">
          <ac:chgData name="Ferguson, Jill (ASD-S)" userId="d557e456-7f44-473d-a134-65f3bc8ac04e" providerId="ADAL" clId="{095CB8BD-AA6F-4000-A9A2-A25ADCFF13CA}" dt="2023-09-28T13:39:16.055" v="2860" actId="5793"/>
          <ac:spMkLst>
            <pc:docMk/>
            <pc:sldMk cId="1666629001" sldId="278"/>
            <ac:spMk id="3" creationId="{5B58F715-4FC6-11A2-BB3C-1392A36564E3}"/>
          </ac:spMkLst>
        </pc:spChg>
        <pc:spChg chg="del">
          <ac:chgData name="Ferguson, Jill (ASD-S)" userId="d557e456-7f44-473d-a134-65f3bc8ac04e" providerId="ADAL" clId="{095CB8BD-AA6F-4000-A9A2-A25ADCFF13CA}" dt="2023-09-28T13:54:49.984" v="3494" actId="14826"/>
          <ac:spMkLst>
            <pc:docMk/>
            <pc:sldMk cId="1666629001" sldId="278"/>
            <ac:spMk id="4" creationId="{B6DB6EE5-91C1-D371-CEB9-9C0D40455E86}"/>
          </ac:spMkLst>
        </pc:spChg>
        <pc:picChg chg="mod">
          <ac:chgData name="Ferguson, Jill (ASD-S)" userId="d557e456-7f44-473d-a134-65f3bc8ac04e" providerId="ADAL" clId="{095CB8BD-AA6F-4000-A9A2-A25ADCFF13CA}" dt="2023-09-28T13:54:49.984" v="3494" actId="14826"/>
          <ac:picMkLst>
            <pc:docMk/>
            <pc:sldMk cId="1666629001" sldId="278"/>
            <ac:picMk id="6" creationId="{D8B310C1-032F-8F2B-140C-9A37E7B7C955}"/>
          </ac:picMkLst>
        </pc:picChg>
      </pc:sldChg>
      <pc:sldChg chg="addSp modSp del mod ord setBg setClrOvrMap">
        <pc:chgData name="Ferguson, Jill (ASD-S)" userId="d557e456-7f44-473d-a134-65f3bc8ac04e" providerId="ADAL" clId="{095CB8BD-AA6F-4000-A9A2-A25ADCFF13CA}" dt="2023-09-28T13:43:47.708" v="2885" actId="2696"/>
        <pc:sldMkLst>
          <pc:docMk/>
          <pc:sldMk cId="2771195848" sldId="279"/>
        </pc:sldMkLst>
        <pc:spChg chg="mod">
          <ac:chgData name="Ferguson, Jill (ASD-S)" userId="d557e456-7f44-473d-a134-65f3bc8ac04e" providerId="ADAL" clId="{095CB8BD-AA6F-4000-A9A2-A25ADCFF13CA}" dt="2023-09-22T15:27:54.255" v="148" actId="26606"/>
          <ac:spMkLst>
            <pc:docMk/>
            <pc:sldMk cId="2771195848" sldId="279"/>
            <ac:spMk id="2" creationId="{E2104B3F-2BDC-2A46-48CC-98B724083A2C}"/>
          </ac:spMkLst>
        </pc:spChg>
        <pc:spChg chg="mod ord">
          <ac:chgData name="Ferguson, Jill (ASD-S)" userId="d557e456-7f44-473d-a134-65f3bc8ac04e" providerId="ADAL" clId="{095CB8BD-AA6F-4000-A9A2-A25ADCFF13CA}" dt="2023-09-22T16:37:03.200" v="1543" actId="20577"/>
          <ac:spMkLst>
            <pc:docMk/>
            <pc:sldMk cId="2771195848" sldId="279"/>
            <ac:spMk id="3" creationId="{4C1B2889-8438-F5A8-4E96-9227473C51F6}"/>
          </ac:spMkLst>
        </pc:spChg>
        <pc:spChg chg="add mod">
          <ac:chgData name="Ferguson, Jill (ASD-S)" userId="d557e456-7f44-473d-a134-65f3bc8ac04e" providerId="ADAL" clId="{095CB8BD-AA6F-4000-A9A2-A25ADCFF13CA}" dt="2023-09-22T15:28:46.394" v="149" actId="14826"/>
          <ac:spMkLst>
            <pc:docMk/>
            <pc:sldMk cId="2771195848" sldId="279"/>
            <ac:spMk id="4" creationId="{9E0A8753-7F5D-55F8-0995-47A3350EDD35}"/>
          </ac:spMkLst>
        </pc:spChg>
        <pc:spChg chg="add">
          <ac:chgData name="Ferguson, Jill (ASD-S)" userId="d557e456-7f44-473d-a134-65f3bc8ac04e" providerId="ADAL" clId="{095CB8BD-AA6F-4000-A9A2-A25ADCFF13CA}" dt="2023-09-22T15:27:54.255" v="148" actId="26606"/>
          <ac:spMkLst>
            <pc:docMk/>
            <pc:sldMk cId="2771195848" sldId="279"/>
            <ac:spMk id="10" creationId="{510C9632-BB6F-48EE-AB65-501878BA5DB6}"/>
          </ac:spMkLst>
        </pc:spChg>
        <pc:spChg chg="add">
          <ac:chgData name="Ferguson, Jill (ASD-S)" userId="d557e456-7f44-473d-a134-65f3bc8ac04e" providerId="ADAL" clId="{095CB8BD-AA6F-4000-A9A2-A25ADCFF13CA}" dt="2023-09-22T15:27:54.255" v="148" actId="26606"/>
          <ac:spMkLst>
            <pc:docMk/>
            <pc:sldMk cId="2771195848" sldId="279"/>
            <ac:spMk id="12" creationId="{4EC8AAB6-953B-4D29-9967-3C44D06BB4E8}"/>
          </ac:spMkLst>
        </pc:spChg>
        <pc:spChg chg="add">
          <ac:chgData name="Ferguson, Jill (ASD-S)" userId="d557e456-7f44-473d-a134-65f3bc8ac04e" providerId="ADAL" clId="{095CB8BD-AA6F-4000-A9A2-A25ADCFF13CA}" dt="2023-09-22T15:27:54.255" v="148" actId="26606"/>
          <ac:spMkLst>
            <pc:docMk/>
            <pc:sldMk cId="2771195848" sldId="279"/>
            <ac:spMk id="14" creationId="{C89ED458-2326-40DC-9C7B-1A717B6551AD}"/>
          </ac:spMkLst>
        </pc:spChg>
        <pc:spChg chg="add">
          <ac:chgData name="Ferguson, Jill (ASD-S)" userId="d557e456-7f44-473d-a134-65f3bc8ac04e" providerId="ADAL" clId="{095CB8BD-AA6F-4000-A9A2-A25ADCFF13CA}" dt="2023-09-22T15:27:54.255" v="148" actId="26606"/>
          <ac:spMkLst>
            <pc:docMk/>
            <pc:sldMk cId="2771195848" sldId="279"/>
            <ac:spMk id="16" creationId="{6F9D1DE6-E368-4F07-85F9-D5B767477DDF}"/>
          </ac:spMkLst>
        </pc:spChg>
        <pc:spChg chg="add">
          <ac:chgData name="Ferguson, Jill (ASD-S)" userId="d557e456-7f44-473d-a134-65f3bc8ac04e" providerId="ADAL" clId="{095CB8BD-AA6F-4000-A9A2-A25ADCFF13CA}" dt="2023-09-22T15:27:54.255" v="148" actId="26606"/>
          <ac:spMkLst>
            <pc:docMk/>
            <pc:sldMk cId="2771195848" sldId="279"/>
            <ac:spMk id="18" creationId="{F63B1F66-4ACE-4A01-8ADF-F175A9C358B2}"/>
          </ac:spMkLst>
        </pc:spChg>
        <pc:spChg chg="add">
          <ac:chgData name="Ferguson, Jill (ASD-S)" userId="d557e456-7f44-473d-a134-65f3bc8ac04e" providerId="ADAL" clId="{095CB8BD-AA6F-4000-A9A2-A25ADCFF13CA}" dt="2023-09-22T15:27:54.255" v="148" actId="26606"/>
          <ac:spMkLst>
            <pc:docMk/>
            <pc:sldMk cId="2771195848" sldId="279"/>
            <ac:spMk id="20" creationId="{CF8448ED-9332-4A9B-8CAB-B1985E596E20}"/>
          </ac:spMkLst>
        </pc:spChg>
        <pc:spChg chg="add">
          <ac:chgData name="Ferguson, Jill (ASD-S)" userId="d557e456-7f44-473d-a134-65f3bc8ac04e" providerId="ADAL" clId="{095CB8BD-AA6F-4000-A9A2-A25ADCFF13CA}" dt="2023-09-22T15:27:54.255" v="148" actId="26606"/>
          <ac:spMkLst>
            <pc:docMk/>
            <pc:sldMk cId="2771195848" sldId="279"/>
            <ac:spMk id="22" creationId="{ED3A2261-1C75-40FF-8CD6-18C5900C1C8D}"/>
          </ac:spMkLst>
        </pc:spChg>
        <pc:picChg chg="mod">
          <ac:chgData name="Ferguson, Jill (ASD-S)" userId="d557e456-7f44-473d-a134-65f3bc8ac04e" providerId="ADAL" clId="{095CB8BD-AA6F-4000-A9A2-A25ADCFF13CA}" dt="2023-09-22T15:28:46.394" v="149" actId="14826"/>
          <ac:picMkLst>
            <pc:docMk/>
            <pc:sldMk cId="2771195848" sldId="279"/>
            <ac:picMk id="5" creationId="{04AF8AF5-1FA1-955F-48D0-B60FC60218A1}"/>
          </ac:picMkLst>
        </pc:picChg>
      </pc:sldChg>
      <pc:sldChg chg="addSp delSp modSp mod setBg setClrOvrMap">
        <pc:chgData name="Ferguson, Jill (ASD-S)" userId="d557e456-7f44-473d-a134-65f3bc8ac04e" providerId="ADAL" clId="{095CB8BD-AA6F-4000-A9A2-A25ADCFF13CA}" dt="2023-10-13T18:08:53.353" v="6798" actId="14826"/>
        <pc:sldMkLst>
          <pc:docMk/>
          <pc:sldMk cId="2127875601" sldId="280"/>
        </pc:sldMkLst>
        <pc:spChg chg="mod">
          <ac:chgData name="Ferguson, Jill (ASD-S)" userId="d557e456-7f44-473d-a134-65f3bc8ac04e" providerId="ADAL" clId="{095CB8BD-AA6F-4000-A9A2-A25ADCFF13CA}" dt="2023-09-28T13:57:55.122" v="3579" actId="26606"/>
          <ac:spMkLst>
            <pc:docMk/>
            <pc:sldMk cId="2127875601" sldId="280"/>
            <ac:spMk id="2" creationId="{C11AD0E1-60EE-D355-7F17-82934E3BA0C4}"/>
          </ac:spMkLst>
        </pc:spChg>
        <pc:spChg chg="mod ord">
          <ac:chgData name="Ferguson, Jill (ASD-S)" userId="d557e456-7f44-473d-a134-65f3bc8ac04e" providerId="ADAL" clId="{095CB8BD-AA6F-4000-A9A2-A25ADCFF13CA}" dt="2023-09-28T13:57:55.122" v="3579" actId="26606"/>
          <ac:spMkLst>
            <pc:docMk/>
            <pc:sldMk cId="2127875601" sldId="280"/>
            <ac:spMk id="3" creationId="{0C4A2396-FC1B-9B84-FB1D-040FA0AAF39F}"/>
          </ac:spMkLst>
        </pc:spChg>
        <pc:spChg chg="add mod">
          <ac:chgData name="Ferguson, Jill (ASD-S)" userId="d557e456-7f44-473d-a134-65f3bc8ac04e" providerId="ADAL" clId="{095CB8BD-AA6F-4000-A9A2-A25ADCFF13CA}" dt="2023-09-28T13:57:55.122" v="3579" actId="26606"/>
          <ac:spMkLst>
            <pc:docMk/>
            <pc:sldMk cId="2127875601" sldId="280"/>
            <ac:spMk id="4" creationId="{6B136020-9D48-E572-BE21-72163339177C}"/>
          </ac:spMkLst>
        </pc:spChg>
        <pc:spChg chg="add mod">
          <ac:chgData name="Ferguson, Jill (ASD-S)" userId="d557e456-7f44-473d-a134-65f3bc8ac04e" providerId="ADAL" clId="{095CB8BD-AA6F-4000-A9A2-A25ADCFF13CA}" dt="2023-10-13T18:08:53.353" v="6798" actId="14826"/>
          <ac:spMkLst>
            <pc:docMk/>
            <pc:sldMk cId="2127875601" sldId="280"/>
            <ac:spMk id="4" creationId="{BB06F114-E775-1EBD-E771-FBC9FB7D324C}"/>
          </ac:spMkLst>
        </pc:spChg>
        <pc:spChg chg="add del">
          <ac:chgData name="Ferguson, Jill (ASD-S)" userId="d557e456-7f44-473d-a134-65f3bc8ac04e" providerId="ADAL" clId="{095CB8BD-AA6F-4000-A9A2-A25ADCFF13CA}" dt="2023-09-22T15:46:23.115" v="865" actId="26606"/>
          <ac:spMkLst>
            <pc:docMk/>
            <pc:sldMk cId="2127875601" sldId="280"/>
            <ac:spMk id="22" creationId="{59647F54-801D-44AB-8284-EDDFF7763139}"/>
          </ac:spMkLst>
        </pc:spChg>
        <pc:spChg chg="add del">
          <ac:chgData name="Ferguson, Jill (ASD-S)" userId="d557e456-7f44-473d-a134-65f3bc8ac04e" providerId="ADAL" clId="{095CB8BD-AA6F-4000-A9A2-A25ADCFF13CA}" dt="2023-09-22T15:46:23.115" v="865" actId="26606"/>
          <ac:spMkLst>
            <pc:docMk/>
            <pc:sldMk cId="2127875601" sldId="280"/>
            <ac:spMk id="24" creationId="{89EA2611-DCBA-4E97-A2B2-9A466E76BDA4}"/>
          </ac:spMkLst>
        </pc:spChg>
        <pc:spChg chg="add del">
          <ac:chgData name="Ferguson, Jill (ASD-S)" userId="d557e456-7f44-473d-a134-65f3bc8ac04e" providerId="ADAL" clId="{095CB8BD-AA6F-4000-A9A2-A25ADCFF13CA}" dt="2023-09-22T15:46:23.115" v="865" actId="26606"/>
          <ac:spMkLst>
            <pc:docMk/>
            <pc:sldMk cId="2127875601" sldId="280"/>
            <ac:spMk id="26" creationId="{BBC615D1-6E12-40EF-915B-316CFDB550D5}"/>
          </ac:spMkLst>
        </pc:spChg>
        <pc:spChg chg="add del">
          <ac:chgData name="Ferguson, Jill (ASD-S)" userId="d557e456-7f44-473d-a134-65f3bc8ac04e" providerId="ADAL" clId="{095CB8BD-AA6F-4000-A9A2-A25ADCFF13CA}" dt="2023-09-22T15:46:23.115" v="865" actId="26606"/>
          <ac:spMkLst>
            <pc:docMk/>
            <pc:sldMk cId="2127875601" sldId="280"/>
            <ac:spMk id="28" creationId="{B9797D36-DE1E-47CD-881A-6C1F5828261B}"/>
          </ac:spMkLst>
        </pc:spChg>
        <pc:spChg chg="add del">
          <ac:chgData name="Ferguson, Jill (ASD-S)" userId="d557e456-7f44-473d-a134-65f3bc8ac04e" providerId="ADAL" clId="{095CB8BD-AA6F-4000-A9A2-A25ADCFF13CA}" dt="2023-09-22T15:46:23.115" v="865" actId="26606"/>
          <ac:spMkLst>
            <pc:docMk/>
            <pc:sldMk cId="2127875601" sldId="280"/>
            <ac:spMk id="30" creationId="{4A2FAF1F-F462-46AF-A9E6-CC93C4E2C359}"/>
          </ac:spMkLst>
        </pc:spChg>
        <pc:spChg chg="add del">
          <ac:chgData name="Ferguson, Jill (ASD-S)" userId="d557e456-7f44-473d-a134-65f3bc8ac04e" providerId="ADAL" clId="{095CB8BD-AA6F-4000-A9A2-A25ADCFF13CA}" dt="2023-09-22T15:46:23.115" v="865" actId="26606"/>
          <ac:spMkLst>
            <pc:docMk/>
            <pc:sldMk cId="2127875601" sldId="280"/>
            <ac:spMk id="32" creationId="{7146BED8-BAE9-42C5-A3DD-7B946445DB8C}"/>
          </ac:spMkLst>
        </pc:spChg>
        <pc:spChg chg="add del">
          <ac:chgData name="Ferguson, Jill (ASD-S)" userId="d557e456-7f44-473d-a134-65f3bc8ac04e" providerId="ADAL" clId="{095CB8BD-AA6F-4000-A9A2-A25ADCFF13CA}" dt="2023-09-22T15:46:23.115" v="865" actId="26606"/>
          <ac:spMkLst>
            <pc:docMk/>
            <pc:sldMk cId="2127875601" sldId="280"/>
            <ac:spMk id="34" creationId="{15765FE8-B62F-41E4-A73C-74C91A8FD945}"/>
          </ac:spMkLst>
        </pc:spChg>
        <pc:spChg chg="add del">
          <ac:chgData name="Ferguson, Jill (ASD-S)" userId="d557e456-7f44-473d-a134-65f3bc8ac04e" providerId="ADAL" clId="{095CB8BD-AA6F-4000-A9A2-A25ADCFF13CA}" dt="2023-09-28T13:57:55.122" v="3579" actId="26606"/>
          <ac:spMkLst>
            <pc:docMk/>
            <pc:sldMk cId="2127875601" sldId="280"/>
            <ac:spMk id="36" creationId="{ED3A2261-1C75-40FF-8CD6-18C5900C1C8D}"/>
          </ac:spMkLst>
        </pc:spChg>
        <pc:spChg chg="add del">
          <ac:chgData name="Ferguson, Jill (ASD-S)" userId="d557e456-7f44-473d-a134-65f3bc8ac04e" providerId="ADAL" clId="{095CB8BD-AA6F-4000-A9A2-A25ADCFF13CA}" dt="2023-09-28T13:57:55.122" v="3579" actId="26606"/>
          <ac:spMkLst>
            <pc:docMk/>
            <pc:sldMk cId="2127875601" sldId="280"/>
            <ac:spMk id="47" creationId="{59647F54-801D-44AB-8284-EDDFF7763139}"/>
          </ac:spMkLst>
        </pc:spChg>
        <pc:spChg chg="add del">
          <ac:chgData name="Ferguson, Jill (ASD-S)" userId="d557e456-7f44-473d-a134-65f3bc8ac04e" providerId="ADAL" clId="{095CB8BD-AA6F-4000-A9A2-A25ADCFF13CA}" dt="2023-09-28T13:57:55.122" v="3579" actId="26606"/>
          <ac:spMkLst>
            <pc:docMk/>
            <pc:sldMk cId="2127875601" sldId="280"/>
            <ac:spMk id="48" creationId="{510C9632-BB6F-48EE-AB65-501878BA5DB6}"/>
          </ac:spMkLst>
        </pc:spChg>
        <pc:spChg chg="add del">
          <ac:chgData name="Ferguson, Jill (ASD-S)" userId="d557e456-7f44-473d-a134-65f3bc8ac04e" providerId="ADAL" clId="{095CB8BD-AA6F-4000-A9A2-A25ADCFF13CA}" dt="2023-09-28T13:57:55.122" v="3579" actId="26606"/>
          <ac:spMkLst>
            <pc:docMk/>
            <pc:sldMk cId="2127875601" sldId="280"/>
            <ac:spMk id="49" creationId="{4EC8AAB6-953B-4D29-9967-3C44D06BB4E8}"/>
          </ac:spMkLst>
        </pc:spChg>
        <pc:spChg chg="add del">
          <ac:chgData name="Ferguson, Jill (ASD-S)" userId="d557e456-7f44-473d-a134-65f3bc8ac04e" providerId="ADAL" clId="{095CB8BD-AA6F-4000-A9A2-A25ADCFF13CA}" dt="2023-09-28T13:57:55.122" v="3579" actId="26606"/>
          <ac:spMkLst>
            <pc:docMk/>
            <pc:sldMk cId="2127875601" sldId="280"/>
            <ac:spMk id="50" creationId="{C89ED458-2326-40DC-9C7B-1A717B6551AD}"/>
          </ac:spMkLst>
        </pc:spChg>
        <pc:spChg chg="add del">
          <ac:chgData name="Ferguson, Jill (ASD-S)" userId="d557e456-7f44-473d-a134-65f3bc8ac04e" providerId="ADAL" clId="{095CB8BD-AA6F-4000-A9A2-A25ADCFF13CA}" dt="2023-09-28T13:57:55.122" v="3579" actId="26606"/>
          <ac:spMkLst>
            <pc:docMk/>
            <pc:sldMk cId="2127875601" sldId="280"/>
            <ac:spMk id="51" creationId="{6F9D1DE6-E368-4F07-85F9-D5B767477DDF}"/>
          </ac:spMkLst>
        </pc:spChg>
        <pc:spChg chg="add del">
          <ac:chgData name="Ferguson, Jill (ASD-S)" userId="d557e456-7f44-473d-a134-65f3bc8ac04e" providerId="ADAL" clId="{095CB8BD-AA6F-4000-A9A2-A25ADCFF13CA}" dt="2023-09-28T13:57:55.122" v="3579" actId="26606"/>
          <ac:spMkLst>
            <pc:docMk/>
            <pc:sldMk cId="2127875601" sldId="280"/>
            <ac:spMk id="52" creationId="{F63B1F66-4ACE-4A01-8ADF-F175A9C358B2}"/>
          </ac:spMkLst>
        </pc:spChg>
        <pc:spChg chg="add del">
          <ac:chgData name="Ferguson, Jill (ASD-S)" userId="d557e456-7f44-473d-a134-65f3bc8ac04e" providerId="ADAL" clId="{095CB8BD-AA6F-4000-A9A2-A25ADCFF13CA}" dt="2023-09-28T13:57:55.122" v="3579" actId="26606"/>
          <ac:spMkLst>
            <pc:docMk/>
            <pc:sldMk cId="2127875601" sldId="280"/>
            <ac:spMk id="53" creationId="{CF8448ED-9332-4A9B-8CAB-B1985E596E20}"/>
          </ac:spMkLst>
        </pc:spChg>
        <pc:spChg chg="add">
          <ac:chgData name="Ferguson, Jill (ASD-S)" userId="d557e456-7f44-473d-a134-65f3bc8ac04e" providerId="ADAL" clId="{095CB8BD-AA6F-4000-A9A2-A25ADCFF13CA}" dt="2023-09-28T13:57:55.122" v="3579" actId="26606"/>
          <ac:spMkLst>
            <pc:docMk/>
            <pc:sldMk cId="2127875601" sldId="280"/>
            <ac:spMk id="69" creationId="{59647F54-801D-44AB-8284-EDDFF7763139}"/>
          </ac:spMkLst>
        </pc:spChg>
        <pc:spChg chg="add">
          <ac:chgData name="Ferguson, Jill (ASD-S)" userId="d557e456-7f44-473d-a134-65f3bc8ac04e" providerId="ADAL" clId="{095CB8BD-AA6F-4000-A9A2-A25ADCFF13CA}" dt="2023-09-28T13:57:55.122" v="3579" actId="26606"/>
          <ac:spMkLst>
            <pc:docMk/>
            <pc:sldMk cId="2127875601" sldId="280"/>
            <ac:spMk id="71" creationId="{89EA2611-DCBA-4E97-A2B2-9A466E76BDA4}"/>
          </ac:spMkLst>
        </pc:spChg>
        <pc:spChg chg="add">
          <ac:chgData name="Ferguson, Jill (ASD-S)" userId="d557e456-7f44-473d-a134-65f3bc8ac04e" providerId="ADAL" clId="{095CB8BD-AA6F-4000-A9A2-A25ADCFF13CA}" dt="2023-09-28T13:57:55.122" v="3579" actId="26606"/>
          <ac:spMkLst>
            <pc:docMk/>
            <pc:sldMk cId="2127875601" sldId="280"/>
            <ac:spMk id="73" creationId="{BBC615D1-6E12-40EF-915B-316CFDB550D5}"/>
          </ac:spMkLst>
        </pc:spChg>
        <pc:spChg chg="add">
          <ac:chgData name="Ferguson, Jill (ASD-S)" userId="d557e456-7f44-473d-a134-65f3bc8ac04e" providerId="ADAL" clId="{095CB8BD-AA6F-4000-A9A2-A25ADCFF13CA}" dt="2023-09-28T13:57:55.122" v="3579" actId="26606"/>
          <ac:spMkLst>
            <pc:docMk/>
            <pc:sldMk cId="2127875601" sldId="280"/>
            <ac:spMk id="75" creationId="{B9797D36-DE1E-47CD-881A-6C1F5828261B}"/>
          </ac:spMkLst>
        </pc:spChg>
        <pc:spChg chg="add">
          <ac:chgData name="Ferguson, Jill (ASD-S)" userId="d557e456-7f44-473d-a134-65f3bc8ac04e" providerId="ADAL" clId="{095CB8BD-AA6F-4000-A9A2-A25ADCFF13CA}" dt="2023-09-28T13:57:55.122" v="3579" actId="26606"/>
          <ac:spMkLst>
            <pc:docMk/>
            <pc:sldMk cId="2127875601" sldId="280"/>
            <ac:spMk id="77" creationId="{4A2FAF1F-F462-46AF-A9E6-CC93C4E2C359}"/>
          </ac:spMkLst>
        </pc:spChg>
        <pc:spChg chg="add">
          <ac:chgData name="Ferguson, Jill (ASD-S)" userId="d557e456-7f44-473d-a134-65f3bc8ac04e" providerId="ADAL" clId="{095CB8BD-AA6F-4000-A9A2-A25ADCFF13CA}" dt="2023-09-28T13:57:55.122" v="3579" actId="26606"/>
          <ac:spMkLst>
            <pc:docMk/>
            <pc:sldMk cId="2127875601" sldId="280"/>
            <ac:spMk id="79" creationId="{7146BED8-BAE9-42C5-A3DD-7B946445DB8C}"/>
          </ac:spMkLst>
        </pc:spChg>
        <pc:spChg chg="add">
          <ac:chgData name="Ferguson, Jill (ASD-S)" userId="d557e456-7f44-473d-a134-65f3bc8ac04e" providerId="ADAL" clId="{095CB8BD-AA6F-4000-A9A2-A25ADCFF13CA}" dt="2023-09-28T13:57:55.122" v="3579" actId="26606"/>
          <ac:spMkLst>
            <pc:docMk/>
            <pc:sldMk cId="2127875601" sldId="280"/>
            <ac:spMk id="81" creationId="{15765FE8-B62F-41E4-A73C-74C91A8FD945}"/>
          </ac:spMkLst>
        </pc:spChg>
        <pc:grpChg chg="add del">
          <ac:chgData name="Ferguson, Jill (ASD-S)" userId="d557e456-7f44-473d-a134-65f3bc8ac04e" providerId="ADAL" clId="{095CB8BD-AA6F-4000-A9A2-A25ADCFF13CA}" dt="2023-09-22T15:46:23.115" v="865" actId="26606"/>
          <ac:grpSpMkLst>
            <pc:docMk/>
            <pc:sldMk cId="2127875601" sldId="280"/>
            <ac:grpSpMk id="11" creationId="{FAEF28A3-012D-4640-B8B8-1EF6EAF7233B}"/>
          </ac:grpSpMkLst>
        </pc:grpChg>
        <pc:grpChg chg="add del">
          <ac:chgData name="Ferguson, Jill (ASD-S)" userId="d557e456-7f44-473d-a134-65f3bc8ac04e" providerId="ADAL" clId="{095CB8BD-AA6F-4000-A9A2-A25ADCFF13CA}" dt="2023-09-28T13:57:55.122" v="3579" actId="26606"/>
          <ac:grpSpMkLst>
            <pc:docMk/>
            <pc:sldMk cId="2127875601" sldId="280"/>
            <ac:grpSpMk id="37" creationId="{FAEF28A3-012D-4640-B8B8-1EF6EAF7233B}"/>
          </ac:grpSpMkLst>
        </pc:grpChg>
        <pc:grpChg chg="add">
          <ac:chgData name="Ferguson, Jill (ASD-S)" userId="d557e456-7f44-473d-a134-65f3bc8ac04e" providerId="ADAL" clId="{095CB8BD-AA6F-4000-A9A2-A25ADCFF13CA}" dt="2023-09-28T13:57:55.122" v="3579" actId="26606"/>
          <ac:grpSpMkLst>
            <pc:docMk/>
            <pc:sldMk cId="2127875601" sldId="280"/>
            <ac:grpSpMk id="58" creationId="{FAEF28A3-012D-4640-B8B8-1EF6EAF7233B}"/>
          </ac:grpSpMkLst>
        </pc:grpChg>
        <pc:picChg chg="mod">
          <ac:chgData name="Ferguson, Jill (ASD-S)" userId="d557e456-7f44-473d-a134-65f3bc8ac04e" providerId="ADAL" clId="{095CB8BD-AA6F-4000-A9A2-A25ADCFF13CA}" dt="2023-09-28T13:57:55.122" v="3579" actId="26606"/>
          <ac:picMkLst>
            <pc:docMk/>
            <pc:sldMk cId="2127875601" sldId="280"/>
            <ac:picMk id="6" creationId="{8B146C6B-2B31-8632-5D83-8E6936CFCC45}"/>
          </ac:picMkLst>
        </pc:picChg>
        <pc:picChg chg="mod">
          <ac:chgData name="Ferguson, Jill (ASD-S)" userId="d557e456-7f44-473d-a134-65f3bc8ac04e" providerId="ADAL" clId="{095CB8BD-AA6F-4000-A9A2-A25ADCFF13CA}" dt="2023-10-13T18:08:53.353" v="6798" actId="14826"/>
          <ac:picMkLst>
            <pc:docMk/>
            <pc:sldMk cId="2127875601" sldId="280"/>
            <ac:picMk id="9" creationId="{79885A4A-7A80-A1B2-67D8-5B37B256736D}"/>
          </ac:picMkLst>
        </pc:picChg>
      </pc:sldChg>
      <pc:sldChg chg="modSp del mod">
        <pc:chgData name="Ferguson, Jill (ASD-S)" userId="d557e456-7f44-473d-a134-65f3bc8ac04e" providerId="ADAL" clId="{095CB8BD-AA6F-4000-A9A2-A25ADCFF13CA}" dt="2023-09-28T13:38:42.288" v="2796" actId="2696"/>
        <pc:sldMkLst>
          <pc:docMk/>
          <pc:sldMk cId="454901867" sldId="281"/>
        </pc:sldMkLst>
        <pc:spChg chg="mod">
          <ac:chgData name="Ferguson, Jill (ASD-S)" userId="d557e456-7f44-473d-a134-65f3bc8ac04e" providerId="ADAL" clId="{095CB8BD-AA6F-4000-A9A2-A25ADCFF13CA}" dt="2023-09-22T16:49:07.733" v="1671" actId="20577"/>
          <ac:spMkLst>
            <pc:docMk/>
            <pc:sldMk cId="454901867" sldId="281"/>
            <ac:spMk id="3" creationId="{2377D9BD-306F-12BD-8A21-A77DFDB9FF9C}"/>
          </ac:spMkLst>
        </pc:spChg>
      </pc:sldChg>
      <pc:sldChg chg="del">
        <pc:chgData name="Ferguson, Jill (ASD-S)" userId="d557e456-7f44-473d-a134-65f3bc8ac04e" providerId="ADAL" clId="{095CB8BD-AA6F-4000-A9A2-A25ADCFF13CA}" dt="2023-09-28T13:38:34.617" v="2795" actId="2696"/>
        <pc:sldMkLst>
          <pc:docMk/>
          <pc:sldMk cId="9247005" sldId="282"/>
        </pc:sldMkLst>
      </pc:sldChg>
      <pc:sldChg chg="modSp new del mod">
        <pc:chgData name="Ferguson, Jill (ASD-S)" userId="d557e456-7f44-473d-a134-65f3bc8ac04e" providerId="ADAL" clId="{095CB8BD-AA6F-4000-A9A2-A25ADCFF13CA}" dt="2023-09-22T15:49:15.684" v="883" actId="2696"/>
        <pc:sldMkLst>
          <pc:docMk/>
          <pc:sldMk cId="2429905699" sldId="283"/>
        </pc:sldMkLst>
        <pc:spChg chg="mod">
          <ac:chgData name="Ferguson, Jill (ASD-S)" userId="d557e456-7f44-473d-a134-65f3bc8ac04e" providerId="ADAL" clId="{095CB8BD-AA6F-4000-A9A2-A25ADCFF13CA}" dt="2023-09-22T15:48:43.464" v="881" actId="20577"/>
          <ac:spMkLst>
            <pc:docMk/>
            <pc:sldMk cId="2429905699" sldId="283"/>
            <ac:spMk id="2" creationId="{978C715F-2006-D40C-615A-18FD97FC4D73}"/>
          </ac:spMkLst>
        </pc:spChg>
      </pc:sldChg>
      <pc:sldChg chg="addSp delSp modSp new mod ord setBg modAnim setClrOvrMap">
        <pc:chgData name="Ferguson, Jill (ASD-S)" userId="d557e456-7f44-473d-a134-65f3bc8ac04e" providerId="ADAL" clId="{095CB8BD-AA6F-4000-A9A2-A25ADCFF13CA}" dt="2023-10-13T15:40:20.362" v="5973"/>
        <pc:sldMkLst>
          <pc:docMk/>
          <pc:sldMk cId="2947390260" sldId="284"/>
        </pc:sldMkLst>
        <pc:spChg chg="mod">
          <ac:chgData name="Ferguson, Jill (ASD-S)" userId="d557e456-7f44-473d-a134-65f3bc8ac04e" providerId="ADAL" clId="{095CB8BD-AA6F-4000-A9A2-A25ADCFF13CA}" dt="2023-09-28T13:46:46.619" v="3220" actId="26606"/>
          <ac:spMkLst>
            <pc:docMk/>
            <pc:sldMk cId="2947390260" sldId="284"/>
            <ac:spMk id="2" creationId="{A1A95CFC-CDD0-526D-FA30-8696AB1005A6}"/>
          </ac:spMkLst>
        </pc:spChg>
        <pc:spChg chg="del">
          <ac:chgData name="Ferguson, Jill (ASD-S)" userId="d557e456-7f44-473d-a134-65f3bc8ac04e" providerId="ADAL" clId="{095CB8BD-AA6F-4000-A9A2-A25ADCFF13CA}" dt="2023-09-22T15:53:09.037" v="1027" actId="931"/>
          <ac:spMkLst>
            <pc:docMk/>
            <pc:sldMk cId="2947390260" sldId="284"/>
            <ac:spMk id="3" creationId="{2A14279B-FEEB-D09A-9EF3-087D3CC33961}"/>
          </ac:spMkLst>
        </pc:spChg>
        <pc:spChg chg="add mod">
          <ac:chgData name="Ferguson, Jill (ASD-S)" userId="d557e456-7f44-473d-a134-65f3bc8ac04e" providerId="ADAL" clId="{095CB8BD-AA6F-4000-A9A2-A25ADCFF13CA}" dt="2023-09-28T13:46:46.619" v="3220" actId="26606"/>
          <ac:spMkLst>
            <pc:docMk/>
            <pc:sldMk cId="2947390260" sldId="284"/>
            <ac:spMk id="3" creationId="{5B8A497B-1C6A-A83A-95C9-9AF3B20A8868}"/>
          </ac:spMkLst>
        </pc:spChg>
        <pc:spChg chg="add mod">
          <ac:chgData name="Ferguson, Jill (ASD-S)" userId="d557e456-7f44-473d-a134-65f3bc8ac04e" providerId="ADAL" clId="{095CB8BD-AA6F-4000-A9A2-A25ADCFF13CA}" dt="2023-10-13T11:51:49.792" v="4903" actId="14826"/>
          <ac:spMkLst>
            <pc:docMk/>
            <pc:sldMk cId="2947390260" sldId="284"/>
            <ac:spMk id="3" creationId="{A3A36D6A-4D1B-CD97-146E-7723102DC9F4}"/>
          </ac:spMkLst>
        </pc:spChg>
        <pc:spChg chg="mod ord">
          <ac:chgData name="Ferguson, Jill (ASD-S)" userId="d557e456-7f44-473d-a134-65f3bc8ac04e" providerId="ADAL" clId="{095CB8BD-AA6F-4000-A9A2-A25ADCFF13CA}" dt="2023-09-28T13:46:58.279" v="3221" actId="255"/>
          <ac:spMkLst>
            <pc:docMk/>
            <pc:sldMk cId="2947390260" sldId="284"/>
            <ac:spMk id="4" creationId="{336F5C28-8A18-F056-6AC1-F01683ED3667}"/>
          </ac:spMkLst>
        </pc:spChg>
        <pc:spChg chg="add del">
          <ac:chgData name="Ferguson, Jill (ASD-S)" userId="d557e456-7f44-473d-a134-65f3bc8ac04e" providerId="ADAL" clId="{095CB8BD-AA6F-4000-A9A2-A25ADCFF13CA}" dt="2023-09-28T13:46:46.619" v="3220" actId="26606"/>
          <ac:spMkLst>
            <pc:docMk/>
            <pc:sldMk cId="2947390260" sldId="284"/>
            <ac:spMk id="22" creationId="{59647F54-801D-44AB-8284-EDDFF7763139}"/>
          </ac:spMkLst>
        </pc:spChg>
        <pc:spChg chg="add del">
          <ac:chgData name="Ferguson, Jill (ASD-S)" userId="d557e456-7f44-473d-a134-65f3bc8ac04e" providerId="ADAL" clId="{095CB8BD-AA6F-4000-A9A2-A25ADCFF13CA}" dt="2023-09-28T13:46:46.619" v="3220" actId="26606"/>
          <ac:spMkLst>
            <pc:docMk/>
            <pc:sldMk cId="2947390260" sldId="284"/>
            <ac:spMk id="24" creationId="{56981798-4550-46DA-9172-4846E2FB66EC}"/>
          </ac:spMkLst>
        </pc:spChg>
        <pc:spChg chg="add del">
          <ac:chgData name="Ferguson, Jill (ASD-S)" userId="d557e456-7f44-473d-a134-65f3bc8ac04e" providerId="ADAL" clId="{095CB8BD-AA6F-4000-A9A2-A25ADCFF13CA}" dt="2023-09-28T13:46:46.619" v="3220" actId="26606"/>
          <ac:spMkLst>
            <pc:docMk/>
            <pc:sldMk cId="2947390260" sldId="284"/>
            <ac:spMk id="26" creationId="{D82EB7D3-3AD8-4ED1-9E1A-2906E14635E3}"/>
          </ac:spMkLst>
        </pc:spChg>
        <pc:spChg chg="add del">
          <ac:chgData name="Ferguson, Jill (ASD-S)" userId="d557e456-7f44-473d-a134-65f3bc8ac04e" providerId="ADAL" clId="{095CB8BD-AA6F-4000-A9A2-A25ADCFF13CA}" dt="2023-09-28T13:46:46.619" v="3220" actId="26606"/>
          <ac:spMkLst>
            <pc:docMk/>
            <pc:sldMk cId="2947390260" sldId="284"/>
            <ac:spMk id="28" creationId="{2D529E20-662F-4915-ACD7-970C026FDB7F}"/>
          </ac:spMkLst>
        </pc:spChg>
        <pc:spChg chg="add">
          <ac:chgData name="Ferguson, Jill (ASD-S)" userId="d557e456-7f44-473d-a134-65f3bc8ac04e" providerId="ADAL" clId="{095CB8BD-AA6F-4000-A9A2-A25ADCFF13CA}" dt="2023-09-28T13:46:46.619" v="3220" actId="26606"/>
          <ac:spMkLst>
            <pc:docMk/>
            <pc:sldMk cId="2947390260" sldId="284"/>
            <ac:spMk id="44" creationId="{59647F54-801D-44AB-8284-EDDFF7763139}"/>
          </ac:spMkLst>
        </pc:spChg>
        <pc:spChg chg="add">
          <ac:chgData name="Ferguson, Jill (ASD-S)" userId="d557e456-7f44-473d-a134-65f3bc8ac04e" providerId="ADAL" clId="{095CB8BD-AA6F-4000-A9A2-A25ADCFF13CA}" dt="2023-09-28T13:46:46.619" v="3220" actId="26606"/>
          <ac:spMkLst>
            <pc:docMk/>
            <pc:sldMk cId="2947390260" sldId="284"/>
            <ac:spMk id="46" creationId="{89EA2611-DCBA-4E97-A2B2-9A466E76BDA4}"/>
          </ac:spMkLst>
        </pc:spChg>
        <pc:spChg chg="add">
          <ac:chgData name="Ferguson, Jill (ASD-S)" userId="d557e456-7f44-473d-a134-65f3bc8ac04e" providerId="ADAL" clId="{095CB8BD-AA6F-4000-A9A2-A25ADCFF13CA}" dt="2023-09-28T13:46:46.619" v="3220" actId="26606"/>
          <ac:spMkLst>
            <pc:docMk/>
            <pc:sldMk cId="2947390260" sldId="284"/>
            <ac:spMk id="48" creationId="{BBC615D1-6E12-40EF-915B-316CFDB550D5}"/>
          </ac:spMkLst>
        </pc:spChg>
        <pc:spChg chg="add">
          <ac:chgData name="Ferguson, Jill (ASD-S)" userId="d557e456-7f44-473d-a134-65f3bc8ac04e" providerId="ADAL" clId="{095CB8BD-AA6F-4000-A9A2-A25ADCFF13CA}" dt="2023-09-28T13:46:46.619" v="3220" actId="26606"/>
          <ac:spMkLst>
            <pc:docMk/>
            <pc:sldMk cId="2947390260" sldId="284"/>
            <ac:spMk id="50" creationId="{B9797D36-DE1E-47CD-881A-6C1F5828261B}"/>
          </ac:spMkLst>
        </pc:spChg>
        <pc:spChg chg="add">
          <ac:chgData name="Ferguson, Jill (ASD-S)" userId="d557e456-7f44-473d-a134-65f3bc8ac04e" providerId="ADAL" clId="{095CB8BD-AA6F-4000-A9A2-A25ADCFF13CA}" dt="2023-09-28T13:46:46.619" v="3220" actId="26606"/>
          <ac:spMkLst>
            <pc:docMk/>
            <pc:sldMk cId="2947390260" sldId="284"/>
            <ac:spMk id="52" creationId="{4A2FAF1F-F462-46AF-A9E6-CC93C4E2C359}"/>
          </ac:spMkLst>
        </pc:spChg>
        <pc:spChg chg="add">
          <ac:chgData name="Ferguson, Jill (ASD-S)" userId="d557e456-7f44-473d-a134-65f3bc8ac04e" providerId="ADAL" clId="{095CB8BD-AA6F-4000-A9A2-A25ADCFF13CA}" dt="2023-09-28T13:46:46.619" v="3220" actId="26606"/>
          <ac:spMkLst>
            <pc:docMk/>
            <pc:sldMk cId="2947390260" sldId="284"/>
            <ac:spMk id="54" creationId="{7146BED8-BAE9-42C5-A3DD-7B946445DB8C}"/>
          </ac:spMkLst>
        </pc:spChg>
        <pc:spChg chg="add">
          <ac:chgData name="Ferguson, Jill (ASD-S)" userId="d557e456-7f44-473d-a134-65f3bc8ac04e" providerId="ADAL" clId="{095CB8BD-AA6F-4000-A9A2-A25ADCFF13CA}" dt="2023-09-28T13:46:46.619" v="3220" actId="26606"/>
          <ac:spMkLst>
            <pc:docMk/>
            <pc:sldMk cId="2947390260" sldId="284"/>
            <ac:spMk id="56" creationId="{15765FE8-B62F-41E4-A73C-74C91A8FD945}"/>
          </ac:spMkLst>
        </pc:spChg>
        <pc:grpChg chg="add del">
          <ac:chgData name="Ferguson, Jill (ASD-S)" userId="d557e456-7f44-473d-a134-65f3bc8ac04e" providerId="ADAL" clId="{095CB8BD-AA6F-4000-A9A2-A25ADCFF13CA}" dt="2023-09-28T13:46:46.619" v="3220" actId="26606"/>
          <ac:grpSpMkLst>
            <pc:docMk/>
            <pc:sldMk cId="2947390260" sldId="284"/>
            <ac:grpSpMk id="11" creationId="{FAEF28A3-012D-4640-B8B8-1EF6EAF7233B}"/>
          </ac:grpSpMkLst>
        </pc:grpChg>
        <pc:grpChg chg="add">
          <ac:chgData name="Ferguson, Jill (ASD-S)" userId="d557e456-7f44-473d-a134-65f3bc8ac04e" providerId="ADAL" clId="{095CB8BD-AA6F-4000-A9A2-A25ADCFF13CA}" dt="2023-09-28T13:46:46.619" v="3220" actId="26606"/>
          <ac:grpSpMkLst>
            <pc:docMk/>
            <pc:sldMk cId="2947390260" sldId="284"/>
            <ac:grpSpMk id="33" creationId="{FAEF28A3-012D-4640-B8B8-1EF6EAF7233B}"/>
          </ac:grpSpMkLst>
        </pc:grpChg>
        <pc:picChg chg="add mod ord">
          <ac:chgData name="Ferguson, Jill (ASD-S)" userId="d557e456-7f44-473d-a134-65f3bc8ac04e" providerId="ADAL" clId="{095CB8BD-AA6F-4000-A9A2-A25ADCFF13CA}" dt="2023-09-28T13:46:46.619" v="3220" actId="26606"/>
          <ac:picMkLst>
            <pc:docMk/>
            <pc:sldMk cId="2947390260" sldId="284"/>
            <ac:picMk id="6" creationId="{9BF3CE2A-672D-DC19-2D1C-C1696F8625FF}"/>
          </ac:picMkLst>
        </pc:picChg>
        <pc:picChg chg="mod">
          <ac:chgData name="Ferguson, Jill (ASD-S)" userId="d557e456-7f44-473d-a134-65f3bc8ac04e" providerId="ADAL" clId="{095CB8BD-AA6F-4000-A9A2-A25ADCFF13CA}" dt="2023-10-13T11:51:49.792" v="4903" actId="14826"/>
          <ac:picMkLst>
            <pc:docMk/>
            <pc:sldMk cId="2947390260" sldId="284"/>
            <ac:picMk id="9" creationId="{0398B255-9DA4-BB99-EF32-39332EEF6559}"/>
          </ac:picMkLst>
        </pc:picChg>
      </pc:sldChg>
      <pc:sldChg chg="del">
        <pc:chgData name="Ferguson, Jill (ASD-S)" userId="d557e456-7f44-473d-a134-65f3bc8ac04e" providerId="ADAL" clId="{095CB8BD-AA6F-4000-A9A2-A25ADCFF13CA}" dt="2023-09-28T13:41:47.550" v="2866" actId="2696"/>
        <pc:sldMkLst>
          <pc:docMk/>
          <pc:sldMk cId="837345350" sldId="285"/>
        </pc:sldMkLst>
      </pc:sldChg>
      <pc:sldChg chg="addSp delSp modSp new mod setBg setClrOvrMap">
        <pc:chgData name="Ferguson, Jill (ASD-S)" userId="d557e456-7f44-473d-a134-65f3bc8ac04e" providerId="ADAL" clId="{095CB8BD-AA6F-4000-A9A2-A25ADCFF13CA}" dt="2023-09-28T14:10:58.998" v="3789" actId="33524"/>
        <pc:sldMkLst>
          <pc:docMk/>
          <pc:sldMk cId="3495077007" sldId="286"/>
        </pc:sldMkLst>
        <pc:spChg chg="mod ord">
          <ac:chgData name="Ferguson, Jill (ASD-S)" userId="d557e456-7f44-473d-a134-65f3bc8ac04e" providerId="ADAL" clId="{095CB8BD-AA6F-4000-A9A2-A25ADCFF13CA}" dt="2023-09-22T16:32:55.523" v="1385" actId="26606"/>
          <ac:spMkLst>
            <pc:docMk/>
            <pc:sldMk cId="3495077007" sldId="286"/>
            <ac:spMk id="2" creationId="{6B846DD9-2BFC-BA71-F55C-AB00F9354DF8}"/>
          </ac:spMkLst>
        </pc:spChg>
        <pc:spChg chg="add mod">
          <ac:chgData name="Ferguson, Jill (ASD-S)" userId="d557e456-7f44-473d-a134-65f3bc8ac04e" providerId="ADAL" clId="{095CB8BD-AA6F-4000-A9A2-A25ADCFF13CA}" dt="2023-09-28T13:38:08.885" v="2794" actId="14826"/>
          <ac:spMkLst>
            <pc:docMk/>
            <pc:sldMk cId="3495077007" sldId="286"/>
            <ac:spMk id="3" creationId="{D284BCDA-4F9A-AF15-517E-8C3666D920BC}"/>
          </ac:spMkLst>
        </pc:spChg>
        <pc:spChg chg="del">
          <ac:chgData name="Ferguson, Jill (ASD-S)" userId="d557e456-7f44-473d-a134-65f3bc8ac04e" providerId="ADAL" clId="{095CB8BD-AA6F-4000-A9A2-A25ADCFF13CA}" dt="2023-09-22T16:30:39.114" v="1379" actId="931"/>
          <ac:spMkLst>
            <pc:docMk/>
            <pc:sldMk cId="3495077007" sldId="286"/>
            <ac:spMk id="3" creationId="{D38BA6CB-ABCB-253A-C707-EA3A925D7097}"/>
          </ac:spMkLst>
        </pc:spChg>
        <pc:spChg chg="mod">
          <ac:chgData name="Ferguson, Jill (ASD-S)" userId="d557e456-7f44-473d-a134-65f3bc8ac04e" providerId="ADAL" clId="{095CB8BD-AA6F-4000-A9A2-A25ADCFF13CA}" dt="2023-09-28T14:10:58.998" v="3789" actId="33524"/>
          <ac:spMkLst>
            <pc:docMk/>
            <pc:sldMk cId="3495077007" sldId="286"/>
            <ac:spMk id="4" creationId="{9E1644C0-D333-8B3C-8139-9823C42F3B32}"/>
          </ac:spMkLst>
        </pc:spChg>
        <pc:spChg chg="add del">
          <ac:chgData name="Ferguson, Jill (ASD-S)" userId="d557e456-7f44-473d-a134-65f3bc8ac04e" providerId="ADAL" clId="{095CB8BD-AA6F-4000-A9A2-A25ADCFF13CA}" dt="2023-09-22T16:32:28.814" v="1382" actId="26606"/>
          <ac:spMkLst>
            <pc:docMk/>
            <pc:sldMk cId="3495077007" sldId="286"/>
            <ac:spMk id="22" creationId="{59647F54-801D-44AB-8284-EDDFF7763139}"/>
          </ac:spMkLst>
        </pc:spChg>
        <pc:spChg chg="add del">
          <ac:chgData name="Ferguson, Jill (ASD-S)" userId="d557e456-7f44-473d-a134-65f3bc8ac04e" providerId="ADAL" clId="{095CB8BD-AA6F-4000-A9A2-A25ADCFF13CA}" dt="2023-09-22T16:32:28.814" v="1382" actId="26606"/>
          <ac:spMkLst>
            <pc:docMk/>
            <pc:sldMk cId="3495077007" sldId="286"/>
            <ac:spMk id="24" creationId="{510C9632-BB6F-48EE-AB65-501878BA5DB6}"/>
          </ac:spMkLst>
        </pc:spChg>
        <pc:spChg chg="add del">
          <ac:chgData name="Ferguson, Jill (ASD-S)" userId="d557e456-7f44-473d-a134-65f3bc8ac04e" providerId="ADAL" clId="{095CB8BD-AA6F-4000-A9A2-A25ADCFF13CA}" dt="2023-09-22T16:32:28.814" v="1382" actId="26606"/>
          <ac:spMkLst>
            <pc:docMk/>
            <pc:sldMk cId="3495077007" sldId="286"/>
            <ac:spMk id="26" creationId="{4EC8AAB6-953B-4D29-9967-3C44D06BB4E8}"/>
          </ac:spMkLst>
        </pc:spChg>
        <pc:spChg chg="add del">
          <ac:chgData name="Ferguson, Jill (ASD-S)" userId="d557e456-7f44-473d-a134-65f3bc8ac04e" providerId="ADAL" clId="{095CB8BD-AA6F-4000-A9A2-A25ADCFF13CA}" dt="2023-09-22T16:32:28.814" v="1382" actId="26606"/>
          <ac:spMkLst>
            <pc:docMk/>
            <pc:sldMk cId="3495077007" sldId="286"/>
            <ac:spMk id="28" creationId="{C89ED458-2326-40DC-9C7B-1A717B6551AD}"/>
          </ac:spMkLst>
        </pc:spChg>
        <pc:spChg chg="add del">
          <ac:chgData name="Ferguson, Jill (ASD-S)" userId="d557e456-7f44-473d-a134-65f3bc8ac04e" providerId="ADAL" clId="{095CB8BD-AA6F-4000-A9A2-A25ADCFF13CA}" dt="2023-09-22T16:32:28.814" v="1382" actId="26606"/>
          <ac:spMkLst>
            <pc:docMk/>
            <pc:sldMk cId="3495077007" sldId="286"/>
            <ac:spMk id="30" creationId="{6F9D1DE6-E368-4F07-85F9-D5B767477DDF}"/>
          </ac:spMkLst>
        </pc:spChg>
        <pc:spChg chg="add del">
          <ac:chgData name="Ferguson, Jill (ASD-S)" userId="d557e456-7f44-473d-a134-65f3bc8ac04e" providerId="ADAL" clId="{095CB8BD-AA6F-4000-A9A2-A25ADCFF13CA}" dt="2023-09-22T16:32:28.814" v="1382" actId="26606"/>
          <ac:spMkLst>
            <pc:docMk/>
            <pc:sldMk cId="3495077007" sldId="286"/>
            <ac:spMk id="32" creationId="{F63B1F66-4ACE-4A01-8ADF-F175A9C358B2}"/>
          </ac:spMkLst>
        </pc:spChg>
        <pc:spChg chg="add del">
          <ac:chgData name="Ferguson, Jill (ASD-S)" userId="d557e456-7f44-473d-a134-65f3bc8ac04e" providerId="ADAL" clId="{095CB8BD-AA6F-4000-A9A2-A25ADCFF13CA}" dt="2023-09-22T16:32:28.814" v="1382" actId="26606"/>
          <ac:spMkLst>
            <pc:docMk/>
            <pc:sldMk cId="3495077007" sldId="286"/>
            <ac:spMk id="34" creationId="{CF8448ED-9332-4A9B-8CAB-B1985E596E20}"/>
          </ac:spMkLst>
        </pc:spChg>
        <pc:spChg chg="add del">
          <ac:chgData name="Ferguson, Jill (ASD-S)" userId="d557e456-7f44-473d-a134-65f3bc8ac04e" providerId="ADAL" clId="{095CB8BD-AA6F-4000-A9A2-A25ADCFF13CA}" dt="2023-09-22T16:32:28.814" v="1382" actId="26606"/>
          <ac:spMkLst>
            <pc:docMk/>
            <pc:sldMk cId="3495077007" sldId="286"/>
            <ac:spMk id="36" creationId="{ED3A2261-1C75-40FF-8CD6-18C5900C1C8D}"/>
          </ac:spMkLst>
        </pc:spChg>
        <pc:spChg chg="add del">
          <ac:chgData name="Ferguson, Jill (ASD-S)" userId="d557e456-7f44-473d-a134-65f3bc8ac04e" providerId="ADAL" clId="{095CB8BD-AA6F-4000-A9A2-A25ADCFF13CA}" dt="2023-09-22T16:32:55.476" v="1384" actId="26606"/>
          <ac:spMkLst>
            <pc:docMk/>
            <pc:sldMk cId="3495077007" sldId="286"/>
            <ac:spMk id="39" creationId="{59647F54-801D-44AB-8284-EDDFF7763139}"/>
          </ac:spMkLst>
        </pc:spChg>
        <pc:spChg chg="add del">
          <ac:chgData name="Ferguson, Jill (ASD-S)" userId="d557e456-7f44-473d-a134-65f3bc8ac04e" providerId="ADAL" clId="{095CB8BD-AA6F-4000-A9A2-A25ADCFF13CA}" dt="2023-09-22T16:32:55.476" v="1384" actId="26606"/>
          <ac:spMkLst>
            <pc:docMk/>
            <pc:sldMk cId="3495077007" sldId="286"/>
            <ac:spMk id="40" creationId="{E4F17063-EDA4-417B-946F-BA357F3B390D}"/>
          </ac:spMkLst>
        </pc:spChg>
        <pc:spChg chg="add del">
          <ac:chgData name="Ferguson, Jill (ASD-S)" userId="d557e456-7f44-473d-a134-65f3bc8ac04e" providerId="ADAL" clId="{095CB8BD-AA6F-4000-A9A2-A25ADCFF13CA}" dt="2023-09-22T16:32:55.476" v="1384" actId="26606"/>
          <ac:spMkLst>
            <pc:docMk/>
            <pc:sldMk cId="3495077007" sldId="286"/>
            <ac:spMk id="41" creationId="{D36F3EEA-55D4-4677-80E7-92D00B8F343B}"/>
          </ac:spMkLst>
        </pc:spChg>
        <pc:spChg chg="add del">
          <ac:chgData name="Ferguson, Jill (ASD-S)" userId="d557e456-7f44-473d-a134-65f3bc8ac04e" providerId="ADAL" clId="{095CB8BD-AA6F-4000-A9A2-A25ADCFF13CA}" dt="2023-09-22T16:32:55.476" v="1384" actId="26606"/>
          <ac:spMkLst>
            <pc:docMk/>
            <pc:sldMk cId="3495077007" sldId="286"/>
            <ac:spMk id="42" creationId="{C91E93A7-6C7F-4F77-9CB0-280D958EF4D2}"/>
          </ac:spMkLst>
        </pc:spChg>
        <pc:spChg chg="add">
          <ac:chgData name="Ferguson, Jill (ASD-S)" userId="d557e456-7f44-473d-a134-65f3bc8ac04e" providerId="ADAL" clId="{095CB8BD-AA6F-4000-A9A2-A25ADCFF13CA}" dt="2023-09-22T16:32:55.523" v="1385" actId="26606"/>
          <ac:spMkLst>
            <pc:docMk/>
            <pc:sldMk cId="3495077007" sldId="286"/>
            <ac:spMk id="45" creationId="{59647F54-801D-44AB-8284-EDDFF7763139}"/>
          </ac:spMkLst>
        </pc:spChg>
        <pc:grpChg chg="add del">
          <ac:chgData name="Ferguson, Jill (ASD-S)" userId="d557e456-7f44-473d-a134-65f3bc8ac04e" providerId="ADAL" clId="{095CB8BD-AA6F-4000-A9A2-A25ADCFF13CA}" dt="2023-09-22T16:32:28.814" v="1382" actId="26606"/>
          <ac:grpSpMkLst>
            <pc:docMk/>
            <pc:sldMk cId="3495077007" sldId="286"/>
            <ac:grpSpMk id="11" creationId="{FAEF28A3-012D-4640-B8B8-1EF6EAF7233B}"/>
          </ac:grpSpMkLst>
        </pc:grpChg>
        <pc:grpChg chg="add del">
          <ac:chgData name="Ferguson, Jill (ASD-S)" userId="d557e456-7f44-473d-a134-65f3bc8ac04e" providerId="ADAL" clId="{095CB8BD-AA6F-4000-A9A2-A25ADCFF13CA}" dt="2023-09-22T16:32:55.476" v="1384" actId="26606"/>
          <ac:grpSpMkLst>
            <pc:docMk/>
            <pc:sldMk cId="3495077007" sldId="286"/>
            <ac:grpSpMk id="38" creationId="{FAEF28A3-012D-4640-B8B8-1EF6EAF7233B}"/>
          </ac:grpSpMkLst>
        </pc:grpChg>
        <pc:grpChg chg="add">
          <ac:chgData name="Ferguson, Jill (ASD-S)" userId="d557e456-7f44-473d-a134-65f3bc8ac04e" providerId="ADAL" clId="{095CB8BD-AA6F-4000-A9A2-A25ADCFF13CA}" dt="2023-09-22T16:32:55.523" v="1385" actId="26606"/>
          <ac:grpSpMkLst>
            <pc:docMk/>
            <pc:sldMk cId="3495077007" sldId="286"/>
            <ac:grpSpMk id="44" creationId="{FAEF28A3-012D-4640-B8B8-1EF6EAF7233B}"/>
          </ac:grpSpMkLst>
        </pc:grpChg>
        <pc:picChg chg="add mod">
          <ac:chgData name="Ferguson, Jill (ASD-S)" userId="d557e456-7f44-473d-a134-65f3bc8ac04e" providerId="ADAL" clId="{095CB8BD-AA6F-4000-A9A2-A25ADCFF13CA}" dt="2023-09-28T13:38:08.885" v="2794" actId="14826"/>
          <ac:picMkLst>
            <pc:docMk/>
            <pc:sldMk cId="3495077007" sldId="286"/>
            <ac:picMk id="6" creationId="{3A236003-9241-31B5-F167-667F4F5E9747}"/>
          </ac:picMkLst>
        </pc:picChg>
      </pc:sldChg>
      <pc:sldChg chg="del">
        <pc:chgData name="Ferguson, Jill (ASD-S)" userId="d557e456-7f44-473d-a134-65f3bc8ac04e" providerId="ADAL" clId="{095CB8BD-AA6F-4000-A9A2-A25ADCFF13CA}" dt="2023-09-28T13:41:41.486" v="2865" actId="2696"/>
        <pc:sldMkLst>
          <pc:docMk/>
          <pc:sldMk cId="3751418758" sldId="287"/>
        </pc:sldMkLst>
      </pc:sldChg>
      <pc:sldChg chg="modSp del mod">
        <pc:chgData name="Ferguson, Jill (ASD-S)" userId="d557e456-7f44-473d-a134-65f3bc8ac04e" providerId="ADAL" clId="{095CB8BD-AA6F-4000-A9A2-A25ADCFF13CA}" dt="2023-09-28T13:47:09.034" v="3222" actId="2696"/>
        <pc:sldMkLst>
          <pc:docMk/>
          <pc:sldMk cId="3438363936" sldId="288"/>
        </pc:sldMkLst>
        <pc:picChg chg="mod">
          <ac:chgData name="Ferguson, Jill (ASD-S)" userId="d557e456-7f44-473d-a134-65f3bc8ac04e" providerId="ADAL" clId="{095CB8BD-AA6F-4000-A9A2-A25ADCFF13CA}" dt="2023-09-22T18:50:17.160" v="1796" actId="1036"/>
          <ac:picMkLst>
            <pc:docMk/>
            <pc:sldMk cId="3438363936" sldId="288"/>
            <ac:picMk id="5" creationId="{94A2A21E-9359-A274-33C8-6D249197AD17}"/>
          </ac:picMkLst>
        </pc:picChg>
      </pc:sldChg>
      <pc:sldChg chg="addSp delSp modSp new mod ord">
        <pc:chgData name="Ferguson, Jill (ASD-S)" userId="d557e456-7f44-473d-a134-65f3bc8ac04e" providerId="ADAL" clId="{095CB8BD-AA6F-4000-A9A2-A25ADCFF13CA}" dt="2023-09-28T13:54:13.060" v="3492"/>
        <pc:sldMkLst>
          <pc:docMk/>
          <pc:sldMk cId="4235648121" sldId="289"/>
        </pc:sldMkLst>
        <pc:spChg chg="mod">
          <ac:chgData name="Ferguson, Jill (ASD-S)" userId="d557e456-7f44-473d-a134-65f3bc8ac04e" providerId="ADAL" clId="{095CB8BD-AA6F-4000-A9A2-A25ADCFF13CA}" dt="2023-09-22T18:52:21.730" v="1856" actId="20577"/>
          <ac:spMkLst>
            <pc:docMk/>
            <pc:sldMk cId="4235648121" sldId="289"/>
            <ac:spMk id="2" creationId="{937B1360-BE16-8DA4-82AE-275E21978A62}"/>
          </ac:spMkLst>
        </pc:spChg>
        <pc:spChg chg="del">
          <ac:chgData name="Ferguson, Jill (ASD-S)" userId="d557e456-7f44-473d-a134-65f3bc8ac04e" providerId="ADAL" clId="{095CB8BD-AA6F-4000-A9A2-A25ADCFF13CA}" dt="2023-09-22T18:55:38.082" v="1857" actId="931"/>
          <ac:spMkLst>
            <pc:docMk/>
            <pc:sldMk cId="4235648121" sldId="289"/>
            <ac:spMk id="3" creationId="{4E94C5FB-0798-7C47-81D5-5119EAA8AD14}"/>
          </ac:spMkLst>
        </pc:spChg>
        <pc:spChg chg="add mod">
          <ac:chgData name="Ferguson, Jill (ASD-S)" userId="d557e456-7f44-473d-a134-65f3bc8ac04e" providerId="ADAL" clId="{095CB8BD-AA6F-4000-A9A2-A25ADCFF13CA}" dt="2023-09-28T13:49:42.468" v="3226" actId="14826"/>
          <ac:spMkLst>
            <pc:docMk/>
            <pc:sldMk cId="4235648121" sldId="289"/>
            <ac:spMk id="3" creationId="{DC494B27-2CA9-A78F-9C91-F606A01D64D8}"/>
          </ac:spMkLst>
        </pc:spChg>
        <pc:spChg chg="mod">
          <ac:chgData name="Ferguson, Jill (ASD-S)" userId="d557e456-7f44-473d-a134-65f3bc8ac04e" providerId="ADAL" clId="{095CB8BD-AA6F-4000-A9A2-A25ADCFF13CA}" dt="2023-09-28T13:50:28.706" v="3374" actId="255"/>
          <ac:spMkLst>
            <pc:docMk/>
            <pc:sldMk cId="4235648121" sldId="289"/>
            <ac:spMk id="4" creationId="{62FF56DA-434B-98C5-D88D-D8907F23DA67}"/>
          </ac:spMkLst>
        </pc:spChg>
        <pc:picChg chg="add mod">
          <ac:chgData name="Ferguson, Jill (ASD-S)" userId="d557e456-7f44-473d-a134-65f3bc8ac04e" providerId="ADAL" clId="{095CB8BD-AA6F-4000-A9A2-A25ADCFF13CA}" dt="2023-09-28T13:49:42.468" v="3226" actId="14826"/>
          <ac:picMkLst>
            <pc:docMk/>
            <pc:sldMk cId="4235648121" sldId="289"/>
            <ac:picMk id="6" creationId="{514C8F01-CF02-DF15-9F88-CDC4A0BA2945}"/>
          </ac:picMkLst>
        </pc:picChg>
      </pc:sldChg>
      <pc:sldChg chg="addSp delSp modSp new mod">
        <pc:chgData name="Ferguson, Jill (ASD-S)" userId="d557e456-7f44-473d-a134-65f3bc8ac04e" providerId="ADAL" clId="{095CB8BD-AA6F-4000-A9A2-A25ADCFF13CA}" dt="2023-09-28T14:06:21.829" v="3732" actId="207"/>
        <pc:sldMkLst>
          <pc:docMk/>
          <pc:sldMk cId="2077443938" sldId="290"/>
        </pc:sldMkLst>
        <pc:spChg chg="mod">
          <ac:chgData name="Ferguson, Jill (ASD-S)" userId="d557e456-7f44-473d-a134-65f3bc8ac04e" providerId="ADAL" clId="{095CB8BD-AA6F-4000-A9A2-A25ADCFF13CA}" dt="2023-09-28T14:05:34.129" v="3708" actId="5793"/>
          <ac:spMkLst>
            <pc:docMk/>
            <pc:sldMk cId="2077443938" sldId="290"/>
            <ac:spMk id="2" creationId="{8B1D93E1-8E0D-11DC-6466-CACB6603BE59}"/>
          </ac:spMkLst>
        </pc:spChg>
        <pc:spChg chg="del">
          <ac:chgData name="Ferguson, Jill (ASD-S)" userId="d557e456-7f44-473d-a134-65f3bc8ac04e" providerId="ADAL" clId="{095CB8BD-AA6F-4000-A9A2-A25ADCFF13CA}" dt="2023-09-28T14:04:13.988" v="3662" actId="931"/>
          <ac:spMkLst>
            <pc:docMk/>
            <pc:sldMk cId="2077443938" sldId="290"/>
            <ac:spMk id="3" creationId="{EB7E019E-639A-E73D-D093-E71C27F2EFED}"/>
          </ac:spMkLst>
        </pc:spChg>
        <pc:spChg chg="mod">
          <ac:chgData name="Ferguson, Jill (ASD-S)" userId="d557e456-7f44-473d-a134-65f3bc8ac04e" providerId="ADAL" clId="{095CB8BD-AA6F-4000-A9A2-A25ADCFF13CA}" dt="2023-09-28T14:06:21.829" v="3732" actId="207"/>
          <ac:spMkLst>
            <pc:docMk/>
            <pc:sldMk cId="2077443938" sldId="290"/>
            <ac:spMk id="4" creationId="{9A27F45B-AA09-ACB5-F06A-097A55E16335}"/>
          </ac:spMkLst>
        </pc:spChg>
        <pc:picChg chg="add mod">
          <ac:chgData name="Ferguson, Jill (ASD-S)" userId="d557e456-7f44-473d-a134-65f3bc8ac04e" providerId="ADAL" clId="{095CB8BD-AA6F-4000-A9A2-A25ADCFF13CA}" dt="2023-09-28T14:04:13.988" v="3662" actId="931"/>
          <ac:picMkLst>
            <pc:docMk/>
            <pc:sldMk cId="2077443938" sldId="290"/>
            <ac:picMk id="6" creationId="{58672DE6-C19A-CA03-55F7-7C6DE9FCE7A1}"/>
          </ac:picMkLst>
        </pc:picChg>
      </pc:sldChg>
      <pc:sldChg chg="new del">
        <pc:chgData name="Ferguson, Jill (ASD-S)" userId="d557e456-7f44-473d-a134-65f3bc8ac04e" providerId="ADAL" clId="{095CB8BD-AA6F-4000-A9A2-A25ADCFF13CA}" dt="2023-09-28T13:56:27.820" v="3496" actId="2696"/>
        <pc:sldMkLst>
          <pc:docMk/>
          <pc:sldMk cId="3986950572" sldId="290"/>
        </pc:sldMkLst>
      </pc:sldChg>
      <pc:sldChg chg="modSp new mod">
        <pc:chgData name="Ferguson, Jill (ASD-S)" userId="d557e456-7f44-473d-a134-65f3bc8ac04e" providerId="ADAL" clId="{095CB8BD-AA6F-4000-A9A2-A25ADCFF13CA}" dt="2023-10-13T15:24:33.259" v="5589" actId="14826"/>
        <pc:sldMkLst>
          <pc:docMk/>
          <pc:sldMk cId="3429938079" sldId="291"/>
        </pc:sldMkLst>
        <pc:spChg chg="mod">
          <ac:chgData name="Ferguson, Jill (ASD-S)" userId="d557e456-7f44-473d-a134-65f3bc8ac04e" providerId="ADAL" clId="{095CB8BD-AA6F-4000-A9A2-A25ADCFF13CA}" dt="2023-09-28T14:37:08.733" v="3818" actId="20577"/>
          <ac:spMkLst>
            <pc:docMk/>
            <pc:sldMk cId="3429938079" sldId="291"/>
            <ac:spMk id="2" creationId="{E048BE35-7EC8-4E33-B733-BBC54D5228FB}"/>
          </ac:spMkLst>
        </pc:spChg>
        <pc:spChg chg="mod">
          <ac:chgData name="Ferguson, Jill (ASD-S)" userId="d557e456-7f44-473d-a134-65f3bc8ac04e" providerId="ADAL" clId="{095CB8BD-AA6F-4000-A9A2-A25ADCFF13CA}" dt="2023-10-13T15:23:10.001" v="5588" actId="255"/>
          <ac:spMkLst>
            <pc:docMk/>
            <pc:sldMk cId="3429938079" sldId="291"/>
            <ac:spMk id="3" creationId="{D021AC3B-3D9C-B7F1-5370-ED6A6763F46F}"/>
          </ac:spMkLst>
        </pc:spChg>
        <pc:spChg chg="mod">
          <ac:chgData name="Ferguson, Jill (ASD-S)" userId="d557e456-7f44-473d-a134-65f3bc8ac04e" providerId="ADAL" clId="{095CB8BD-AA6F-4000-A9A2-A25ADCFF13CA}" dt="2023-10-13T15:24:33.259" v="5589" actId="14826"/>
          <ac:spMkLst>
            <pc:docMk/>
            <pc:sldMk cId="3429938079" sldId="291"/>
            <ac:spMk id="6" creationId="{2B6B990F-6E1B-DE3F-4602-55CE1CBFEE7C}"/>
          </ac:spMkLst>
        </pc:spChg>
        <pc:picChg chg="mod">
          <ac:chgData name="Ferguson, Jill (ASD-S)" userId="d557e456-7f44-473d-a134-65f3bc8ac04e" providerId="ADAL" clId="{095CB8BD-AA6F-4000-A9A2-A25ADCFF13CA}" dt="2023-10-13T15:24:33.259" v="5589" actId="14826"/>
          <ac:picMkLst>
            <pc:docMk/>
            <pc:sldMk cId="3429938079" sldId="291"/>
            <ac:picMk id="5" creationId="{A5B4B3DD-62D2-0B8C-A452-B64E314EBD67}"/>
          </ac:picMkLst>
        </pc:picChg>
      </pc:sldChg>
      <pc:sldChg chg="addSp modSp mod ord">
        <pc:chgData name="Ferguson, Jill (ASD-S)" userId="d557e456-7f44-473d-a134-65f3bc8ac04e" providerId="ADAL" clId="{095CB8BD-AA6F-4000-A9A2-A25ADCFF13CA}" dt="2023-10-13T18:00:23.990" v="6768"/>
        <pc:sldMkLst>
          <pc:docMk/>
          <pc:sldMk cId="3321157125" sldId="294"/>
        </pc:sldMkLst>
        <pc:spChg chg="mod">
          <ac:chgData name="Ferguson, Jill (ASD-S)" userId="d557e456-7f44-473d-a134-65f3bc8ac04e" providerId="ADAL" clId="{095CB8BD-AA6F-4000-A9A2-A25ADCFF13CA}" dt="2023-10-13T11:47:20.562" v="4900" actId="33524"/>
          <ac:spMkLst>
            <pc:docMk/>
            <pc:sldMk cId="3321157125" sldId="294"/>
            <ac:spMk id="2" creationId="{12D6FE19-F301-A859-BD80-F58D6EC357B2}"/>
          </ac:spMkLst>
        </pc:spChg>
        <pc:spChg chg="mod">
          <ac:chgData name="Ferguson, Jill (ASD-S)" userId="d557e456-7f44-473d-a134-65f3bc8ac04e" providerId="ADAL" clId="{095CB8BD-AA6F-4000-A9A2-A25ADCFF13CA}" dt="2023-10-13T11:47:38.958" v="4901" actId="255"/>
          <ac:spMkLst>
            <pc:docMk/>
            <pc:sldMk cId="3321157125" sldId="294"/>
            <ac:spMk id="3" creationId="{7386B987-2E94-E3B2-660A-44D9691C6EF0}"/>
          </ac:spMkLst>
        </pc:spChg>
        <pc:spChg chg="add mod">
          <ac:chgData name="Ferguson, Jill (ASD-S)" userId="d557e456-7f44-473d-a134-65f3bc8ac04e" providerId="ADAL" clId="{095CB8BD-AA6F-4000-A9A2-A25ADCFF13CA}" dt="2023-10-13T11:48:07.553" v="4902" actId="14826"/>
          <ac:spMkLst>
            <pc:docMk/>
            <pc:sldMk cId="3321157125" sldId="294"/>
            <ac:spMk id="4" creationId="{96E078BE-6CC6-ACDF-B098-A8C277A23C0E}"/>
          </ac:spMkLst>
        </pc:spChg>
        <pc:picChg chg="mod">
          <ac:chgData name="Ferguson, Jill (ASD-S)" userId="d557e456-7f44-473d-a134-65f3bc8ac04e" providerId="ADAL" clId="{095CB8BD-AA6F-4000-A9A2-A25ADCFF13CA}" dt="2023-10-13T11:48:07.553" v="4902" actId="14826"/>
          <ac:picMkLst>
            <pc:docMk/>
            <pc:sldMk cId="3321157125" sldId="294"/>
            <ac:picMk id="5" creationId="{9AEB1860-1795-B3C4-3A49-F90BA6C50563}"/>
          </ac:picMkLst>
        </pc:picChg>
      </pc:sldChg>
      <pc:sldChg chg="modSp mod">
        <pc:chgData name="Ferguson, Jill (ASD-S)" userId="d557e456-7f44-473d-a134-65f3bc8ac04e" providerId="ADAL" clId="{095CB8BD-AA6F-4000-A9A2-A25ADCFF13CA}" dt="2023-10-13T18:06:01.905" v="6797" actId="20577"/>
        <pc:sldMkLst>
          <pc:docMk/>
          <pc:sldMk cId="2483579068" sldId="298"/>
        </pc:sldMkLst>
        <pc:spChg chg="mod">
          <ac:chgData name="Ferguson, Jill (ASD-S)" userId="d557e456-7f44-473d-a134-65f3bc8ac04e" providerId="ADAL" clId="{095CB8BD-AA6F-4000-A9A2-A25ADCFF13CA}" dt="2023-10-13T18:06:01.905" v="6797" actId="20577"/>
          <ac:spMkLst>
            <pc:docMk/>
            <pc:sldMk cId="2483579068" sldId="298"/>
            <ac:spMk id="3" creationId="{78B36F36-1B35-F624-02A5-1A2542B06EAE}"/>
          </ac:spMkLst>
        </pc:spChg>
      </pc:sldChg>
      <pc:sldChg chg="del">
        <pc:chgData name="Ferguson, Jill (ASD-S)" userId="d557e456-7f44-473d-a134-65f3bc8ac04e" providerId="ADAL" clId="{095CB8BD-AA6F-4000-A9A2-A25ADCFF13CA}" dt="2023-10-13T15:29:33.969" v="5595" actId="2696"/>
        <pc:sldMkLst>
          <pc:docMk/>
          <pc:sldMk cId="3681501918" sldId="300"/>
        </pc:sldMkLst>
      </pc:sldChg>
      <pc:sldChg chg="del">
        <pc:chgData name="Ferguson, Jill (ASD-S)" userId="d557e456-7f44-473d-a134-65f3bc8ac04e" providerId="ADAL" clId="{095CB8BD-AA6F-4000-A9A2-A25ADCFF13CA}" dt="2023-10-13T15:29:52.658" v="5597" actId="2696"/>
        <pc:sldMkLst>
          <pc:docMk/>
          <pc:sldMk cId="1887419663" sldId="30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3T18:11:30.869"/>
    </inkml:context>
    <inkml:brush xml:id="br0">
      <inkml:brushProperty name="width" value="0.05" units="cm"/>
      <inkml:brushProperty name="height" value="0.05" units="cm"/>
    </inkml:brush>
  </inkml:definitions>
  <inkml:trace contextRef="#ctx0" brushRef="#br0">1543 119 24575,'-12'1'0,"-1"0"0,1 1 0,0 1 0,0 0 0,-12 5 0,-47 10 0,-15-13 0,-105-6 0,-49 2 0,119 17 0,79-10 0,-48 2 0,-372-7 0,307-5 0,241 3 0,101 14 0,215 34 0,-281-37 0,0-5 0,128-10 0,-64 0 0,-113 5 0,88-5 0,-156 3 0,0 0 0,-1-1 0,1 0 0,0 0 0,0 0 0,-1 0 0,1-1 0,-1 0 0,1 1 0,-1-1 0,0 0 0,1-1 0,3-2 0,-7 4 0,1 1 0,-1-1 0,1 0 0,0 0 0,-1 1 0,0-1 0,1 0 0,-1 0 0,1 0 0,-1 0 0,0 1 0,0-1 0,1 0 0,-1 0 0,0 0 0,0 0 0,0 0 0,0 0 0,0 0 0,0 0 0,0 1 0,0-2 0,-1 0 0,0 0 0,0 0 0,0 1 0,0-1 0,0 1 0,0-1 0,-1 1 0,1-1 0,0 1 0,-1 0 0,1 0 0,-1 0 0,1-1 0,-1 2 0,-1-2 0,-13-7 0,-1 1 0,0 1 0,0 1 0,-1 0 0,1 1 0,-1 1 0,0 0 0,-24 0 0,-21 1 0,-69 5 0,35 2 0,0-5 0,28-1 0,0 3 0,-103 16 0,72-4 0,-1-5 0,-144-5 0,177-4 0,68 1 0,0 0 0,0 0 0,0 0 0,0 0 0,1 0 0,-1 0 0,0 1 0,0-1 0,0 0 0,0 0 0,0 0 0,0 0 0,0 0 0,0 0 0,0 0 0,0 0 0,0 0 0,0 0 0,0 0 0,0 0 0,0 0 0,0 0 0,0 1 0,0-1 0,0 0 0,0 0 0,0 0 0,0 0 0,0 0 0,0 0 0,0 0 0,0 0 0,0 0 0,0 0 0,0 0 0,0 1 0,0-1 0,0 0 0,0 0 0,0 0 0,0 0 0,0 0 0,0 0 0,0 0 0,0 0 0,0 0 0,0 0 0,0 0 0,14 8 0,24 5 0,308 50 0,-244-47 0,0-5 0,1-5 0,113-7 0,-93 0 0,-95-1 0,-1-1 0,1-1 0,31-10 0,16-2 0,-168-9 0,-19 13 0,-1 5 0,-146 9 0,81 1 0,82-2 0,36 2 0,-1-4 0,1-2 0,-74-13 0,-109-39 0,243 55 0,0 0 0,0-1 0,0 1 0,0 0 0,0 0 0,0 0 0,1 0 0,-1 0 0,0 0 0,0 0 0,0-1 0,0 1 0,0 0 0,0 0 0,0 0 0,0 0 0,0 0 0,0 0 0,0-1 0,0 1 0,0 0 0,0 0 0,0 0 0,0 0 0,-1 0 0,1 0 0,0 0 0,0-1 0,0 1 0,0 0 0,0 0 0,0 0 0,0 0 0,0 0 0,0 0 0,0 0 0,0 0 0,-1 0 0,1 0 0,0 0 0,0-1 0,0 1 0,0 0 0,24-2 0,34 0 0,916 4 0,-920-5 0,-1-2 0,59-14 0,-38 6 0,0-4 0,-48 11 0,48-7 0,43 8 0,-116 5 0,0 0 0,0 0 0,0 0 0,0-1 0,0 1 0,-1 0 0,1 0 0,0 0 0,0-1 0,0 1 0,0 0 0,0-1 0,0 1 0,-1-1 0,1 1 0,0-1 0,0 0 0,-1 1 0,1-1 0,0 0 0,-1 1 0,1-1 0,0-1 0,-1 1 0,0 0 0,0 0 0,0 0 0,0 0 0,0 0 0,0 1 0,0-1 0,-1 0 0,1 0 0,0 0 0,-1 0 0,1 1 0,0-1 0,-1 0 0,1 0 0,-1 1 0,0-1 0,1 0 0,-2 0 0,-2-3 0,0 0 0,0 0 0,-1 1 0,1-1 0,-1 1 0,-8-4 0,0 3 0,-1 0 0,1 0 0,-1 1 0,1 1 0,-1 0 0,0 1 0,0 1 0,-15 0 0,-16 5 0,-52 11 0,56-8 0,-65 5 0,28-13 0,51-1 0,-1 1 0,0 1 0,1 2 0,-43 8 0,32-2 0,1-2 0,-1-1 0,-43 0 0,-119-8 0,84 0 0,27 4 0,57 1 0,0-2 0,-1-2 0,1 0 0,0-3 0,-62-13 0,-4-26 0,67 27 0,54 26 0,1-1 0,1-2 0,43 8 0,96 8 0,-46-7 0,144 42 0,-110-21 0,-93-27 0,1-2 0,-1-4 0,1-1 0,112-12 0,-126 3 0,-1-3 0,64-21 0,6-1 0,-99 27 0,0 0 0,0-1 0,0-1 0,-1-1 0,0 0 0,0-1 0,16-12 0,-31 20 0,0 0 0,1 0 0,-1 0 0,0 0 0,0 0 0,1 0 0,-1 0 0,0-1 0,0 1 0,0 0 0,1 0 0,-1 0 0,0-1 0,0 1 0,0 0 0,0 0 0,1 0 0,-1-1 0,0 1 0,0 0 0,0 0 0,0-1 0,0 1 0,0 0 0,0 0 0,0-1 0,0 1 0,0 0 0,0-1 0,0 1 0,0 0 0,0 0 0,0-1 0,0 1 0,0 0 0,0 0 0,0-1 0,0 1 0,0 0 0,0 0 0,-1-1 0,1 1 0,0 0 0,0 0 0,0 0 0,0-1 0,-1 1 0,1 0 0,-18-6 0,-23 2 0,17 6 0,0 0 0,1 1 0,-41 11 0,35-7 0,-54 6 0,-21-12 0,74-2 0,0 1 0,0 1 0,0 2 0,-43 9 0,-23 7-1365,65-16-5461</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10/13/2023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0537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10/13/2023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17358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10/13/2023</a:t>
            </a:fld>
            <a:endParaRPr lang="en-US"/>
          </a:p>
        </p:txBody>
      </p:sp>
      <p:sp>
        <p:nvSpPr>
          <p:cNvPr id="5" name="Footer Placeholder 4"/>
          <p:cNvSpPr>
            <a:spLocks noGrp="1"/>
          </p:cNvSpPr>
          <p:nvPr>
            <p:ph type="ftr" sz="quarter" idx="11"/>
          </p:nvPr>
        </p:nvSpPr>
        <p:spPr/>
        <p:txBody>
          <a:bodyPr/>
          <a:lstStyle/>
          <a:p>
            <a:r>
              <a:rPr lang="en-US"/>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56261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10/13/2023</a:t>
            </a:fld>
            <a:endParaRPr lang="en-US"/>
          </a:p>
        </p:txBody>
      </p:sp>
      <p:sp>
        <p:nvSpPr>
          <p:cNvPr id="5" name="Footer Placeholder 4"/>
          <p:cNvSpPr>
            <a:spLocks noGrp="1"/>
          </p:cNvSpPr>
          <p:nvPr>
            <p:ph type="ftr" sz="quarter" idx="11"/>
          </p:nvPr>
        </p:nvSpPr>
        <p:spPr/>
        <p:txBody>
          <a:bodyPr/>
          <a:lstStyle/>
          <a:p>
            <a:r>
              <a:rPr lang="en-US"/>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04840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10/13/2023</a:t>
            </a:fld>
            <a:endParaRPr lang="en-US"/>
          </a:p>
        </p:txBody>
      </p:sp>
      <p:sp>
        <p:nvSpPr>
          <p:cNvPr id="5" name="Footer Placeholder 4"/>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95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10/13/2023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1567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10/13/2023</a:t>
            </a:fld>
            <a:endParaRPr lang="en-US"/>
          </a:p>
        </p:txBody>
      </p:sp>
      <p:sp>
        <p:nvSpPr>
          <p:cNvPr id="8" name="Footer Placeholder 7"/>
          <p:cNvSpPr>
            <a:spLocks noGrp="1"/>
          </p:cNvSpPr>
          <p:nvPr>
            <p:ph type="ftr" sz="quarter" idx="11"/>
          </p:nvPr>
        </p:nvSpPr>
        <p:spPr>
          <a:xfrm>
            <a:off x="561111" y="6391838"/>
            <a:ext cx="3644282" cy="304801"/>
          </a:xfrm>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4440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10/13/2023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8608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10/13/2023</a:t>
            </a:fld>
            <a:endParaRPr lang="en-US"/>
          </a:p>
        </p:txBody>
      </p:sp>
      <p:sp>
        <p:nvSpPr>
          <p:cNvPr id="5" name="Footer Placeholder 4"/>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3605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2CEE3429-CE95-48F7-9E89-495AA88F9A09}" type="datetimeFigureOut">
              <a:rPr lang="en-US" smtClean="0"/>
              <a:t>10/13/2023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2261471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E3429-CE95-48F7-9E89-495AA88F9A09}"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71617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dirty="0"/>
              <a:t>10/13/2023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07822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E3429-CE95-48F7-9E89-495AA88F9A09}"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217019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EE3429-CE95-48F7-9E89-495AA88F9A09}"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205032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EE3429-CE95-48F7-9E89-495AA88F9A09}"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649903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2CEE3429-CE95-48F7-9E89-495AA88F9A09}" type="datetimeFigureOut">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732681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E3429-CE95-48F7-9E89-495AA88F9A09}"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934864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EE3429-CE95-48F7-9E89-495AA88F9A09}"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3905015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EE3429-CE95-48F7-9E89-495AA88F9A09}"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2540712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EE3429-CE95-48F7-9E89-495AA88F9A09}"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309985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CEE3429-CE95-48F7-9E89-495AA88F9A09}"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666541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CEE3429-CE95-48F7-9E89-495AA88F9A09}"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3602703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10/13/2023</a:t>
            </a:fld>
            <a:endParaRPr lang="en-US"/>
          </a:p>
        </p:txBody>
      </p:sp>
      <p:sp>
        <p:nvSpPr>
          <p:cNvPr id="5" name="Footer Placeholder 4"/>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97419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E3429-CE95-48F7-9E89-495AA88F9A09}"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2651099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CEE3429-CE95-48F7-9E89-495AA88F9A09}"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334222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CEE3429-CE95-48F7-9E89-495AA88F9A09}" type="datetimeFigureOut">
              <a:rPr lang="en-US" smtClean="0"/>
              <a:t>10/13/2023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77099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2CEE3429-CE95-48F7-9E89-495AA88F9A09}"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1471322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2CEE3429-CE95-48F7-9E89-495AA88F9A09}"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9169115-69A7-407D-BB01-74F64008F393}" type="slidenum">
              <a:rPr lang="en-US" smtClean="0"/>
              <a:t>‹#›</a:t>
            </a:fld>
            <a:endParaRPr lang="en-US"/>
          </a:p>
        </p:txBody>
      </p:sp>
    </p:spTree>
    <p:extLst>
      <p:ext uri="{BB962C8B-B14F-4D97-AF65-F5344CB8AC3E}">
        <p14:creationId xmlns:p14="http://schemas.microsoft.com/office/powerpoint/2010/main" val="3902008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A24E-7E21-408B-AB2F-C5CCF6E74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EA3204-CA8E-0DDC-B345-AAFFB7E67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64E5B6-9138-A68C-BDA5-A01DD5C1FA63}"/>
              </a:ext>
            </a:extLst>
          </p:cNvPr>
          <p:cNvSpPr>
            <a:spLocks noGrp="1"/>
          </p:cNvSpPr>
          <p:nvPr>
            <p:ph type="dt" sz="half" idx="10"/>
          </p:nvPr>
        </p:nvSpPr>
        <p:spPr/>
        <p:txBody>
          <a:bodyPr/>
          <a:lstStyle/>
          <a:p>
            <a:fld id="{EFE64B56-DC0D-478E-8605-19FB873630FB}" type="datetimeFigureOut">
              <a:rPr lang="en-US" smtClean="0"/>
              <a:t>10/13/2023</a:t>
            </a:fld>
            <a:endParaRPr lang="en-US"/>
          </a:p>
        </p:txBody>
      </p:sp>
      <p:sp>
        <p:nvSpPr>
          <p:cNvPr id="5" name="Footer Placeholder 4">
            <a:extLst>
              <a:ext uri="{FF2B5EF4-FFF2-40B4-BE49-F238E27FC236}">
                <a16:creationId xmlns:a16="http://schemas.microsoft.com/office/drawing/2014/main" id="{721C2F0D-2934-7137-B55A-4384BF0AA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F5324-97CE-4757-49D5-CA8F4868BC20}"/>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700721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C376-B3CC-64E5-AB4D-4E2D4FF1C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77FDC-60F5-839C-6F97-CF97A343BB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DE906-440B-623E-8624-105DB6B38BDC}"/>
              </a:ext>
            </a:extLst>
          </p:cNvPr>
          <p:cNvSpPr>
            <a:spLocks noGrp="1"/>
          </p:cNvSpPr>
          <p:nvPr>
            <p:ph type="dt" sz="half" idx="10"/>
          </p:nvPr>
        </p:nvSpPr>
        <p:spPr/>
        <p:txBody>
          <a:bodyPr/>
          <a:lstStyle/>
          <a:p>
            <a:fld id="{EFE64B56-DC0D-478E-8605-19FB873630FB}" type="datetimeFigureOut">
              <a:rPr lang="en-US" smtClean="0"/>
              <a:t>10/13/2023</a:t>
            </a:fld>
            <a:endParaRPr lang="en-US"/>
          </a:p>
        </p:txBody>
      </p:sp>
      <p:sp>
        <p:nvSpPr>
          <p:cNvPr id="5" name="Footer Placeholder 4">
            <a:extLst>
              <a:ext uri="{FF2B5EF4-FFF2-40B4-BE49-F238E27FC236}">
                <a16:creationId xmlns:a16="http://schemas.microsoft.com/office/drawing/2014/main" id="{508D8F95-859B-2851-0A6D-3C6A74CAC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A8706-0077-B443-526F-943559025004}"/>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3282032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F71C-5982-C0DF-A72D-AC61410D90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E6B239-D657-52AB-3CA4-882B812CF3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79E5BA-0CB7-C9B5-E645-60C7EE8E2CBA}"/>
              </a:ext>
            </a:extLst>
          </p:cNvPr>
          <p:cNvSpPr>
            <a:spLocks noGrp="1"/>
          </p:cNvSpPr>
          <p:nvPr>
            <p:ph type="dt" sz="half" idx="10"/>
          </p:nvPr>
        </p:nvSpPr>
        <p:spPr/>
        <p:txBody>
          <a:bodyPr/>
          <a:lstStyle/>
          <a:p>
            <a:fld id="{EFE64B56-DC0D-478E-8605-19FB873630FB}" type="datetimeFigureOut">
              <a:rPr lang="en-US" smtClean="0"/>
              <a:t>10/13/2023</a:t>
            </a:fld>
            <a:endParaRPr lang="en-US"/>
          </a:p>
        </p:txBody>
      </p:sp>
      <p:sp>
        <p:nvSpPr>
          <p:cNvPr id="5" name="Footer Placeholder 4">
            <a:extLst>
              <a:ext uri="{FF2B5EF4-FFF2-40B4-BE49-F238E27FC236}">
                <a16:creationId xmlns:a16="http://schemas.microsoft.com/office/drawing/2014/main" id="{6630826A-F239-CA17-9282-D20C23ADB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E9930-6099-BECD-EB9A-C38C35873DB7}"/>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840801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D7C34-4996-58CE-4249-0975D627C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2DA1CE-7572-892E-525B-978D3072C3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73EA6-0155-FFFB-662B-8B2E202FB2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B0F8BE-4DFD-D7EE-4EDA-69424993AC60}"/>
              </a:ext>
            </a:extLst>
          </p:cNvPr>
          <p:cNvSpPr>
            <a:spLocks noGrp="1"/>
          </p:cNvSpPr>
          <p:nvPr>
            <p:ph type="dt" sz="half" idx="10"/>
          </p:nvPr>
        </p:nvSpPr>
        <p:spPr/>
        <p:txBody>
          <a:bodyPr/>
          <a:lstStyle/>
          <a:p>
            <a:fld id="{EFE64B56-DC0D-478E-8605-19FB873630FB}" type="datetimeFigureOut">
              <a:rPr lang="en-US" smtClean="0"/>
              <a:t>10/13/2023</a:t>
            </a:fld>
            <a:endParaRPr lang="en-US"/>
          </a:p>
        </p:txBody>
      </p:sp>
      <p:sp>
        <p:nvSpPr>
          <p:cNvPr id="6" name="Footer Placeholder 5">
            <a:extLst>
              <a:ext uri="{FF2B5EF4-FFF2-40B4-BE49-F238E27FC236}">
                <a16:creationId xmlns:a16="http://schemas.microsoft.com/office/drawing/2014/main" id="{FA394A79-1579-10B7-BDC2-F8420CB1D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99D5E4-2E1F-499B-9553-FEA333F0582A}"/>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3588914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B520-AEB9-5C70-BE7A-733362D7F8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672BAB-EDC6-0F08-9715-B2B8EA99F6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A68DAB-026F-E619-F4D4-82415AB6FB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0BEB96-FC1C-D17A-B37E-E030A69F92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274E9B-D73D-9FFC-95D7-4CD2BB0E13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9E07D0-3F81-2277-BC64-923941FF095F}"/>
              </a:ext>
            </a:extLst>
          </p:cNvPr>
          <p:cNvSpPr>
            <a:spLocks noGrp="1"/>
          </p:cNvSpPr>
          <p:nvPr>
            <p:ph type="dt" sz="half" idx="10"/>
          </p:nvPr>
        </p:nvSpPr>
        <p:spPr/>
        <p:txBody>
          <a:bodyPr/>
          <a:lstStyle/>
          <a:p>
            <a:fld id="{EFE64B56-DC0D-478E-8605-19FB873630FB}" type="datetimeFigureOut">
              <a:rPr lang="en-US" smtClean="0"/>
              <a:t>10/13/2023</a:t>
            </a:fld>
            <a:endParaRPr lang="en-US"/>
          </a:p>
        </p:txBody>
      </p:sp>
      <p:sp>
        <p:nvSpPr>
          <p:cNvPr id="8" name="Footer Placeholder 7">
            <a:extLst>
              <a:ext uri="{FF2B5EF4-FFF2-40B4-BE49-F238E27FC236}">
                <a16:creationId xmlns:a16="http://schemas.microsoft.com/office/drawing/2014/main" id="{FE07914E-F830-5CE8-5F1D-FC243F333F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7F8AFE-8B42-A95C-7710-B62230395FCB}"/>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782766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dirty="0"/>
              <a:t>10/13/2023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04288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6FCE-A2A4-077A-DBA3-740B289540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B26E83-A8FB-1BBA-79EF-7993C40EB035}"/>
              </a:ext>
            </a:extLst>
          </p:cNvPr>
          <p:cNvSpPr>
            <a:spLocks noGrp="1"/>
          </p:cNvSpPr>
          <p:nvPr>
            <p:ph type="dt" sz="half" idx="10"/>
          </p:nvPr>
        </p:nvSpPr>
        <p:spPr/>
        <p:txBody>
          <a:bodyPr/>
          <a:lstStyle/>
          <a:p>
            <a:fld id="{EFE64B56-DC0D-478E-8605-19FB873630FB}" type="datetimeFigureOut">
              <a:rPr lang="en-US" smtClean="0"/>
              <a:t>10/13/2023</a:t>
            </a:fld>
            <a:endParaRPr lang="en-US"/>
          </a:p>
        </p:txBody>
      </p:sp>
      <p:sp>
        <p:nvSpPr>
          <p:cNvPr id="4" name="Footer Placeholder 3">
            <a:extLst>
              <a:ext uri="{FF2B5EF4-FFF2-40B4-BE49-F238E27FC236}">
                <a16:creationId xmlns:a16="http://schemas.microsoft.com/office/drawing/2014/main" id="{ACE61144-7815-9901-C3C2-780A55FD67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AE1D3C-BB77-2B4C-2A53-32F1B2F20FCB}"/>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4286435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198B32-8E5A-1EDD-89A8-242A16BEA4DD}"/>
              </a:ext>
            </a:extLst>
          </p:cNvPr>
          <p:cNvSpPr>
            <a:spLocks noGrp="1"/>
          </p:cNvSpPr>
          <p:nvPr>
            <p:ph type="dt" sz="half" idx="10"/>
          </p:nvPr>
        </p:nvSpPr>
        <p:spPr/>
        <p:txBody>
          <a:bodyPr/>
          <a:lstStyle/>
          <a:p>
            <a:fld id="{EFE64B56-DC0D-478E-8605-19FB873630FB}" type="datetimeFigureOut">
              <a:rPr lang="en-US" smtClean="0"/>
              <a:t>10/13/2023</a:t>
            </a:fld>
            <a:endParaRPr lang="en-US"/>
          </a:p>
        </p:txBody>
      </p:sp>
      <p:sp>
        <p:nvSpPr>
          <p:cNvPr id="3" name="Footer Placeholder 2">
            <a:extLst>
              <a:ext uri="{FF2B5EF4-FFF2-40B4-BE49-F238E27FC236}">
                <a16:creationId xmlns:a16="http://schemas.microsoft.com/office/drawing/2014/main" id="{4FC878EC-68ED-1F7B-C0F1-3FCFEB310A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407E27-009E-4CBE-F6D8-D5B09A9FEAA7}"/>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5372196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64F4-5630-99F5-B89D-2DDB3AE18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C4A8AE-C8ED-A6B3-EB9D-338F6F1286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4BA791-D964-FB66-2DF7-531F7DDD4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A76FB-56DB-B651-DADD-865B1DEB6575}"/>
              </a:ext>
            </a:extLst>
          </p:cNvPr>
          <p:cNvSpPr>
            <a:spLocks noGrp="1"/>
          </p:cNvSpPr>
          <p:nvPr>
            <p:ph type="dt" sz="half" idx="10"/>
          </p:nvPr>
        </p:nvSpPr>
        <p:spPr/>
        <p:txBody>
          <a:bodyPr/>
          <a:lstStyle/>
          <a:p>
            <a:fld id="{EFE64B56-DC0D-478E-8605-19FB873630FB}" type="datetimeFigureOut">
              <a:rPr lang="en-US" smtClean="0"/>
              <a:t>10/13/2023</a:t>
            </a:fld>
            <a:endParaRPr lang="en-US"/>
          </a:p>
        </p:txBody>
      </p:sp>
      <p:sp>
        <p:nvSpPr>
          <p:cNvPr id="6" name="Footer Placeholder 5">
            <a:extLst>
              <a:ext uri="{FF2B5EF4-FFF2-40B4-BE49-F238E27FC236}">
                <a16:creationId xmlns:a16="http://schemas.microsoft.com/office/drawing/2014/main" id="{43CE031B-9BF0-2098-F0C3-FCE51621FC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4EFF0-0894-3E4D-3AFE-7976F246F9A2}"/>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40749408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EEC5-2530-9D68-DEBD-E3AEC7EFB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5E33E4-4437-886C-722B-1D60FE629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3A26AC-9880-7EE3-6A0A-16D83290C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63E37-D6A9-F68F-E232-4B762B9C3E74}"/>
              </a:ext>
            </a:extLst>
          </p:cNvPr>
          <p:cNvSpPr>
            <a:spLocks noGrp="1"/>
          </p:cNvSpPr>
          <p:nvPr>
            <p:ph type="dt" sz="half" idx="10"/>
          </p:nvPr>
        </p:nvSpPr>
        <p:spPr/>
        <p:txBody>
          <a:bodyPr/>
          <a:lstStyle/>
          <a:p>
            <a:fld id="{EFE64B56-DC0D-478E-8605-19FB873630FB}" type="datetimeFigureOut">
              <a:rPr lang="en-US" smtClean="0"/>
              <a:t>10/13/2023</a:t>
            </a:fld>
            <a:endParaRPr lang="en-US"/>
          </a:p>
        </p:txBody>
      </p:sp>
      <p:sp>
        <p:nvSpPr>
          <p:cNvPr id="6" name="Footer Placeholder 5">
            <a:extLst>
              <a:ext uri="{FF2B5EF4-FFF2-40B4-BE49-F238E27FC236}">
                <a16:creationId xmlns:a16="http://schemas.microsoft.com/office/drawing/2014/main" id="{1010813D-590E-98E9-EB6F-ECB570393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ABD5A-DCBA-154A-A1B5-B6252C5171BC}"/>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2897455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4E84-8039-D997-712D-97DA052AEB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9B595D-8F0E-1C7E-5946-35E1AF539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300F8-4D89-02B2-824F-410FA7F1CA2D}"/>
              </a:ext>
            </a:extLst>
          </p:cNvPr>
          <p:cNvSpPr>
            <a:spLocks noGrp="1"/>
          </p:cNvSpPr>
          <p:nvPr>
            <p:ph type="dt" sz="half" idx="10"/>
          </p:nvPr>
        </p:nvSpPr>
        <p:spPr/>
        <p:txBody>
          <a:bodyPr/>
          <a:lstStyle/>
          <a:p>
            <a:fld id="{EFE64B56-DC0D-478E-8605-19FB873630FB}" type="datetimeFigureOut">
              <a:rPr lang="en-US" smtClean="0"/>
              <a:t>10/13/2023</a:t>
            </a:fld>
            <a:endParaRPr lang="en-US"/>
          </a:p>
        </p:txBody>
      </p:sp>
      <p:sp>
        <p:nvSpPr>
          <p:cNvPr id="5" name="Footer Placeholder 4">
            <a:extLst>
              <a:ext uri="{FF2B5EF4-FFF2-40B4-BE49-F238E27FC236}">
                <a16:creationId xmlns:a16="http://schemas.microsoft.com/office/drawing/2014/main" id="{EB3F6DF2-EA85-3E08-6298-FCF99FB95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F0298-B44A-1774-958C-ED73959739FB}"/>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886270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F3DE40-C3D1-B937-0F79-78F1731661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C4FB69-FDDE-088D-63AA-C910EBFE5E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BE507-AC35-63FE-323D-337B6E99A99E}"/>
              </a:ext>
            </a:extLst>
          </p:cNvPr>
          <p:cNvSpPr>
            <a:spLocks noGrp="1"/>
          </p:cNvSpPr>
          <p:nvPr>
            <p:ph type="dt" sz="half" idx="10"/>
          </p:nvPr>
        </p:nvSpPr>
        <p:spPr/>
        <p:txBody>
          <a:bodyPr/>
          <a:lstStyle/>
          <a:p>
            <a:fld id="{EFE64B56-DC0D-478E-8605-19FB873630FB}" type="datetimeFigureOut">
              <a:rPr lang="en-US" smtClean="0"/>
              <a:t>10/13/2023</a:t>
            </a:fld>
            <a:endParaRPr lang="en-US"/>
          </a:p>
        </p:txBody>
      </p:sp>
      <p:sp>
        <p:nvSpPr>
          <p:cNvPr id="5" name="Footer Placeholder 4">
            <a:extLst>
              <a:ext uri="{FF2B5EF4-FFF2-40B4-BE49-F238E27FC236}">
                <a16:creationId xmlns:a16="http://schemas.microsoft.com/office/drawing/2014/main" id="{E00A1C9C-E169-5FE1-A7BA-72CD327AD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FE8B5-90A5-B103-E811-9D22D1B77015}"/>
              </a:ext>
            </a:extLst>
          </p:cNvPr>
          <p:cNvSpPr>
            <a:spLocks noGrp="1"/>
          </p:cNvSpPr>
          <p:nvPr>
            <p:ph type="sldNum" sz="quarter" idx="12"/>
          </p:nvPr>
        </p:nvSpPr>
        <p:spPr/>
        <p:txBody>
          <a:bodyPr/>
          <a:lstStyle/>
          <a:p>
            <a:fld id="{B01BF805-59D5-49B5-AF17-7940A412A7B9}" type="slidenum">
              <a:rPr lang="en-US" smtClean="0"/>
              <a:t>‹#›</a:t>
            </a:fld>
            <a:endParaRPr lang="en-US"/>
          </a:p>
        </p:txBody>
      </p:sp>
    </p:spTree>
    <p:extLst>
      <p:ext uri="{BB962C8B-B14F-4D97-AF65-F5344CB8AC3E}">
        <p14:creationId xmlns:p14="http://schemas.microsoft.com/office/powerpoint/2010/main" val="73141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dirty="0"/>
              <a:t>10/13/2023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4972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dirty="0"/>
              <a:t>10/13/2023</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532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10/13/2023</a:t>
            </a:fld>
            <a:endParaRPr lang="en-US"/>
          </a:p>
        </p:txBody>
      </p:sp>
      <p:sp>
        <p:nvSpPr>
          <p:cNvPr id="3" name="Footer Placeholder 2"/>
          <p:cNvSpPr>
            <a:spLocks noGrp="1"/>
          </p:cNvSpPr>
          <p:nvPr>
            <p:ph type="ftr" sz="quarter" idx="11"/>
          </p:nvPr>
        </p:nvSpPr>
        <p:spPr/>
        <p:txBody>
          <a:bodyPr/>
          <a:lstStyle/>
          <a:p>
            <a:r>
              <a:rPr lang="en-US"/>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021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10/13/2023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23269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endParaRPr lang="en-US"/>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10/13/2023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6669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10/13/2023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22659617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9000" b="-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CEE3429-CE95-48F7-9E89-495AA88F9A09}" type="datetimeFigureOut">
              <a:rPr lang="en-US" smtClean="0"/>
              <a:t>10/13/2023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09169115-69A7-407D-BB01-74F64008F393}" type="slidenum">
              <a:rPr lang="en-US" smtClean="0"/>
              <a:t>‹#›</a:t>
            </a:fld>
            <a:endParaRPr lang="en-US"/>
          </a:p>
        </p:txBody>
      </p:sp>
    </p:spTree>
    <p:extLst>
      <p:ext uri="{BB962C8B-B14F-4D97-AF65-F5344CB8AC3E}">
        <p14:creationId xmlns:p14="http://schemas.microsoft.com/office/powerpoint/2010/main" val="344948874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22E9E-3209-BE48-2B7D-8795DE7850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BCB526-61B8-D83E-D6AF-51E1A6C67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62787-79A0-A780-226C-91D805A60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E64B56-DC0D-478E-8605-19FB873630FB}" type="datetimeFigureOut">
              <a:rPr lang="en-US" smtClean="0"/>
              <a:t>10/13/2023</a:t>
            </a:fld>
            <a:endParaRPr lang="en-US"/>
          </a:p>
        </p:txBody>
      </p:sp>
      <p:sp>
        <p:nvSpPr>
          <p:cNvPr id="5" name="Footer Placeholder 4">
            <a:extLst>
              <a:ext uri="{FF2B5EF4-FFF2-40B4-BE49-F238E27FC236}">
                <a16:creationId xmlns:a16="http://schemas.microsoft.com/office/drawing/2014/main" id="{5F6D9CA6-9F70-0D9E-61B9-42FEF2173D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1787EE-4E2E-7C0D-0C29-26616A91FC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BF805-59D5-49B5-AF17-7940A412A7B9}" type="slidenum">
              <a:rPr lang="en-US" smtClean="0"/>
              <a:t>‹#›</a:t>
            </a:fld>
            <a:endParaRPr lang="en-US"/>
          </a:p>
        </p:txBody>
      </p:sp>
    </p:spTree>
    <p:extLst>
      <p:ext uri="{BB962C8B-B14F-4D97-AF65-F5344CB8AC3E}">
        <p14:creationId xmlns:p14="http://schemas.microsoft.com/office/powerpoint/2010/main" val="224981950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en/lightning-bolt-blitz-yellow-anger-305229/"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s://creativecommons.org/licenses/by/3.0/" TargetMode="External"/><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http://www.flickr.com/photos/fillmorephotography/255193520/" TargetMode="External"/><Relationship Id="rId5" Type="http://schemas.openxmlformats.org/officeDocument/2006/relationships/image" Target="../media/image15.jpeg"/><Relationship Id="rId4" Type="http://schemas.openxmlformats.org/officeDocument/2006/relationships/hyperlink" Target="https://pixabay.com/de/photos/pride-stolz-pride-day-regenbogen-382248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hyperlink" Target="https://pixabay.com/en/culinary-food-healthy-eating-meal-1004857/"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https://creativecommons.org/licenses/by-sa/3.0/" TargetMode="External"/><Relationship Id="rId5" Type="http://schemas.openxmlformats.org/officeDocument/2006/relationships/hyperlink" Target="https://john.colagioia.net/blog/2019/12/31/new-year.html" TargetMode="External"/><Relationship Id="rId4" Type="http://schemas.openxmlformats.org/officeDocument/2006/relationships/hyperlink" Target="https://www.pexels.com/photo/autumn-colours-autumn-leaves-fall-foliage-fall-leaves-61338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publicdomainpictures.net/en/view-image.php?image=268393&amp;picture=halloween-jack-olanterns" TargetMode="External"/><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hyperlink" Target="http://www.remembrancecontests.ca/" TargetMode="External"/><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hyperlink" Target="https://creativecommons.org/licenses/by-nc-nd/3.0/" TargetMode="External"/><Relationship Id="rId5" Type="http://schemas.openxmlformats.org/officeDocument/2006/relationships/hyperlink" Target="https://edtech4beginners.com/2017/11/06/everything-you-need-for-a-remembrance-day-assembly-lesson/" TargetMode="Externa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hyperlink" Target="mailto:andrea.dennis@nbed.nb.ca" TargetMode="External"/><Relationship Id="rId4" Type="http://schemas.openxmlformats.org/officeDocument/2006/relationships/hyperlink" Target="https://pixabay.com/en/poppies-field-red-poppy-194627/"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Calhan_High_School_Senior_Classroom_by_David_Shankbone.jpg"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asd-s.schoolcashonline.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en/chemistry-lab-experiment-science-306977/"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jpeg"/><Relationship Id="rId1" Type="http://schemas.openxmlformats.org/officeDocument/2006/relationships/slideLayout" Target="../slideLayouts/slideLayout4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flickr.com/photos/planeta/8092200828/"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hyperlink" Target="https://harveystudios.fotosource.com/" TargetMode="External"/><Relationship Id="rId7" Type="http://schemas.openxmlformats.org/officeDocument/2006/relationships/hyperlink" Target="https://www.freeimageslive.co.uk/free_stock_image/smile-jpg" TargetMode="External"/><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hyperlink" Target="https://creativecommons.org/licenses/by-nc/3.0/" TargetMode="External"/><Relationship Id="rId4" Type="http://schemas.openxmlformats.org/officeDocument/2006/relationships/hyperlink" Target="https://www.pngall.com/smile-pn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omesticali.typepad.com/domesticali/knitting-stuff/"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https://open.ed.ac.uk/outdoor-learn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hyperlink" Target="https://www.pexels.com/photo/action-backboard-ball-basketball-35804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DC2D-1E70-46CF-BDBB-41945B1AC9ED}"/>
              </a:ext>
            </a:extLst>
          </p:cNvPr>
          <p:cNvSpPr>
            <a:spLocks noGrp="1"/>
          </p:cNvSpPr>
          <p:nvPr>
            <p:ph type="ctrTitle"/>
          </p:nvPr>
        </p:nvSpPr>
        <p:spPr>
          <a:xfrm>
            <a:off x="5695061" y="1241266"/>
            <a:ext cx="5428551" cy="3153753"/>
          </a:xfrm>
        </p:spPr>
        <p:txBody>
          <a:bodyPr>
            <a:normAutofit/>
          </a:bodyPr>
          <a:lstStyle/>
          <a:p>
            <a:r>
              <a:rPr lang="en-US" b="1">
                <a:solidFill>
                  <a:srgbClr val="EBEBEB"/>
                </a:solidFill>
              </a:rPr>
              <a:t>Lightning News</a:t>
            </a:r>
          </a:p>
        </p:txBody>
      </p:sp>
      <p:sp>
        <p:nvSpPr>
          <p:cNvPr id="5" name="Subtitle 4">
            <a:extLst>
              <a:ext uri="{FF2B5EF4-FFF2-40B4-BE49-F238E27FC236}">
                <a16:creationId xmlns:a16="http://schemas.microsoft.com/office/drawing/2014/main" id="{CF030EFC-E66E-3B8A-1836-856145B20A2C}"/>
              </a:ext>
            </a:extLst>
          </p:cNvPr>
          <p:cNvSpPr>
            <a:spLocks noGrp="1"/>
          </p:cNvSpPr>
          <p:nvPr>
            <p:ph type="subTitle" idx="1"/>
          </p:nvPr>
        </p:nvSpPr>
        <p:spPr>
          <a:xfrm>
            <a:off x="5695061" y="4591665"/>
            <a:ext cx="5428551" cy="1622322"/>
          </a:xfrm>
        </p:spPr>
        <p:txBody>
          <a:bodyPr>
            <a:normAutofit/>
          </a:bodyPr>
          <a:lstStyle/>
          <a:p>
            <a:r>
              <a:rPr lang="en-US"/>
              <a:t>October 16</a:t>
            </a:r>
            <a:r>
              <a:rPr lang="en-US" baseline="30000"/>
              <a:t>th</a:t>
            </a:r>
            <a:r>
              <a:rPr lang="en-US"/>
              <a:t> – 20</a:t>
            </a:r>
            <a:r>
              <a:rPr lang="en-US" baseline="30000"/>
              <a:t>th</a:t>
            </a:r>
            <a:r>
              <a:rPr lang="en-US"/>
              <a:t>. </a:t>
            </a:r>
          </a:p>
          <a:p>
            <a:endParaRPr lang="en-US"/>
          </a:p>
        </p:txBody>
      </p:sp>
      <p:grpSp>
        <p:nvGrpSpPr>
          <p:cNvPr id="1052" name="Group 1046">
            <a:extLst>
              <a:ext uri="{FF2B5EF4-FFF2-40B4-BE49-F238E27FC236}">
                <a16:creationId xmlns:a16="http://schemas.microsoft.com/office/drawing/2014/main" id="{F41F5BDA-0140-462B-933C-538752EEAD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23335" y="396836"/>
            <a:ext cx="4992157" cy="6058999"/>
            <a:chOff x="6776508" y="396836"/>
            <a:chExt cx="4992157" cy="6058999"/>
          </a:xfrm>
        </p:grpSpPr>
        <p:sp>
          <p:nvSpPr>
            <p:cNvPr id="1053" name="Rectangle 1047">
              <a:extLst>
                <a:ext uri="{FF2B5EF4-FFF2-40B4-BE49-F238E27FC236}">
                  <a16:creationId xmlns:a16="http://schemas.microsoft.com/office/drawing/2014/main" id="{28AE763C-C631-453B-A3A7-09499D0DB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54" name="Freeform 5">
              <a:extLst>
                <a:ext uri="{FF2B5EF4-FFF2-40B4-BE49-F238E27FC236}">
                  <a16:creationId xmlns:a16="http://schemas.microsoft.com/office/drawing/2014/main" id="{C0C2E541-1E75-440D-A59A-C2B3AB867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50" name="Freeform 5">
              <a:extLst>
                <a:ext uri="{FF2B5EF4-FFF2-40B4-BE49-F238E27FC236}">
                  <a16:creationId xmlns:a16="http://schemas.microsoft.com/office/drawing/2014/main" id="{481FF14D-53DC-4EA3-8425-26F1B0F08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1026" name="Picture 2" descr="A yellow lightning bolt on a black background&#10;&#10;Description automatically generated">
            <a:extLst>
              <a:ext uri="{FF2B5EF4-FFF2-40B4-BE49-F238E27FC236}">
                <a16:creationId xmlns:a16="http://schemas.microsoft.com/office/drawing/2014/main" id="{BA5259B2-E407-47BD-9C89-B0D0353E1559}"/>
              </a:ext>
            </a:extLst>
          </p:cNvPr>
          <p:cNvPicPr>
            <a:picLocks noChangeAspect="1" noChangeArrowheads="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744" r="1" b="6745"/>
          <a:stretch/>
        </p:blipFill>
        <p:spPr bwMode="auto">
          <a:xfrm>
            <a:off x="1109764" y="1840136"/>
            <a:ext cx="3526244" cy="317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56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DF228AF-822F-4819-9EB8-406258D6BB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38D7DDBD-CAAB-4AE7-930D-FCE007CBD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a:extLst>
                <a:ext uri="{FF2B5EF4-FFF2-40B4-BE49-F238E27FC236}">
                  <a16:creationId xmlns:a16="http://schemas.microsoft.com/office/drawing/2014/main" id="{1DFEF9B7-500D-44A2-952F-C322F13C9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C4137BE8-DA41-4563-A6DE-A5D80DE6E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D8D380D3-7714-4E3F-8BA2-66B22BFD4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4ECA7627-07BD-4F00-90E9-C6BB2199E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261968C9-1992-4391-8E5B-1F358BB6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308983D8-1DA4-4D97-A8B5-59825C0E4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2" name="Freeform 5">
              <a:extLst>
                <a:ext uri="{FF2B5EF4-FFF2-40B4-BE49-F238E27FC236}">
                  <a16:creationId xmlns:a16="http://schemas.microsoft.com/office/drawing/2014/main" id="{009B6231-043B-4F66-BCC4-813B76F77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3" name="Freeform 5">
              <a:extLst>
                <a:ext uri="{FF2B5EF4-FFF2-40B4-BE49-F238E27FC236}">
                  <a16:creationId xmlns:a16="http://schemas.microsoft.com/office/drawing/2014/main" id="{36B7E87D-14CF-4349-AC4D-69DF5D84EB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5" name="Rectangle 24">
            <a:extLst>
              <a:ext uri="{FF2B5EF4-FFF2-40B4-BE49-F238E27FC236}">
                <a16:creationId xmlns:a16="http://schemas.microsoft.com/office/drawing/2014/main" id="{4EB623E5-BC7C-4763-B7CD-C7D5F91F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FC485557-E744-401B-A251-3650FAEEA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9" name="Freeform: Shape 28">
            <a:extLst>
              <a:ext uri="{FF2B5EF4-FFF2-40B4-BE49-F238E27FC236}">
                <a16:creationId xmlns:a16="http://schemas.microsoft.com/office/drawing/2014/main" id="{986D68AF-6B45-4B98-8634-61D8C9C0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1" name="Freeform 5">
            <a:extLst>
              <a:ext uri="{FF2B5EF4-FFF2-40B4-BE49-F238E27FC236}">
                <a16:creationId xmlns:a16="http://schemas.microsoft.com/office/drawing/2014/main" id="{0143DE54-7BFF-4B29-8566-DF80EE4CC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F8348E1-5BC5-6C80-9BAA-4014D3E2D636}"/>
              </a:ext>
            </a:extLst>
          </p:cNvPr>
          <p:cNvSpPr>
            <a:spLocks noGrp="1"/>
          </p:cNvSpPr>
          <p:nvPr>
            <p:ph type="title"/>
          </p:nvPr>
        </p:nvSpPr>
        <p:spPr>
          <a:xfrm>
            <a:off x="1057496" y="476252"/>
            <a:ext cx="2942210" cy="1020232"/>
          </a:xfrm>
        </p:spPr>
        <p:txBody>
          <a:bodyPr vert="horz" lIns="91440" tIns="45720" rIns="91440" bIns="45720" rtlCol="0" anchor="ctr">
            <a:normAutofit/>
          </a:bodyPr>
          <a:lstStyle/>
          <a:p>
            <a:r>
              <a:rPr lang="en-US" b="0" i="0" kern="1200">
                <a:solidFill>
                  <a:srgbClr val="FFFFFE"/>
                </a:solidFill>
                <a:latin typeface="+mj-lt"/>
                <a:ea typeface="+mj-ea"/>
                <a:cs typeface="+mj-cs"/>
              </a:rPr>
              <a:t>Clubs</a:t>
            </a:r>
          </a:p>
        </p:txBody>
      </p:sp>
      <p:sp>
        <p:nvSpPr>
          <p:cNvPr id="33" name="Freeform 5">
            <a:extLst>
              <a:ext uri="{FF2B5EF4-FFF2-40B4-BE49-F238E27FC236}">
                <a16:creationId xmlns:a16="http://schemas.microsoft.com/office/drawing/2014/main" id="{7C661810-D461-4214-A635-30A7D1714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7" name="Content Placeholder 6">
            <a:extLst>
              <a:ext uri="{FF2B5EF4-FFF2-40B4-BE49-F238E27FC236}">
                <a16:creationId xmlns:a16="http://schemas.microsoft.com/office/drawing/2014/main" id="{9AF4EF6C-C802-7DB3-5B29-5BEF06D11FC3}"/>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5194607" y="1353065"/>
            <a:ext cx="3113903" cy="4151870"/>
          </a:xfrm>
          <a:prstGeom prst="rect">
            <a:avLst/>
          </a:prstGeom>
        </p:spPr>
      </p:pic>
      <p:pic>
        <p:nvPicPr>
          <p:cNvPr id="9" name="Picture 8">
            <a:extLst>
              <a:ext uri="{FF2B5EF4-FFF2-40B4-BE49-F238E27FC236}">
                <a16:creationId xmlns:a16="http://schemas.microsoft.com/office/drawing/2014/main" id="{CBC3DBD0-A18F-FC7A-EF96-F96E619111A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8473451" y="2391031"/>
            <a:ext cx="3111473" cy="2075936"/>
          </a:xfrm>
          <a:prstGeom prst="rect">
            <a:avLst/>
          </a:prstGeom>
        </p:spPr>
      </p:pic>
      <p:sp>
        <p:nvSpPr>
          <p:cNvPr id="35" name="Rectangle 34">
            <a:extLst>
              <a:ext uri="{FF2B5EF4-FFF2-40B4-BE49-F238E27FC236}">
                <a16:creationId xmlns:a16="http://schemas.microsoft.com/office/drawing/2014/main" id="{ED6475A3-FF98-4FA0-B527-600EBA9BD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CC513BD-A096-836F-3458-3896C2FE9ED5}"/>
              </a:ext>
            </a:extLst>
          </p:cNvPr>
          <p:cNvSpPr>
            <a:spLocks noGrp="1"/>
          </p:cNvSpPr>
          <p:nvPr>
            <p:ph sz="half" idx="1"/>
          </p:nvPr>
        </p:nvSpPr>
        <p:spPr>
          <a:xfrm>
            <a:off x="970206" y="1331028"/>
            <a:ext cx="3133726" cy="5050720"/>
          </a:xfrm>
        </p:spPr>
        <p:txBody>
          <a:bodyPr vert="horz" lIns="91440" tIns="45720" rIns="91440" bIns="45720" rtlCol="0" anchor="t">
            <a:normAutofit fontScale="85000" lnSpcReduction="20000"/>
          </a:bodyPr>
          <a:lstStyle/>
          <a:p>
            <a:pPr marL="0" indent="0"/>
            <a:r>
              <a:rPr lang="en-US" sz="2000">
                <a:solidFill>
                  <a:srgbClr val="FFFFFE"/>
                </a:solidFill>
              </a:rPr>
              <a:t>SRC: The SRC meets every Monday at the beginning of Lunch in the SRC Room. </a:t>
            </a:r>
            <a:endParaRPr lang="en-US" sz="2000"/>
          </a:p>
          <a:p>
            <a:pPr marL="0" indent="0"/>
            <a:endParaRPr lang="en-US" sz="2000">
              <a:solidFill>
                <a:srgbClr val="FFFFFE"/>
              </a:solidFill>
            </a:endParaRPr>
          </a:p>
          <a:p>
            <a:pPr marL="0" indent="0"/>
            <a:r>
              <a:rPr lang="en-US" sz="2000">
                <a:solidFill>
                  <a:srgbClr val="FFFFFE"/>
                </a:solidFill>
              </a:rPr>
              <a:t>GSA: The Gender and Sexuality Alliance will meet every  Thursday in Room 30 at Lunch. All are welcome!</a:t>
            </a:r>
          </a:p>
          <a:p>
            <a:pPr marL="0" indent="0"/>
            <a:endParaRPr lang="en-US" sz="2000">
              <a:solidFill>
                <a:srgbClr val="FFFFFE"/>
              </a:solidFill>
            </a:endParaRPr>
          </a:p>
          <a:p>
            <a:pPr marL="0" indent="0"/>
            <a:r>
              <a:rPr lang="en-US" sz="2000">
                <a:solidFill>
                  <a:srgbClr val="FFFFFE"/>
                </a:solidFill>
              </a:rPr>
              <a:t>Guinea Pig club with Mrs. Muise is every Thursday at lunch. Please go to the Bolt Center at the beginning of Lunch.</a:t>
            </a:r>
          </a:p>
          <a:p>
            <a:pPr marL="0" indent="0"/>
            <a:endParaRPr lang="en-US" sz="2000">
              <a:solidFill>
                <a:srgbClr val="FFFFFE"/>
              </a:solidFill>
            </a:endParaRPr>
          </a:p>
          <a:p>
            <a:pPr marL="0" indent="0"/>
            <a:r>
              <a:rPr lang="en-US" sz="2000">
                <a:solidFill>
                  <a:srgbClr val="FFFFFE"/>
                </a:solidFill>
              </a:rPr>
              <a:t>Best Buddies with Ms. </a:t>
            </a:r>
            <a:r>
              <a:rPr lang="en-US" sz="2000" err="1">
                <a:solidFill>
                  <a:srgbClr val="FFFFFE"/>
                </a:solidFill>
              </a:rPr>
              <a:t>Vanderbeck</a:t>
            </a:r>
            <a:r>
              <a:rPr lang="en-US" sz="2000">
                <a:solidFill>
                  <a:srgbClr val="FFFFFE"/>
                </a:solidFill>
              </a:rPr>
              <a:t> is up and running. </a:t>
            </a:r>
          </a:p>
        </p:txBody>
      </p:sp>
      <p:sp>
        <p:nvSpPr>
          <p:cNvPr id="4" name="TextBox 3">
            <a:extLst>
              <a:ext uri="{FF2B5EF4-FFF2-40B4-BE49-F238E27FC236}">
                <a16:creationId xmlns:a16="http://schemas.microsoft.com/office/drawing/2014/main" id="{BC9F1E9A-EDA3-F265-C953-BCCCC6D5FD74}"/>
              </a:ext>
            </a:extLst>
          </p:cNvPr>
          <p:cNvSpPr txBox="1"/>
          <p:nvPr/>
        </p:nvSpPr>
        <p:spPr>
          <a:xfrm>
            <a:off x="8473451" y="4466967"/>
            <a:ext cx="3111473" cy="369332"/>
          </a:xfrm>
          <a:prstGeom prst="rect">
            <a:avLst/>
          </a:prstGeom>
          <a:noFill/>
        </p:spPr>
        <p:txBody>
          <a:bodyPr wrap="square" rtlCol="0">
            <a:spAutoFit/>
          </a:bodyPr>
          <a:lstStyle/>
          <a:p>
            <a:r>
              <a:rPr lang="en-US" sz="900">
                <a:hlinkClick r:id="rId6" tooltip="http://www.flickr.com/photos/fillmorephotography/255193520/"/>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358868221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32" name="Group 4131">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133" name="Rectangle 4132">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34" name="Oval 4133">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35" name="Oval 4134">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36" name="Oval 4135">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37" name="Oval 4136">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38" name="Oval 4137">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39"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140"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141"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143" name="Rectangle 4142">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098" name="Picture 2">
            <a:extLst>
              <a:ext uri="{FF2B5EF4-FFF2-40B4-BE49-F238E27FC236}">
                <a16:creationId xmlns:a16="http://schemas.microsoft.com/office/drawing/2014/main" id="{724AE89C-BFC3-4CD9-875D-C54E77CE00D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812" b="7812"/>
          <a:stretch/>
        </p:blipFill>
        <p:spPr bwMode="auto">
          <a:xfrm>
            <a:off x="20" y="10"/>
            <a:ext cx="12191980" cy="6857990"/>
          </a:xfrm>
          <a:prstGeom prst="rect">
            <a:avLst/>
          </a:prstGeom>
          <a:solidFill>
            <a:schemeClr val="bg1"/>
          </a:solidFill>
        </p:spPr>
      </p:pic>
      <p:sp>
        <p:nvSpPr>
          <p:cNvPr id="4145" name="Rectangle 4144">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687EE9-9B1F-480E-852F-0088ED57B1C3}"/>
              </a:ext>
            </a:extLst>
          </p:cNvPr>
          <p:cNvSpPr>
            <a:spLocks noGrp="1"/>
          </p:cNvSpPr>
          <p:nvPr>
            <p:ph type="title"/>
          </p:nvPr>
        </p:nvSpPr>
        <p:spPr>
          <a:xfrm>
            <a:off x="6357427" y="1370057"/>
            <a:ext cx="4204298" cy="875052"/>
          </a:xfrm>
        </p:spPr>
        <p:txBody>
          <a:bodyPr vert="horz" lIns="91440" tIns="45720" rIns="91440" bIns="45720" rtlCol="0" anchor="ctr">
            <a:normAutofit/>
          </a:bodyPr>
          <a:lstStyle/>
          <a:p>
            <a:r>
              <a:rPr lang="en-US" sz="2800">
                <a:solidFill>
                  <a:schemeClr val="tx1"/>
                </a:solidFill>
              </a:rPr>
              <a:t>Lunch and Canteen</a:t>
            </a:r>
          </a:p>
        </p:txBody>
      </p:sp>
      <p:sp>
        <p:nvSpPr>
          <p:cNvPr id="11" name="Content Placeholder 3">
            <a:extLst>
              <a:ext uri="{FF2B5EF4-FFF2-40B4-BE49-F238E27FC236}">
                <a16:creationId xmlns:a16="http://schemas.microsoft.com/office/drawing/2014/main" id="{D08E1AE2-AA0A-49EE-9AC9-E77A4CCA49E6}"/>
              </a:ext>
            </a:extLst>
          </p:cNvPr>
          <p:cNvSpPr>
            <a:spLocks noGrp="1"/>
          </p:cNvSpPr>
          <p:nvPr>
            <p:ph sz="half" idx="1"/>
          </p:nvPr>
        </p:nvSpPr>
        <p:spPr>
          <a:xfrm>
            <a:off x="6374886" y="2295039"/>
            <a:ext cx="4169380" cy="2898837"/>
          </a:xfrm>
        </p:spPr>
        <p:txBody>
          <a:bodyPr vert="horz" lIns="91440" tIns="45720" rIns="91440" bIns="45720" rtlCol="0">
            <a:normAutofit/>
          </a:bodyPr>
          <a:lstStyle/>
          <a:p>
            <a:pPr>
              <a:lnSpc>
                <a:spcPct val="90000"/>
              </a:lnSpc>
            </a:pPr>
            <a:r>
              <a:rPr lang="en-US"/>
              <a:t>Students are to continue to bring a packed lunch every day. </a:t>
            </a:r>
          </a:p>
          <a:p>
            <a:pPr>
              <a:lnSpc>
                <a:spcPct val="90000"/>
              </a:lnSpc>
            </a:pPr>
            <a:r>
              <a:rPr lang="en-US"/>
              <a:t>The canteen and Hot Lunch will resume on October 20.</a:t>
            </a:r>
          </a:p>
          <a:p>
            <a:pPr>
              <a:lnSpc>
                <a:spcPct val="90000"/>
              </a:lnSpc>
            </a:pPr>
            <a:r>
              <a:rPr lang="en-US"/>
              <a:t>Canteen items are $1-2</a:t>
            </a:r>
          </a:p>
          <a:p>
            <a:pPr>
              <a:lnSpc>
                <a:spcPct val="90000"/>
              </a:lnSpc>
            </a:pPr>
            <a:r>
              <a:rPr lang="en-US"/>
              <a:t>Hot Lunch is cheese pizza for $2.50 per slice. Please pay in advance on Cashless Schools. </a:t>
            </a:r>
          </a:p>
        </p:txBody>
      </p:sp>
      <p:sp>
        <p:nvSpPr>
          <p:cNvPr id="4" name="Content Placeholder 2">
            <a:extLst>
              <a:ext uri="{FF2B5EF4-FFF2-40B4-BE49-F238E27FC236}">
                <a16:creationId xmlns:a16="http://schemas.microsoft.com/office/drawing/2014/main" id="{CA60E921-B949-1BBC-DA52-81A648BCADCE}"/>
              </a:ext>
            </a:extLst>
          </p:cNvPr>
          <p:cNvSpPr txBox="1">
            <a:spLocks/>
          </p:cNvSpPr>
          <p:nvPr/>
        </p:nvSpPr>
        <p:spPr>
          <a:xfrm>
            <a:off x="1056695" y="1320127"/>
            <a:ext cx="4766715" cy="4195481"/>
          </a:xfrm>
          <a:prstGeom prst="rect">
            <a:avLst/>
          </a:prstGeom>
          <a:solidFill>
            <a:schemeClr val="bg1">
              <a:alpha val="85000"/>
            </a:schemeClr>
          </a:solidFill>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endParaRPr lang="en-US" sz="2800">
              <a:solidFill>
                <a:srgbClr val="FFFFFF"/>
              </a:solidFill>
              <a:latin typeface="+mj-lt"/>
            </a:endParaRPr>
          </a:p>
        </p:txBody>
      </p:sp>
      <p:sp>
        <p:nvSpPr>
          <p:cNvPr id="5" name="Title 1">
            <a:extLst>
              <a:ext uri="{FF2B5EF4-FFF2-40B4-BE49-F238E27FC236}">
                <a16:creationId xmlns:a16="http://schemas.microsoft.com/office/drawing/2014/main" id="{46D918DF-A29A-F8FF-CABB-3D9F201EA873}"/>
              </a:ext>
            </a:extLst>
          </p:cNvPr>
          <p:cNvSpPr txBox="1">
            <a:spLocks/>
          </p:cNvSpPr>
          <p:nvPr/>
        </p:nvSpPr>
        <p:spPr bwMode="gray">
          <a:xfrm>
            <a:off x="1382803" y="1419509"/>
            <a:ext cx="4204298" cy="8750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a:solidFill>
                  <a:schemeClr val="tx1"/>
                </a:solidFill>
              </a:rPr>
              <a:t>Breakfast Program</a:t>
            </a:r>
          </a:p>
        </p:txBody>
      </p:sp>
      <p:sp>
        <p:nvSpPr>
          <p:cNvPr id="7" name="Content Placeholder 3">
            <a:extLst>
              <a:ext uri="{FF2B5EF4-FFF2-40B4-BE49-F238E27FC236}">
                <a16:creationId xmlns:a16="http://schemas.microsoft.com/office/drawing/2014/main" id="{2DDC3A89-AD88-48C0-2025-55E9CFE287BB}"/>
              </a:ext>
            </a:extLst>
          </p:cNvPr>
          <p:cNvSpPr txBox="1">
            <a:spLocks/>
          </p:cNvSpPr>
          <p:nvPr/>
        </p:nvSpPr>
        <p:spPr>
          <a:xfrm>
            <a:off x="1326759" y="2245109"/>
            <a:ext cx="4169380" cy="289883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a:solidFill>
                  <a:srgbClr val="FFFFFF"/>
                </a:solidFill>
              </a:rPr>
              <a:t>We want our students to start their day in the right way, therefore, we have healthy breakfast options available in the front lobby every morning for all students. Ms. Galbraith, and Daniel will be in the lobby every morning until 8:45 a.m.</a:t>
            </a:r>
          </a:p>
        </p:txBody>
      </p:sp>
    </p:spTree>
    <p:extLst>
      <p:ext uri="{BB962C8B-B14F-4D97-AF65-F5344CB8AC3E}">
        <p14:creationId xmlns:p14="http://schemas.microsoft.com/office/powerpoint/2010/main" val="256701977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A1D6-7668-5222-FA81-EBDA65BC4B9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8BFE0AC-3B3B-226C-56DC-BD04D4EB24FD}"/>
              </a:ext>
            </a:extLst>
          </p:cNvPr>
          <p:cNvSpPr>
            <a:spLocks noGrp="1"/>
          </p:cNvSpPr>
          <p:nvPr>
            <p:ph type="subTitle" idx="1"/>
          </p:nvPr>
        </p:nvSpPr>
        <p:spPr/>
        <p:txBody>
          <a:bodyPr/>
          <a:lstStyle/>
          <a:p>
            <a:endParaRPr lang="en-US"/>
          </a:p>
        </p:txBody>
      </p:sp>
      <p:pic>
        <p:nvPicPr>
          <p:cNvPr id="5" name="Picture 4" descr="A close up of a document&#10;&#10;Description automatically generated">
            <a:extLst>
              <a:ext uri="{FF2B5EF4-FFF2-40B4-BE49-F238E27FC236}">
                <a16:creationId xmlns:a16="http://schemas.microsoft.com/office/drawing/2014/main" id="{2CD6251D-11D4-57CD-5F42-1CCB660D6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4500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6EEEC8-4D78-0C1C-CC1A-7A751D66C0A9}"/>
              </a:ext>
            </a:extLst>
          </p:cNvPr>
          <p:cNvSpPr>
            <a:spLocks noGrp="1"/>
          </p:cNvSpPr>
          <p:nvPr>
            <p:ph type="title"/>
          </p:nvPr>
        </p:nvSpPr>
        <p:spPr>
          <a:xfrm>
            <a:off x="380372" y="558785"/>
            <a:ext cx="5715627" cy="1325563"/>
          </a:xfrm>
        </p:spPr>
        <p:txBody>
          <a:bodyPr>
            <a:normAutofit/>
          </a:bodyPr>
          <a:lstStyle/>
          <a:p>
            <a:r>
              <a:rPr lang="en-US" sz="5400">
                <a:solidFill>
                  <a:srgbClr val="FFFF00"/>
                </a:solidFill>
              </a:rPr>
              <a:t>Mrs. Krista Graham</a:t>
            </a:r>
          </a:p>
        </p:txBody>
      </p:sp>
      <p:sp>
        <p:nvSpPr>
          <p:cNvPr id="39" name="Freeform: Shape 38">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6CBF4C42-F67C-647E-9745-82B9B9A9324F}"/>
              </a:ext>
            </a:extLst>
          </p:cNvPr>
          <p:cNvSpPr>
            <a:spLocks noGrp="1"/>
          </p:cNvSpPr>
          <p:nvPr>
            <p:ph idx="1"/>
          </p:nvPr>
        </p:nvSpPr>
        <p:spPr>
          <a:xfrm>
            <a:off x="838200" y="1825625"/>
            <a:ext cx="5393361" cy="4351338"/>
          </a:xfrm>
        </p:spPr>
        <p:txBody>
          <a:bodyPr>
            <a:normAutofit/>
          </a:bodyPr>
          <a:lstStyle/>
          <a:p>
            <a:pPr marL="0" indent="0">
              <a:buNone/>
            </a:pPr>
            <a:r>
              <a:rPr lang="en-US" sz="2200">
                <a:solidFill>
                  <a:srgbClr val="FFFF00"/>
                </a:solidFill>
              </a:rPr>
              <a:t>Teaches Phys. Ed for Grades 6-8</a:t>
            </a:r>
          </a:p>
          <a:p>
            <a:pPr marL="0" indent="0">
              <a:buNone/>
            </a:pPr>
            <a:r>
              <a:rPr lang="en-US" sz="2200">
                <a:solidFill>
                  <a:srgbClr val="FFFF00"/>
                </a:solidFill>
              </a:rPr>
              <a:t>Teaching Experience: 22 years</a:t>
            </a:r>
          </a:p>
          <a:p>
            <a:pPr marL="0" indent="0">
              <a:buNone/>
            </a:pPr>
            <a:r>
              <a:rPr lang="en-US" sz="2200">
                <a:solidFill>
                  <a:srgbClr val="FFFF00"/>
                </a:solidFill>
              </a:rPr>
              <a:t>Years at Barnhill: 21</a:t>
            </a:r>
          </a:p>
          <a:p>
            <a:pPr marL="0" indent="0">
              <a:buNone/>
            </a:pPr>
            <a:r>
              <a:rPr lang="en-US" sz="2200">
                <a:solidFill>
                  <a:srgbClr val="FFFF00"/>
                </a:solidFill>
              </a:rPr>
              <a:t>What do you love about teaching? “Making connections with students.”</a:t>
            </a:r>
          </a:p>
          <a:p>
            <a:pPr marL="0" indent="0">
              <a:buNone/>
            </a:pPr>
            <a:r>
              <a:rPr lang="en-US" sz="2200">
                <a:solidFill>
                  <a:srgbClr val="FFFF00"/>
                </a:solidFill>
              </a:rPr>
              <a:t>Interest/Activities: Working out, reading and enjoying Starbucks!</a:t>
            </a:r>
          </a:p>
          <a:p>
            <a:pPr marL="0" indent="0">
              <a:buNone/>
            </a:pPr>
            <a:r>
              <a:rPr lang="en-US" sz="2200">
                <a:solidFill>
                  <a:srgbClr val="FFFF00"/>
                </a:solidFill>
              </a:rPr>
              <a:t>Interesting Fact: Has broken 6 bones in her body</a:t>
            </a:r>
          </a:p>
        </p:txBody>
      </p:sp>
      <p:sp>
        <p:nvSpPr>
          <p:cNvPr id="41" name="Oval 40">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3D0D8B-B5F6-45DD-BA0E-B86F18BFA297}"/>
              </a:ext>
            </a:extLst>
          </p:cNvPr>
          <p:cNvSpPr txBox="1"/>
          <p:nvPr/>
        </p:nvSpPr>
        <p:spPr>
          <a:xfrm>
            <a:off x="3456488" y="20466"/>
            <a:ext cx="905847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400" b="0" i="0" u="none" strike="noStrike" kern="1200" cap="none" spc="0" normalizeH="0" baseline="0" noProof="0">
                <a:ln>
                  <a:noFill/>
                </a:ln>
                <a:solidFill>
                  <a:srgbClr val="FFFF00"/>
                </a:solidFill>
                <a:effectLst/>
                <a:uLnTx/>
                <a:uFillTx/>
                <a:latin typeface="Broadway" panose="04040905080B02020502" pitchFamily="82" charset="0"/>
                <a:ea typeface="+mn-ea"/>
                <a:cs typeface="+mn-cs"/>
              </a:rPr>
              <a:t>BARNHILL STAFF SPOTLIGHT</a:t>
            </a:r>
            <a:endParaRPr kumimoji="0" lang="en-US" sz="2800" b="0" i="0" u="none" strike="noStrike" kern="1200" cap="none" spc="0" normalizeH="0" baseline="0" noProof="0">
              <a:ln>
                <a:noFill/>
              </a:ln>
              <a:solidFill>
                <a:srgbClr val="FFFF00"/>
              </a:solidFill>
              <a:effectLst/>
              <a:uLnTx/>
              <a:uFillTx/>
              <a:latin typeface="Broadway" panose="04040905080B02020502" pitchFamily="82" charset="0"/>
              <a:ea typeface="+mn-ea"/>
              <a:cs typeface="+mn-cs"/>
            </a:endParaRPr>
          </a:p>
        </p:txBody>
      </p:sp>
      <p:pic>
        <p:nvPicPr>
          <p:cNvPr id="5" name="Picture 4" descr="A person smiling at camera&#10;&#10;Description automatically generated">
            <a:extLst>
              <a:ext uri="{FF2B5EF4-FFF2-40B4-BE49-F238E27FC236}">
                <a16:creationId xmlns:a16="http://schemas.microsoft.com/office/drawing/2014/main" id="{D32E52E4-C45F-CD21-FBAB-46B247596EE9}"/>
              </a:ext>
            </a:extLst>
          </p:cNvPr>
          <p:cNvPicPr>
            <a:picLocks noChangeAspect="1"/>
          </p:cNvPicPr>
          <p:nvPr/>
        </p:nvPicPr>
        <p:blipFill rotWithShape="1">
          <a:blip r:embed="rId2">
            <a:extLst>
              <a:ext uri="{28A0092B-C50C-407E-A947-70E740481C1C}">
                <a14:useLocalDpi xmlns:a14="http://schemas.microsoft.com/office/drawing/2010/main" val="0"/>
              </a:ext>
            </a:extLst>
          </a:blip>
          <a:srcRect t="11518" b="16075"/>
          <a:stretch/>
        </p:blipFill>
        <p:spPr>
          <a:xfrm>
            <a:off x="7783076" y="941150"/>
            <a:ext cx="3168981" cy="4965617"/>
          </a:xfrm>
          <a:prstGeom prst="rect">
            <a:avLst/>
          </a:prstGeom>
        </p:spPr>
      </p:pic>
    </p:spTree>
    <p:extLst>
      <p:ext uri="{BB962C8B-B14F-4D97-AF65-F5344CB8AC3E}">
        <p14:creationId xmlns:p14="http://schemas.microsoft.com/office/powerpoint/2010/main" val="3313491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4"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964A204-D655-D144-AB2C-C4D631FFE566}"/>
              </a:ext>
            </a:extLst>
          </p:cNvPr>
          <p:cNvSpPr>
            <a:spLocks noGrp="1"/>
          </p:cNvSpPr>
          <p:nvPr>
            <p:ph type="title"/>
          </p:nvPr>
        </p:nvSpPr>
        <p:spPr>
          <a:xfrm>
            <a:off x="8382055" y="1241266"/>
            <a:ext cx="3161016" cy="3153753"/>
          </a:xfrm>
        </p:spPr>
        <p:txBody>
          <a:bodyPr vert="horz" lIns="91440" tIns="45720" rIns="91440" bIns="45720" rtlCol="0" anchor="b">
            <a:normAutofit/>
          </a:bodyPr>
          <a:lstStyle/>
          <a:p>
            <a:r>
              <a:rPr lang="en-US" sz="5000" b="0" i="0" kern="1200">
                <a:solidFill>
                  <a:srgbClr val="EBEBEB"/>
                </a:solidFill>
                <a:latin typeface="+mj-lt"/>
                <a:ea typeface="+mj-ea"/>
                <a:cs typeface="+mj-cs"/>
              </a:rPr>
              <a:t>On the Horizon…</a:t>
            </a:r>
          </a:p>
        </p:txBody>
      </p:sp>
      <p:grpSp>
        <p:nvGrpSpPr>
          <p:cNvPr id="25" name="Group 16">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8" name="Rectangle 17">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6" name="Content Placeholder 5">
            <a:extLst>
              <a:ext uri="{FF2B5EF4-FFF2-40B4-BE49-F238E27FC236}">
                <a16:creationId xmlns:a16="http://schemas.microsoft.com/office/drawing/2014/main" id="{B175AD57-7D03-31D8-9609-6A01FFD640A7}"/>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1245514" y="1114621"/>
            <a:ext cx="6171677" cy="4628758"/>
          </a:xfrm>
          <a:prstGeom prst="rect">
            <a:avLst/>
          </a:prstGeom>
        </p:spPr>
      </p:pic>
      <p:sp>
        <p:nvSpPr>
          <p:cNvPr id="3" name="TextBox 2">
            <a:extLst>
              <a:ext uri="{FF2B5EF4-FFF2-40B4-BE49-F238E27FC236}">
                <a16:creationId xmlns:a16="http://schemas.microsoft.com/office/drawing/2014/main" id="{6369740F-A728-2891-505F-F731B96C2F89}"/>
              </a:ext>
            </a:extLst>
          </p:cNvPr>
          <p:cNvSpPr txBox="1"/>
          <p:nvPr/>
        </p:nvSpPr>
        <p:spPr>
          <a:xfrm>
            <a:off x="1245514" y="5743379"/>
            <a:ext cx="6171677" cy="230832"/>
          </a:xfrm>
          <a:prstGeom prst="rect">
            <a:avLst/>
          </a:prstGeom>
          <a:noFill/>
        </p:spPr>
        <p:txBody>
          <a:bodyPr wrap="square" rtlCol="0">
            <a:spAutoFit/>
          </a:bodyPr>
          <a:lstStyle/>
          <a:p>
            <a:r>
              <a:rPr lang="en-US" sz="900">
                <a:hlinkClick r:id="rId5" tooltip="https://john.colagioia.net/blog/2019/12/31/new-year.html"/>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787376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descr="A group of carved pumpkins&#10;&#10;Description automatically generated">
            <a:extLst>
              <a:ext uri="{FF2B5EF4-FFF2-40B4-BE49-F238E27FC236}">
                <a16:creationId xmlns:a16="http://schemas.microsoft.com/office/drawing/2014/main" id="{8C86397C-C4EE-3457-3FDB-1E6DB5315D99}"/>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3F509E-02D9-F61E-A9EF-27C7A2270A53}"/>
              </a:ext>
            </a:extLst>
          </p:cNvPr>
          <p:cNvSpPr>
            <a:spLocks noGrp="1"/>
          </p:cNvSpPr>
          <p:nvPr>
            <p:ph type="title"/>
          </p:nvPr>
        </p:nvSpPr>
        <p:spPr>
          <a:xfrm>
            <a:off x="1154954" y="973668"/>
            <a:ext cx="8761413" cy="706964"/>
          </a:xfrm>
        </p:spPr>
        <p:txBody>
          <a:bodyPr>
            <a:normAutofit/>
          </a:bodyPr>
          <a:lstStyle/>
          <a:p>
            <a:r>
              <a:rPr lang="en-US">
                <a:solidFill>
                  <a:schemeClr val="tx1"/>
                </a:solidFill>
              </a:rPr>
              <a:t>Halloween Dance</a:t>
            </a:r>
          </a:p>
        </p:txBody>
      </p:sp>
      <p:sp>
        <p:nvSpPr>
          <p:cNvPr id="3" name="Content Placeholder 2">
            <a:extLst>
              <a:ext uri="{FF2B5EF4-FFF2-40B4-BE49-F238E27FC236}">
                <a16:creationId xmlns:a16="http://schemas.microsoft.com/office/drawing/2014/main" id="{78B36F36-1B35-F624-02A5-1A2542B06EAE}"/>
              </a:ext>
            </a:extLst>
          </p:cNvPr>
          <p:cNvSpPr>
            <a:spLocks noGrp="1"/>
          </p:cNvSpPr>
          <p:nvPr>
            <p:ph idx="1"/>
          </p:nvPr>
        </p:nvSpPr>
        <p:spPr>
          <a:xfrm>
            <a:off x="1154954" y="2603500"/>
            <a:ext cx="8825659" cy="3416300"/>
          </a:xfrm>
        </p:spPr>
        <p:txBody>
          <a:bodyPr>
            <a:normAutofit/>
          </a:bodyPr>
          <a:lstStyle/>
          <a:p>
            <a:pPr marL="0" indent="0">
              <a:buNone/>
            </a:pPr>
            <a:r>
              <a:rPr lang="en-US">
                <a:solidFill>
                  <a:schemeClr val="tx1"/>
                </a:solidFill>
              </a:rPr>
              <a:t>SRC is hosting a Halloween Dance for students on October 26</a:t>
            </a:r>
            <a:r>
              <a:rPr lang="en-US" baseline="30000">
                <a:solidFill>
                  <a:schemeClr val="tx1"/>
                </a:solidFill>
              </a:rPr>
              <a:t>th</a:t>
            </a:r>
            <a:r>
              <a:rPr lang="en-US">
                <a:solidFill>
                  <a:schemeClr val="tx1"/>
                </a:solidFill>
              </a:rPr>
              <a:t> from 6:30-8:30 p.m.</a:t>
            </a:r>
          </a:p>
          <a:p>
            <a:pPr marL="0" indent="0">
              <a:buNone/>
            </a:pPr>
            <a:r>
              <a:rPr lang="en-US">
                <a:solidFill>
                  <a:schemeClr val="tx1"/>
                </a:solidFill>
              </a:rPr>
              <a:t>The cost is $5 per student. We encourage students to dress up, however weapons (real or fake) and face coverings are not allowed. </a:t>
            </a:r>
          </a:p>
          <a:p>
            <a:pPr marL="0" indent="0">
              <a:buNone/>
            </a:pPr>
            <a:r>
              <a:rPr lang="en-US">
                <a:solidFill>
                  <a:schemeClr val="tx1"/>
                </a:solidFill>
              </a:rPr>
              <a:t>Sign-Ins are available. To sign-in a student from another school, please see Ms. Ferguson in the morning, at lunch or on break. </a:t>
            </a:r>
          </a:p>
          <a:p>
            <a:pPr marL="0" indent="0">
              <a:buNone/>
            </a:pPr>
            <a:r>
              <a:rPr lang="en-US">
                <a:solidFill>
                  <a:schemeClr val="tx1"/>
                </a:solidFill>
              </a:rPr>
              <a:t>In addition to the dance, there will also be a Haunted Hallway experience. This is an additional cost of $2 and is completely optional. </a:t>
            </a:r>
          </a:p>
        </p:txBody>
      </p:sp>
    </p:spTree>
    <p:extLst>
      <p:ext uri="{BB962C8B-B14F-4D97-AF65-F5344CB8AC3E}">
        <p14:creationId xmlns:p14="http://schemas.microsoft.com/office/powerpoint/2010/main" val="248357906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9" name="Rectangle 58">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Oval 59">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1" name="Oval 60">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2" name="Oval 61">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3" name="Oval 62">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Oval 63">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6"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7"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9" name="Rectangle 68">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1" name="Rectangle 70">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73"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75"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C11AD0E1-60EE-D355-7F17-82934E3BA0C4}"/>
              </a:ext>
            </a:extLst>
          </p:cNvPr>
          <p:cNvSpPr>
            <a:spLocks noGrp="1"/>
          </p:cNvSpPr>
          <p:nvPr>
            <p:ph type="title"/>
          </p:nvPr>
        </p:nvSpPr>
        <p:spPr>
          <a:xfrm>
            <a:off x="639097" y="629265"/>
            <a:ext cx="6740139" cy="1622322"/>
          </a:xfrm>
        </p:spPr>
        <p:txBody>
          <a:bodyPr vert="horz" lIns="91440" tIns="45720" rIns="91440" bIns="45720" rtlCol="0" anchor="ctr">
            <a:normAutofit/>
          </a:bodyPr>
          <a:lstStyle/>
          <a:p>
            <a:r>
              <a:rPr lang="en-US">
                <a:solidFill>
                  <a:srgbClr val="FFFFFF"/>
                </a:solidFill>
              </a:rPr>
              <a:t>Remembrance Day Events</a:t>
            </a:r>
          </a:p>
        </p:txBody>
      </p:sp>
      <p:sp>
        <p:nvSpPr>
          <p:cNvPr id="77" name="Rectangle 76">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9" name="Oval 7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1" name="Oval 80">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C4A2396-FC1B-9B84-FB1D-040FA0AAF39F}"/>
              </a:ext>
            </a:extLst>
          </p:cNvPr>
          <p:cNvSpPr>
            <a:spLocks noGrp="1"/>
          </p:cNvSpPr>
          <p:nvPr>
            <p:ph sz="half" idx="1"/>
          </p:nvPr>
        </p:nvSpPr>
        <p:spPr>
          <a:xfrm>
            <a:off x="1106754" y="2170830"/>
            <a:ext cx="4778392" cy="3811740"/>
          </a:xfrm>
        </p:spPr>
        <p:txBody>
          <a:bodyPr vert="horz" lIns="91440" tIns="45720" rIns="91440" bIns="45720" rtlCol="0" anchor="ctr">
            <a:normAutofit/>
          </a:bodyPr>
          <a:lstStyle/>
          <a:p>
            <a:pPr marL="0" indent="0"/>
            <a:endParaRPr lang="en-US">
              <a:solidFill>
                <a:srgbClr val="FFFFFF"/>
              </a:solidFill>
            </a:endParaRPr>
          </a:p>
          <a:p>
            <a:r>
              <a:rPr lang="en-US">
                <a:solidFill>
                  <a:srgbClr val="FFFFFF"/>
                </a:solidFill>
              </a:rPr>
              <a:t>The Legion’s Annual Remembrance Day contest to open to all students! For detailed information, please visit </a:t>
            </a:r>
            <a:r>
              <a:rPr lang="en-US">
                <a:solidFill>
                  <a:srgbClr val="FFFFFF"/>
                </a:solidFill>
                <a:hlinkClick r:id="rId3"/>
              </a:rPr>
              <a:t>www.remembrancecontests.ca/</a:t>
            </a:r>
            <a:r>
              <a:rPr lang="en-US">
                <a:solidFill>
                  <a:srgbClr val="FFFFFF"/>
                </a:solidFill>
              </a:rPr>
              <a:t> Entries are due on November 10</a:t>
            </a:r>
            <a:r>
              <a:rPr lang="en-US" baseline="30000">
                <a:solidFill>
                  <a:srgbClr val="FFFFFF"/>
                </a:solidFill>
              </a:rPr>
              <a:t>th</a:t>
            </a:r>
            <a:r>
              <a:rPr lang="en-US">
                <a:solidFill>
                  <a:srgbClr val="FFFFFF"/>
                </a:solidFill>
              </a:rPr>
              <a:t>. </a:t>
            </a:r>
          </a:p>
          <a:p>
            <a:endParaRPr lang="en-US">
              <a:solidFill>
                <a:srgbClr val="FFFFFF"/>
              </a:solidFill>
            </a:endParaRPr>
          </a:p>
          <a:p>
            <a:r>
              <a:rPr lang="en-US">
                <a:solidFill>
                  <a:srgbClr val="FFFFFF"/>
                </a:solidFill>
              </a:rPr>
              <a:t>Our Remembrance Day Ceremony will be on November 10</a:t>
            </a:r>
            <a:r>
              <a:rPr lang="en-US" baseline="30000">
                <a:solidFill>
                  <a:srgbClr val="FFFFFF"/>
                </a:solidFill>
              </a:rPr>
              <a:t>th</a:t>
            </a:r>
            <a:r>
              <a:rPr lang="en-US">
                <a:solidFill>
                  <a:srgbClr val="FFFFFF"/>
                </a:solidFill>
              </a:rPr>
              <a:t> at 10:15 a.m. Community members are welcome.</a:t>
            </a:r>
          </a:p>
        </p:txBody>
      </p:sp>
      <p:pic>
        <p:nvPicPr>
          <p:cNvPr id="9" name="Content Placeholder 8">
            <a:extLst>
              <a:ext uri="{FF2B5EF4-FFF2-40B4-BE49-F238E27FC236}">
                <a16:creationId xmlns:a16="http://schemas.microsoft.com/office/drawing/2014/main" id="{79885A4A-7A80-A1B2-67D8-5B37B256736D}"/>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6208713" y="2704141"/>
            <a:ext cx="4824412" cy="3215018"/>
          </a:xfrm>
        </p:spPr>
      </p:pic>
      <p:sp>
        <p:nvSpPr>
          <p:cNvPr id="4" name="TextBox 3">
            <a:extLst>
              <a:ext uri="{FF2B5EF4-FFF2-40B4-BE49-F238E27FC236}">
                <a16:creationId xmlns:a16="http://schemas.microsoft.com/office/drawing/2014/main" id="{BB06F114-E775-1EBD-E771-FBC9FB7D324C}"/>
              </a:ext>
            </a:extLst>
          </p:cNvPr>
          <p:cNvSpPr txBox="1"/>
          <p:nvPr/>
        </p:nvSpPr>
        <p:spPr>
          <a:xfrm>
            <a:off x="6208713" y="5919159"/>
            <a:ext cx="4824412" cy="230832"/>
          </a:xfrm>
          <a:prstGeom prst="rect">
            <a:avLst/>
          </a:prstGeom>
          <a:noFill/>
        </p:spPr>
        <p:txBody>
          <a:bodyPr wrap="square" rtlCol="0">
            <a:spAutoFit/>
          </a:bodyPr>
          <a:lstStyle/>
          <a:p>
            <a:r>
              <a:rPr lang="en-US" sz="900">
                <a:hlinkClick r:id="rId5" tooltip="https://edtech4beginners.com/2017/11/06/everything-you-need-for-a-remembrance-day-assembly-lesson/"/>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212787560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descr="A field of red flowers&#10;&#10;Description automatically generated">
            <a:extLst>
              <a:ext uri="{FF2B5EF4-FFF2-40B4-BE49-F238E27FC236}">
                <a16:creationId xmlns:a16="http://schemas.microsoft.com/office/drawing/2014/main" id="{24C75389-6648-2868-9AC8-49026F0E2F3E}"/>
              </a:ext>
            </a:extLst>
          </p:cNvPr>
          <p:cNvPicPr>
            <a:picLocks noChangeAspect="1"/>
          </p:cNvPicPr>
          <p:nvPr/>
        </p:nvPicPr>
        <p:blipFill rotWithShape="1">
          <a:blip r:embed="rId3">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562" b="14438"/>
          <a:stretch/>
        </p:blipFill>
        <p:spPr>
          <a:xfrm>
            <a:off x="0" y="46999"/>
            <a:ext cx="12191980" cy="6857990"/>
          </a:xfrm>
          <a:prstGeom prst="rect">
            <a:avLst/>
          </a:prstGeom>
        </p:spPr>
      </p:pic>
      <p:sp>
        <p:nvSpPr>
          <p:cNvPr id="2" name="Title 1">
            <a:extLst>
              <a:ext uri="{FF2B5EF4-FFF2-40B4-BE49-F238E27FC236}">
                <a16:creationId xmlns:a16="http://schemas.microsoft.com/office/drawing/2014/main" id="{AC01990B-3197-8168-9FFD-E2E860BFB3B4}"/>
              </a:ext>
            </a:extLst>
          </p:cNvPr>
          <p:cNvSpPr>
            <a:spLocks noGrp="1"/>
          </p:cNvSpPr>
          <p:nvPr>
            <p:ph type="ctrTitle"/>
          </p:nvPr>
        </p:nvSpPr>
        <p:spPr>
          <a:xfrm>
            <a:off x="1452623" y="588436"/>
            <a:ext cx="8761413" cy="706964"/>
          </a:xfrm>
        </p:spPr>
        <p:txBody>
          <a:bodyPr vert="horz" lIns="91440" tIns="45720" rIns="91440" bIns="45720" rtlCol="0" anchor="ctr">
            <a:normAutofit/>
          </a:bodyPr>
          <a:lstStyle/>
          <a:p>
            <a:pPr algn="ctr"/>
            <a:r>
              <a:rPr lang="en-US" sz="4000" b="1">
                <a:solidFill>
                  <a:schemeClr val="tx1"/>
                </a:solidFill>
                <a:effectLst>
                  <a:outerShdw blurRad="38100" dist="38100" dir="2700000" algn="tl">
                    <a:srgbClr val="000000">
                      <a:alpha val="43137"/>
                    </a:srgbClr>
                  </a:outerShdw>
                </a:effectLst>
              </a:rPr>
              <a:t>Barnhill Remembers… </a:t>
            </a:r>
          </a:p>
        </p:txBody>
      </p:sp>
      <p:sp>
        <p:nvSpPr>
          <p:cNvPr id="3" name="Subtitle 2">
            <a:extLst>
              <a:ext uri="{FF2B5EF4-FFF2-40B4-BE49-F238E27FC236}">
                <a16:creationId xmlns:a16="http://schemas.microsoft.com/office/drawing/2014/main" id="{847DA066-D376-3129-3E17-D4CF4AA3AFC5}"/>
              </a:ext>
            </a:extLst>
          </p:cNvPr>
          <p:cNvSpPr>
            <a:spLocks noGrp="1"/>
          </p:cNvSpPr>
          <p:nvPr>
            <p:ph type="subTitle" idx="1"/>
          </p:nvPr>
        </p:nvSpPr>
        <p:spPr>
          <a:xfrm>
            <a:off x="1111661" y="1717742"/>
            <a:ext cx="9968658" cy="3420655"/>
          </a:xfrm>
          <a:solidFill>
            <a:schemeClr val="bg1">
              <a:lumMod val="95000"/>
              <a:lumOff val="5000"/>
              <a:alpha val="70000"/>
            </a:schemeClr>
          </a:solidFill>
        </p:spPr>
        <p:txBody>
          <a:bodyPr vert="horz" lIns="91440" tIns="45720" rIns="91440" bIns="45720" rtlCol="0">
            <a:normAutofit/>
          </a:bodyPr>
          <a:lstStyle/>
          <a:p>
            <a:pPr algn="ctr"/>
            <a:r>
              <a:rPr lang="en-US" sz="2000">
                <a:solidFill>
                  <a:schemeClr val="tx1"/>
                </a:solidFill>
              </a:rPr>
              <a:t>We would like your help with a special project for Remembrance Day.</a:t>
            </a:r>
          </a:p>
          <a:p>
            <a:pPr algn="ctr"/>
            <a:r>
              <a:rPr lang="en-US" sz="2000">
                <a:solidFill>
                  <a:schemeClr val="tx1"/>
                </a:solidFill>
              </a:rPr>
              <a:t>We are asking families to submit a photo of a family member who has served in any capacity in the Canadian military. These photos will be used in our Remembrance Day Ceremony on November 10. </a:t>
            </a:r>
          </a:p>
          <a:p>
            <a:pPr algn="ctr"/>
            <a:r>
              <a:rPr lang="en-US" sz="2000">
                <a:solidFill>
                  <a:schemeClr val="tx1"/>
                </a:solidFill>
              </a:rPr>
              <a:t>We ask that photos be submitted via email to </a:t>
            </a:r>
            <a:r>
              <a:rPr lang="en-US" sz="2000">
                <a:solidFill>
                  <a:schemeClr val="tx1"/>
                </a:solidFill>
                <a:hlinkClick r:id="rId5"/>
              </a:rPr>
              <a:t>andrea.dennis@nbed.nb.ca</a:t>
            </a:r>
            <a:r>
              <a:rPr lang="en-US" sz="2000">
                <a:solidFill>
                  <a:schemeClr val="tx1"/>
                </a:solidFill>
              </a:rPr>
              <a:t>. In your submission, please specify which student is connected to the person in the photo and how that person served. </a:t>
            </a:r>
          </a:p>
          <a:p>
            <a:pPr algn="ctr"/>
            <a:r>
              <a:rPr lang="en-US" sz="2000">
                <a:solidFill>
                  <a:schemeClr val="tx1"/>
                </a:solidFill>
              </a:rPr>
              <a:t>Thank you for your support!</a:t>
            </a:r>
          </a:p>
          <a:p>
            <a:pPr>
              <a:buFont typeface="Wingdings 3" charset="2"/>
              <a:buChar char=""/>
            </a:pPr>
            <a:endParaRPr lang="en-US">
              <a:solidFill>
                <a:schemeClr val="tx1"/>
              </a:solidFill>
            </a:endParaRPr>
          </a:p>
        </p:txBody>
      </p:sp>
    </p:spTree>
    <p:extLst>
      <p:ext uri="{BB962C8B-B14F-4D97-AF65-F5344CB8AC3E}">
        <p14:creationId xmlns:p14="http://schemas.microsoft.com/office/powerpoint/2010/main" val="76461755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Shape 1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12D6FE19-F301-A859-BD80-F58D6EC357B2}"/>
              </a:ext>
            </a:extLst>
          </p:cNvPr>
          <p:cNvSpPr>
            <a:spLocks noGrp="1"/>
          </p:cNvSpPr>
          <p:nvPr>
            <p:ph type="title"/>
          </p:nvPr>
        </p:nvSpPr>
        <p:spPr>
          <a:xfrm>
            <a:off x="735432" y="551128"/>
            <a:ext cx="3553402" cy="1020232"/>
          </a:xfrm>
        </p:spPr>
        <p:txBody>
          <a:bodyPr>
            <a:normAutofit/>
          </a:bodyPr>
          <a:lstStyle/>
          <a:p>
            <a:pPr algn="ctr">
              <a:lnSpc>
                <a:spcPct val="90000"/>
              </a:lnSpc>
            </a:pPr>
            <a:r>
              <a:rPr lang="en-US" sz="3100">
                <a:solidFill>
                  <a:schemeClr val="tx1"/>
                </a:solidFill>
              </a:rPr>
              <a:t>It is a full 5-day week!</a:t>
            </a:r>
          </a:p>
        </p:txBody>
      </p:sp>
      <p:pic>
        <p:nvPicPr>
          <p:cNvPr id="5" name="Picture 4">
            <a:extLst>
              <a:ext uri="{FF2B5EF4-FFF2-40B4-BE49-F238E27FC236}">
                <a16:creationId xmlns:a16="http://schemas.microsoft.com/office/drawing/2014/main" id="{9AEB1860-1795-B3C4-3A49-F90BA6C5056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436" r="4436"/>
          <a:stretch/>
        </p:blipFill>
        <p:spPr>
          <a:xfrm>
            <a:off x="5357222" y="877244"/>
            <a:ext cx="6197181" cy="5100337"/>
          </a:xfrm>
          <a:prstGeom prst="rect">
            <a:avLst/>
          </a:prstGeom>
        </p:spPr>
      </p:pic>
      <p:sp>
        <p:nvSpPr>
          <p:cNvPr id="16" name="Rectangle 1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386B987-2E94-E3B2-660A-44D9691C6EF0}"/>
              </a:ext>
            </a:extLst>
          </p:cNvPr>
          <p:cNvSpPr>
            <a:spLocks noGrp="1"/>
          </p:cNvSpPr>
          <p:nvPr>
            <p:ph idx="1"/>
          </p:nvPr>
        </p:nvSpPr>
        <p:spPr>
          <a:xfrm>
            <a:off x="637597" y="1571360"/>
            <a:ext cx="3991336" cy="4448440"/>
          </a:xfrm>
        </p:spPr>
        <p:txBody>
          <a:bodyPr>
            <a:normAutofit fontScale="77500" lnSpcReduction="20000"/>
          </a:bodyPr>
          <a:lstStyle/>
          <a:p>
            <a:pPr>
              <a:lnSpc>
                <a:spcPct val="90000"/>
              </a:lnSpc>
            </a:pPr>
            <a:r>
              <a:rPr lang="en-US" sz="2800">
                <a:solidFill>
                  <a:schemeClr val="tx1"/>
                </a:solidFill>
              </a:rPr>
              <a:t>Attendance matters; you need to be here to learn!</a:t>
            </a:r>
          </a:p>
          <a:p>
            <a:pPr>
              <a:lnSpc>
                <a:spcPct val="90000"/>
              </a:lnSpc>
            </a:pPr>
            <a:r>
              <a:rPr lang="en-US" sz="2800">
                <a:solidFill>
                  <a:schemeClr val="tx1"/>
                </a:solidFill>
              </a:rPr>
              <a:t>Student fees are now due. Please pay $35 on Cashless Schools.</a:t>
            </a:r>
          </a:p>
          <a:p>
            <a:pPr>
              <a:lnSpc>
                <a:spcPct val="90000"/>
              </a:lnSpc>
            </a:pPr>
            <a:r>
              <a:rPr lang="en-US" sz="2800">
                <a:solidFill>
                  <a:schemeClr val="tx1"/>
                </a:solidFill>
                <a:hlinkClick r:id="rId4"/>
              </a:rPr>
              <a:t>https://asd-s.schoolcashonline.com/</a:t>
            </a:r>
            <a:r>
              <a:rPr lang="en-US" sz="2800">
                <a:solidFill>
                  <a:schemeClr val="tx1"/>
                </a:solidFill>
              </a:rPr>
              <a:t> </a:t>
            </a:r>
          </a:p>
          <a:p>
            <a:pPr>
              <a:lnSpc>
                <a:spcPct val="90000"/>
              </a:lnSpc>
            </a:pPr>
            <a:r>
              <a:rPr lang="en-US" sz="2800">
                <a:solidFill>
                  <a:schemeClr val="tx1"/>
                </a:solidFill>
              </a:rPr>
              <a:t>This fee is used to support extra-curricular events throughout the year. If the fee is not paid, students will have to pay for individual events to  patriciate. </a:t>
            </a:r>
          </a:p>
        </p:txBody>
      </p:sp>
      <p:sp>
        <p:nvSpPr>
          <p:cNvPr id="2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4" name="TextBox 3">
            <a:extLst>
              <a:ext uri="{FF2B5EF4-FFF2-40B4-BE49-F238E27FC236}">
                <a16:creationId xmlns:a16="http://schemas.microsoft.com/office/drawing/2014/main" id="{96E078BE-6CC6-ACDF-B098-A8C277A23C0E}"/>
              </a:ext>
            </a:extLst>
          </p:cNvPr>
          <p:cNvSpPr txBox="1"/>
          <p:nvPr/>
        </p:nvSpPr>
        <p:spPr>
          <a:xfrm>
            <a:off x="5357222" y="5977581"/>
            <a:ext cx="6197181" cy="230832"/>
          </a:xfrm>
          <a:prstGeom prst="rect">
            <a:avLst/>
          </a:prstGeom>
          <a:noFill/>
        </p:spPr>
        <p:txBody>
          <a:bodyPr wrap="square" rtlCol="0">
            <a:spAutoFit/>
          </a:bodyPr>
          <a:lstStyle/>
          <a:p>
            <a:r>
              <a:rPr lang="en-US" sz="900">
                <a:hlinkClick r:id="rId3" tooltip="https://commons.wikimedia.org/wiki/File:Calhan_High_School_Senior_Classroom_by_David_Shankbone.jp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332115712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F24E7-0D8A-02A7-62EC-B7EF6F215420}"/>
              </a:ext>
            </a:extLst>
          </p:cNvPr>
          <p:cNvSpPr>
            <a:spLocks noGrp="1"/>
          </p:cNvSpPr>
          <p:nvPr>
            <p:ph type="title"/>
          </p:nvPr>
        </p:nvSpPr>
        <p:spPr/>
        <p:txBody>
          <a:bodyPr/>
          <a:lstStyle/>
          <a:p>
            <a:r>
              <a:rPr lang="en-US"/>
              <a:t>Staffing Update</a:t>
            </a:r>
          </a:p>
        </p:txBody>
      </p:sp>
      <p:sp>
        <p:nvSpPr>
          <p:cNvPr id="3" name="Content Placeholder 2">
            <a:extLst>
              <a:ext uri="{FF2B5EF4-FFF2-40B4-BE49-F238E27FC236}">
                <a16:creationId xmlns:a16="http://schemas.microsoft.com/office/drawing/2014/main" id="{15643211-A785-D527-050E-C35B7BD5847E}"/>
              </a:ext>
            </a:extLst>
          </p:cNvPr>
          <p:cNvSpPr>
            <a:spLocks noGrp="1"/>
          </p:cNvSpPr>
          <p:nvPr>
            <p:ph sz="half" idx="1"/>
          </p:nvPr>
        </p:nvSpPr>
        <p:spPr/>
        <p:txBody>
          <a:bodyPr/>
          <a:lstStyle/>
          <a:p>
            <a:r>
              <a:rPr lang="en-US"/>
              <a:t>Congratulations to Daniel Staples for moving into the full-time homeroom position for the 7/8 FI Class. Mr. Staples is now teaching 7, 8 PIF, 6, 7 Personal Wellness, 7/8 Science. </a:t>
            </a:r>
          </a:p>
        </p:txBody>
      </p:sp>
      <p:sp>
        <p:nvSpPr>
          <p:cNvPr id="4" name="Content Placeholder 3">
            <a:extLst>
              <a:ext uri="{FF2B5EF4-FFF2-40B4-BE49-F238E27FC236}">
                <a16:creationId xmlns:a16="http://schemas.microsoft.com/office/drawing/2014/main" id="{B85FFE0C-38AB-7DFE-FBEC-50521E078ED0}"/>
              </a:ext>
            </a:extLst>
          </p:cNvPr>
          <p:cNvSpPr>
            <a:spLocks noGrp="1"/>
          </p:cNvSpPr>
          <p:nvPr>
            <p:ph sz="half" idx="2"/>
          </p:nvPr>
        </p:nvSpPr>
        <p:spPr/>
        <p:txBody>
          <a:bodyPr/>
          <a:lstStyle/>
          <a:p>
            <a:r>
              <a:rPr lang="en-US"/>
              <a:t>Welcome and congratulations to Jillian Roy who will be taking over the 6, 7, 8 English Science position for the remainder of the school year. Welcome to Barnhill, Mrs. Roy!</a:t>
            </a:r>
          </a:p>
        </p:txBody>
      </p:sp>
      <p:pic>
        <p:nvPicPr>
          <p:cNvPr id="6" name="Picture 5" descr="A couple of beakers with liquid in them&#10;&#10;Description automatically generated">
            <a:extLst>
              <a:ext uri="{FF2B5EF4-FFF2-40B4-BE49-F238E27FC236}">
                <a16:creationId xmlns:a16="http://schemas.microsoft.com/office/drawing/2014/main" id="{47431BB9-32A8-05A3-D4A3-56FA6B13E5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17047" y="4242788"/>
            <a:ext cx="2726129" cy="2699880"/>
          </a:xfrm>
          <a:prstGeom prst="rect">
            <a:avLst/>
          </a:prstGeom>
        </p:spPr>
      </p:pic>
    </p:spTree>
    <p:extLst>
      <p:ext uri="{BB962C8B-B14F-4D97-AF65-F5344CB8AC3E}">
        <p14:creationId xmlns:p14="http://schemas.microsoft.com/office/powerpoint/2010/main" val="2834051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CA8D8BB-E252-424E-7774-EE788FB7722B}"/>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400" b="1" kern="1200">
                <a:solidFill>
                  <a:schemeClr val="tx1"/>
                </a:solidFill>
                <a:latin typeface="+mj-lt"/>
                <a:ea typeface="+mj-ea"/>
                <a:cs typeface="+mj-cs"/>
              </a:rPr>
              <a:t>Kiwanis Calendars – Grade 8 Fundraiser</a:t>
            </a:r>
          </a:p>
        </p:txBody>
      </p:sp>
      <p:sp>
        <p:nvSpPr>
          <p:cNvPr id="2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BEB8D246-9AF1-DDFD-B236-35CAB84A4EFC}"/>
              </a:ext>
            </a:extLst>
          </p:cNvPr>
          <p:cNvSpPr>
            <a:spLocks noGrp="1"/>
          </p:cNvSpPr>
          <p:nvPr>
            <p:ph type="body" sz="half" idx="2"/>
          </p:nvPr>
        </p:nvSpPr>
        <p:spPr>
          <a:xfrm>
            <a:off x="630936" y="2807208"/>
            <a:ext cx="5150886" cy="3410712"/>
          </a:xfrm>
        </p:spPr>
        <p:txBody>
          <a:bodyPr vert="horz" lIns="91440" tIns="45720" rIns="91440" bIns="45720" rtlCol="0" anchor="t">
            <a:normAutofit/>
          </a:bodyPr>
          <a:lstStyle/>
          <a:p>
            <a:pPr indent="-228600">
              <a:buFont typeface="Arial" panose="020B0604020202020204" pitchFamily="34" charset="0"/>
              <a:buChar char="•"/>
            </a:pPr>
            <a:r>
              <a:rPr lang="en-US" sz="1700"/>
              <a:t>Contact Mrs. Sloat to get your calendars </a:t>
            </a:r>
          </a:p>
          <a:p>
            <a:pPr indent="-228600">
              <a:buFont typeface="Arial" panose="020B0604020202020204" pitchFamily="34" charset="0"/>
              <a:buChar char="•"/>
            </a:pPr>
            <a:r>
              <a:rPr lang="en-US" sz="1700"/>
              <a:t>A great fundraising opportunity to </a:t>
            </a:r>
          </a:p>
          <a:p>
            <a:pPr indent="-228600">
              <a:buFont typeface="Arial" panose="020B0604020202020204" pitchFamily="34" charset="0"/>
              <a:buChar char="•"/>
            </a:pPr>
            <a:r>
              <a:rPr lang="en-US" sz="1700"/>
              <a:t>raise money for your trip. </a:t>
            </a:r>
          </a:p>
          <a:p>
            <a:pPr indent="-228600">
              <a:buFont typeface="Arial" panose="020B0604020202020204" pitchFamily="34" charset="0"/>
              <a:buChar char="•"/>
            </a:pPr>
            <a:r>
              <a:rPr lang="en-US" sz="1700"/>
              <a:t>All calendars and money is due November 17</a:t>
            </a:r>
            <a:r>
              <a:rPr lang="en-US" sz="1700" baseline="30000"/>
              <a:t>th</a:t>
            </a:r>
            <a:r>
              <a:rPr lang="en-US" sz="1700"/>
              <a:t>. </a:t>
            </a:r>
          </a:p>
          <a:p>
            <a:pPr indent="-228600">
              <a:buFont typeface="Arial" panose="020B0604020202020204" pitchFamily="34" charset="0"/>
              <a:buChar char="•"/>
            </a:pPr>
            <a:r>
              <a:rPr lang="en-US" sz="1700"/>
              <a:t>You can bring your money and calendar stubs in when they are sold.  </a:t>
            </a:r>
          </a:p>
          <a:p>
            <a:pPr indent="-228600">
              <a:buFont typeface="Arial" panose="020B0604020202020204" pitchFamily="34" charset="0"/>
              <a:buChar char="•"/>
            </a:pPr>
            <a:r>
              <a:rPr lang="en-US" sz="1700"/>
              <a:t>Each student can take 5 at a time, then come back for more! </a:t>
            </a:r>
          </a:p>
        </p:txBody>
      </p:sp>
      <p:pic>
        <p:nvPicPr>
          <p:cNvPr id="7" name="Content Placeholder 6" descr="A blue and white poster with red text&#10;&#10;Description automatically generated">
            <a:extLst>
              <a:ext uri="{FF2B5EF4-FFF2-40B4-BE49-F238E27FC236}">
                <a16:creationId xmlns:a16="http://schemas.microsoft.com/office/drawing/2014/main" id="{A27497E6-E692-FEA9-C069-355FE66443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723294"/>
            <a:ext cx="5776194" cy="3891857"/>
          </a:xfrm>
          <a:prstGeom prst="rect">
            <a:avLst/>
          </a:prstGeom>
        </p:spPr>
      </p:pic>
      <mc:AlternateContent xmlns:mc="http://schemas.openxmlformats.org/markup-compatibility/2006">
        <mc:Choice xmlns:p14="http://schemas.microsoft.com/office/powerpoint/2010/main" Requires="p14">
          <p:contentPart p14:bwMode="auto" r:id="rId3">
            <p14:nvContentPartPr>
              <p14:cNvPr id="9" name="Ink 8">
                <a:extLst>
                  <a:ext uri="{FF2B5EF4-FFF2-40B4-BE49-F238E27FC236}">
                    <a16:creationId xmlns:a16="http://schemas.microsoft.com/office/drawing/2014/main" id="{E5051488-1CD8-6A2C-A311-57F81280D178}"/>
                  </a:ext>
                </a:extLst>
              </p14:cNvPr>
              <p14:cNvContentPartPr/>
              <p14:nvPr/>
            </p14:nvContentPartPr>
            <p14:xfrm>
              <a:off x="8110052" y="730440"/>
              <a:ext cx="626760" cy="114480"/>
            </p14:xfrm>
          </p:contentPart>
        </mc:Choice>
        <mc:Fallback>
          <p:pic>
            <p:nvPicPr>
              <p:cNvPr id="9" name="Ink 8">
                <a:extLst>
                  <a:ext uri="{FF2B5EF4-FFF2-40B4-BE49-F238E27FC236}">
                    <a16:creationId xmlns:a16="http://schemas.microsoft.com/office/drawing/2014/main" id="{E5051488-1CD8-6A2C-A311-57F81280D178}"/>
                  </a:ext>
                </a:extLst>
              </p:cNvPr>
              <p:cNvPicPr/>
              <p:nvPr/>
            </p:nvPicPr>
            <p:blipFill>
              <a:blip r:embed="rId4"/>
              <a:stretch>
                <a:fillRect/>
              </a:stretch>
            </p:blipFill>
            <p:spPr>
              <a:xfrm>
                <a:off x="8101052" y="721412"/>
                <a:ext cx="644400" cy="132176"/>
              </a:xfrm>
              <a:prstGeom prst="rect">
                <a:avLst/>
              </a:prstGeom>
            </p:spPr>
          </p:pic>
        </mc:Fallback>
      </mc:AlternateContent>
    </p:spTree>
    <p:extLst>
      <p:ext uri="{BB962C8B-B14F-4D97-AF65-F5344CB8AC3E}">
        <p14:creationId xmlns:p14="http://schemas.microsoft.com/office/powerpoint/2010/main" val="372745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8" name="Rectangle 4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Oval 4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0" name="Oval 4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 name="Oval 5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2" name="Oval 5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3" name="Oval 5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5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8" name="Rectangle 5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0" name="Rectangle 59">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62" name="Freeform: Shape 61">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64"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A00CCF3-8131-48A6-8720-23054D5F0D56}"/>
              </a:ext>
            </a:extLst>
          </p:cNvPr>
          <p:cNvSpPr>
            <a:spLocks noGrp="1"/>
          </p:cNvSpPr>
          <p:nvPr>
            <p:ph type="title"/>
          </p:nvPr>
        </p:nvSpPr>
        <p:spPr>
          <a:xfrm>
            <a:off x="1154955" y="973668"/>
            <a:ext cx="2942210" cy="1020232"/>
          </a:xfrm>
        </p:spPr>
        <p:txBody>
          <a:bodyPr vert="horz" lIns="91440" tIns="45720" rIns="91440" bIns="45720" rtlCol="0" anchor="ctr">
            <a:normAutofit fontScale="90000"/>
          </a:bodyPr>
          <a:lstStyle/>
          <a:p>
            <a:r>
              <a:rPr lang="en-US">
                <a:solidFill>
                  <a:schemeClr val="tx1"/>
                </a:solidFill>
              </a:rPr>
              <a:t>World Food Day!</a:t>
            </a:r>
          </a:p>
        </p:txBody>
      </p:sp>
      <p:pic>
        <p:nvPicPr>
          <p:cNvPr id="6" name="Content Placeholder 5">
            <a:extLst>
              <a:ext uri="{FF2B5EF4-FFF2-40B4-BE49-F238E27FC236}">
                <a16:creationId xmlns:a16="http://schemas.microsoft.com/office/drawing/2014/main" id="{BC0B6061-787F-D92F-ABD0-A9811005393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86" r="7317" b="2"/>
          <a:stretch/>
        </p:blipFill>
        <p:spPr>
          <a:xfrm>
            <a:off x="5194607" y="803751"/>
            <a:ext cx="6391533" cy="5250498"/>
          </a:xfrm>
          <a:prstGeom prst="rect">
            <a:avLst/>
          </a:prstGeom>
        </p:spPr>
      </p:pic>
      <p:sp>
        <p:nvSpPr>
          <p:cNvPr id="66" name="Rectangle 65">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8" name="Oval 67">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0" name="Oval 69">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54D2BC26-CB9E-4B1E-A189-7DB32A953C38}"/>
              </a:ext>
            </a:extLst>
          </p:cNvPr>
          <p:cNvSpPr>
            <a:spLocks noGrp="1"/>
          </p:cNvSpPr>
          <p:nvPr>
            <p:ph sz="half" idx="2"/>
          </p:nvPr>
        </p:nvSpPr>
        <p:spPr>
          <a:xfrm>
            <a:off x="1154955" y="2120900"/>
            <a:ext cx="3133726" cy="3898900"/>
          </a:xfrm>
        </p:spPr>
        <p:txBody>
          <a:bodyPr vert="horz" lIns="91440" tIns="45720" rIns="91440" bIns="45720" rtlCol="0">
            <a:normAutofit/>
          </a:bodyPr>
          <a:lstStyle/>
          <a:p>
            <a:pPr marL="0" indent="0">
              <a:lnSpc>
                <a:spcPct val="90000"/>
              </a:lnSpc>
              <a:buNone/>
            </a:pPr>
            <a:r>
              <a:rPr lang="en-US" sz="2800">
                <a:solidFill>
                  <a:schemeClr val="tx1"/>
                </a:solidFill>
              </a:rPr>
              <a:t>This is a day that is celebrated widely by many organizations concerned with hunger and food security.</a:t>
            </a:r>
          </a:p>
        </p:txBody>
      </p:sp>
      <p:sp>
        <p:nvSpPr>
          <p:cNvPr id="72"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3" name="TextBox 2">
            <a:extLst>
              <a:ext uri="{FF2B5EF4-FFF2-40B4-BE49-F238E27FC236}">
                <a16:creationId xmlns:a16="http://schemas.microsoft.com/office/drawing/2014/main" id="{E20B4276-0E79-5481-F96D-46176EFFBC5F}"/>
              </a:ext>
            </a:extLst>
          </p:cNvPr>
          <p:cNvSpPr txBox="1"/>
          <p:nvPr/>
        </p:nvSpPr>
        <p:spPr>
          <a:xfrm>
            <a:off x="9046663" y="5854194"/>
            <a:ext cx="253947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planeta/809220082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87560922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7EE9-9B1F-480E-852F-0088ED57B1C3}"/>
              </a:ext>
            </a:extLst>
          </p:cNvPr>
          <p:cNvSpPr>
            <a:spLocks noGrp="1"/>
          </p:cNvSpPr>
          <p:nvPr>
            <p:ph type="title"/>
          </p:nvPr>
        </p:nvSpPr>
        <p:spPr>
          <a:xfrm>
            <a:off x="1969803" y="808056"/>
            <a:ext cx="8608037" cy="1077229"/>
          </a:xfrm>
        </p:spPr>
        <p:txBody>
          <a:bodyPr vert="horz" lIns="91440" tIns="45720" rIns="91440" bIns="45720" rtlCol="0" anchor="t">
            <a:normAutofit/>
          </a:bodyPr>
          <a:lstStyle/>
          <a:p>
            <a:pPr algn="l"/>
            <a:r>
              <a:rPr lang="en-US" b="1"/>
              <a:t>SMILE! Picture Day is coming up!</a:t>
            </a:r>
          </a:p>
        </p:txBody>
      </p:sp>
      <p:sp>
        <p:nvSpPr>
          <p:cNvPr id="3" name="Content Placeholder 2">
            <a:extLst>
              <a:ext uri="{FF2B5EF4-FFF2-40B4-BE49-F238E27FC236}">
                <a16:creationId xmlns:a16="http://schemas.microsoft.com/office/drawing/2014/main" id="{67E05262-433D-4823-A903-E124C24E4A68}"/>
              </a:ext>
            </a:extLst>
          </p:cNvPr>
          <p:cNvSpPr>
            <a:spLocks noGrp="1"/>
          </p:cNvSpPr>
          <p:nvPr>
            <p:ph sz="half" idx="1"/>
          </p:nvPr>
        </p:nvSpPr>
        <p:spPr>
          <a:xfrm>
            <a:off x="516431" y="2312736"/>
            <a:ext cx="5420135" cy="3997828"/>
          </a:xfrm>
        </p:spPr>
        <p:txBody>
          <a:bodyPr vert="horz" lIns="91440" tIns="45720" rIns="91440" bIns="45720" rtlCol="0" anchor="ctr">
            <a:normAutofit/>
          </a:bodyPr>
          <a:lstStyle/>
          <a:p>
            <a:pPr marL="0" marR="0" indent="0">
              <a:spcBef>
                <a:spcPts val="0"/>
              </a:spcBef>
              <a:buNone/>
            </a:pPr>
            <a:r>
              <a:rPr lang="en-US" sz="2000"/>
              <a:t>Picture Day is on Tuesday, October 17</a:t>
            </a:r>
            <a:r>
              <a:rPr lang="en-US" sz="2000" baseline="30000"/>
              <a:t>th</a:t>
            </a:r>
            <a:r>
              <a:rPr lang="en-US" sz="2000"/>
              <a:t>.</a:t>
            </a:r>
          </a:p>
          <a:p>
            <a:pPr marR="0">
              <a:spcBef>
                <a:spcPts val="0"/>
              </a:spcBef>
              <a:buFont typeface="Arial" panose="020B0604020202020204" pitchFamily="34" charset="0"/>
              <a:buChar char="•"/>
            </a:pPr>
            <a:r>
              <a:rPr lang="en-US" sz="2000"/>
              <a:t>Photos will be available to view online </a:t>
            </a:r>
            <a:r>
              <a:rPr lang="en-US" sz="2000">
                <a:hlinkClick r:id="rId3"/>
              </a:rPr>
              <a:t>https://harveystudios.fotosource.com/</a:t>
            </a:r>
            <a:r>
              <a:rPr lang="en-US" sz="2000"/>
              <a:t> five business days after photo day.</a:t>
            </a:r>
          </a:p>
          <a:p>
            <a:pPr marL="0" marR="0" indent="0">
              <a:spcBef>
                <a:spcPts val="0"/>
              </a:spcBef>
              <a:buNone/>
            </a:pPr>
            <a:endParaRPr lang="en-US"/>
          </a:p>
          <a:p>
            <a:pPr marL="0" marR="0" indent="0">
              <a:spcBef>
                <a:spcPts val="0"/>
              </a:spcBef>
              <a:buNone/>
            </a:pPr>
            <a:endParaRPr lang="en-US"/>
          </a:p>
        </p:txBody>
      </p:sp>
      <p:sp>
        <p:nvSpPr>
          <p:cNvPr id="4" name="TextBox 3">
            <a:extLst>
              <a:ext uri="{FF2B5EF4-FFF2-40B4-BE49-F238E27FC236}">
                <a16:creationId xmlns:a16="http://schemas.microsoft.com/office/drawing/2014/main" id="{0DCEEB2D-5D77-1A30-0CE3-3DAAD1930513}"/>
              </a:ext>
            </a:extLst>
          </p:cNvPr>
          <p:cNvSpPr txBox="1"/>
          <p:nvPr/>
        </p:nvSpPr>
        <p:spPr>
          <a:xfrm>
            <a:off x="5432992" y="5722247"/>
            <a:ext cx="3425938" cy="230832"/>
          </a:xfrm>
          <a:prstGeom prst="rect">
            <a:avLst/>
          </a:prstGeom>
          <a:solidFill>
            <a:srgbClr val="000000"/>
          </a:solidFill>
        </p:spPr>
        <p:txBody>
          <a:bodyPr wrap="none" rtlCol="0">
            <a:spAutoFit/>
          </a:bodyPr>
          <a:lstStyle/>
          <a:p>
            <a:r>
              <a:rPr lang="en-US" sz="900">
                <a:hlinkClick r:id="rId4" tooltip="https://www.pngall.com/smile-png/"/>
              </a:rPr>
              <a:t>This Photo</a:t>
            </a:r>
            <a:r>
              <a:rPr lang="en-US" sz="900"/>
              <a:t> by Unknown Author is licensed under </a:t>
            </a:r>
            <a:r>
              <a:rPr lang="en-US" sz="900">
                <a:hlinkClick r:id="rId5" tooltip="https://creativecommons.org/licenses/by-nc/3.0/"/>
              </a:rPr>
              <a:t>CC BY-NC</a:t>
            </a:r>
            <a:endParaRPr lang="en-US" sz="900"/>
          </a:p>
        </p:txBody>
      </p:sp>
      <p:pic>
        <p:nvPicPr>
          <p:cNvPr id="7" name="Content Placeholder 6">
            <a:extLst>
              <a:ext uri="{FF2B5EF4-FFF2-40B4-BE49-F238E27FC236}">
                <a16:creationId xmlns:a16="http://schemas.microsoft.com/office/drawing/2014/main" id="{C60E2A4A-B3E7-AF9B-21B4-D990B20E78FB}"/>
              </a:ext>
            </a:extLst>
          </p:cNvPr>
          <p:cNvPicPr>
            <a:picLocks noGrp="1" noChangeAspect="1"/>
          </p:cNvPicPr>
          <p:nvPr>
            <p:ph sz="half" idx="2"/>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7482152" y="2603500"/>
            <a:ext cx="2277533" cy="3416300"/>
          </a:xfrm>
        </p:spPr>
      </p:pic>
      <p:sp>
        <p:nvSpPr>
          <p:cNvPr id="5" name="TextBox 4">
            <a:extLst>
              <a:ext uri="{FF2B5EF4-FFF2-40B4-BE49-F238E27FC236}">
                <a16:creationId xmlns:a16="http://schemas.microsoft.com/office/drawing/2014/main" id="{4730CD90-3A97-FB66-69FE-57418496FAA9}"/>
              </a:ext>
            </a:extLst>
          </p:cNvPr>
          <p:cNvSpPr txBox="1"/>
          <p:nvPr/>
        </p:nvSpPr>
        <p:spPr>
          <a:xfrm>
            <a:off x="7482152" y="6019800"/>
            <a:ext cx="2277533" cy="369332"/>
          </a:xfrm>
          <a:prstGeom prst="rect">
            <a:avLst/>
          </a:prstGeom>
          <a:noFill/>
        </p:spPr>
        <p:txBody>
          <a:bodyPr wrap="square" rtlCol="0">
            <a:spAutoFit/>
          </a:bodyPr>
          <a:lstStyle/>
          <a:p>
            <a:r>
              <a:rPr lang="en-US" sz="900">
                <a:hlinkClick r:id="rId7" tooltip="https://www.freeimageslive.co.uk/free_stock_image/smile-jpg"/>
              </a:rPr>
              <a:t>This Photo</a:t>
            </a:r>
            <a:r>
              <a:rPr lang="en-US" sz="900"/>
              <a:t> by Unknown Author is licensed under </a:t>
            </a:r>
            <a:r>
              <a:rPr lang="en-US" sz="900">
                <a:hlinkClick r:id="rId8" tooltip="https://creativecommons.org/licenses/by/3.0/"/>
              </a:rPr>
              <a:t>CC BY</a:t>
            </a:r>
            <a:endParaRPr lang="en-US" sz="900"/>
          </a:p>
        </p:txBody>
      </p:sp>
    </p:spTree>
    <p:extLst>
      <p:ext uri="{BB962C8B-B14F-4D97-AF65-F5344CB8AC3E}">
        <p14:creationId xmlns:p14="http://schemas.microsoft.com/office/powerpoint/2010/main" val="28791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4" name="Freeform: Shape 33">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6"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E048BE35-7EC8-4E33-B733-BBC54D5228FB}"/>
              </a:ext>
            </a:extLst>
          </p:cNvPr>
          <p:cNvSpPr>
            <a:spLocks noGrp="1"/>
          </p:cNvSpPr>
          <p:nvPr>
            <p:ph type="title"/>
          </p:nvPr>
        </p:nvSpPr>
        <p:spPr>
          <a:xfrm>
            <a:off x="1154955" y="973668"/>
            <a:ext cx="2942210" cy="1020232"/>
          </a:xfrm>
        </p:spPr>
        <p:txBody>
          <a:bodyPr>
            <a:normAutofit/>
          </a:bodyPr>
          <a:lstStyle/>
          <a:p>
            <a:r>
              <a:rPr lang="en-US">
                <a:solidFill>
                  <a:schemeClr val="tx1"/>
                </a:solidFill>
              </a:rPr>
              <a:t>Socktober</a:t>
            </a:r>
          </a:p>
        </p:txBody>
      </p:sp>
      <p:pic>
        <p:nvPicPr>
          <p:cNvPr id="5" name="Picture 4">
            <a:extLst>
              <a:ext uri="{FF2B5EF4-FFF2-40B4-BE49-F238E27FC236}">
                <a16:creationId xmlns:a16="http://schemas.microsoft.com/office/drawing/2014/main" id="{A5B4B3DD-62D2-0B8C-A452-B64E314EBD6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665" r="10665"/>
          <a:stretch/>
        </p:blipFill>
        <p:spPr>
          <a:xfrm>
            <a:off x="5194607" y="803751"/>
            <a:ext cx="6391533" cy="5250498"/>
          </a:xfrm>
          <a:prstGeom prst="rect">
            <a:avLst/>
          </a:prstGeom>
        </p:spPr>
      </p:pic>
      <p:sp>
        <p:nvSpPr>
          <p:cNvPr id="38" name="Rectangle 37">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0" name="Oval 39">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41">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021AC3B-3D9C-B7F1-5370-ED6A6763F46F}"/>
              </a:ext>
            </a:extLst>
          </p:cNvPr>
          <p:cNvSpPr>
            <a:spLocks noGrp="1"/>
          </p:cNvSpPr>
          <p:nvPr>
            <p:ph idx="1"/>
          </p:nvPr>
        </p:nvSpPr>
        <p:spPr>
          <a:xfrm>
            <a:off x="1154955" y="2120900"/>
            <a:ext cx="3133726" cy="3898900"/>
          </a:xfrm>
        </p:spPr>
        <p:txBody>
          <a:bodyPr>
            <a:normAutofit/>
          </a:bodyPr>
          <a:lstStyle/>
          <a:p>
            <a:pPr marL="0" indent="0">
              <a:lnSpc>
                <a:spcPct val="90000"/>
              </a:lnSpc>
              <a:buNone/>
            </a:pPr>
            <a:r>
              <a:rPr lang="en-US">
                <a:solidFill>
                  <a:schemeClr val="tx1"/>
                </a:solidFill>
              </a:rPr>
              <a:t> Thank you for your support! Already many socks have been donated to the school. We will continue to collect socks throughout the month of October, and we want to thank everyone for making a difference in our community. The shelters always appreciate receiving the socks before the weather becomes colder! </a:t>
            </a:r>
          </a:p>
        </p:txBody>
      </p:sp>
      <p:sp>
        <p:nvSpPr>
          <p:cNvPr id="44"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6" name="TextBox 5">
            <a:extLst>
              <a:ext uri="{FF2B5EF4-FFF2-40B4-BE49-F238E27FC236}">
                <a16:creationId xmlns:a16="http://schemas.microsoft.com/office/drawing/2014/main" id="{2B6B990F-6E1B-DE3F-4602-55CE1CBFEE7C}"/>
              </a:ext>
            </a:extLst>
          </p:cNvPr>
          <p:cNvSpPr txBox="1"/>
          <p:nvPr/>
        </p:nvSpPr>
        <p:spPr>
          <a:xfrm>
            <a:off x="5194607" y="6054249"/>
            <a:ext cx="3425938" cy="230832"/>
          </a:xfrm>
          <a:prstGeom prst="rect">
            <a:avLst/>
          </a:prstGeom>
          <a:solidFill>
            <a:srgbClr val="000000"/>
          </a:solidFill>
        </p:spPr>
        <p:txBody>
          <a:bodyPr wrap="none" rtlCol="0">
            <a:spAutoFit/>
          </a:bodyPr>
          <a:lstStyle/>
          <a:p>
            <a:r>
              <a:rPr lang="en-US" sz="900">
                <a:hlinkClick r:id="rId3" tooltip="https://domesticali.typepad.com/domesticali/knitting-stuff/"/>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342993807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2" name="Rectangle 6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Oval 6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Oval 6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 name="Oval 6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6" name="Oval 6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7" name="Oval 6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7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2" name="Rectangle 7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4" name="Rectangle 73">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76" name="Freeform: Shape 75">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78"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1A95CFC-CDD0-526D-FA30-8696AB1005A6}"/>
              </a:ext>
            </a:extLst>
          </p:cNvPr>
          <p:cNvSpPr>
            <a:spLocks noGrp="1"/>
          </p:cNvSpPr>
          <p:nvPr>
            <p:ph type="title"/>
          </p:nvPr>
        </p:nvSpPr>
        <p:spPr>
          <a:xfrm>
            <a:off x="1154955" y="973668"/>
            <a:ext cx="2942210" cy="1020232"/>
          </a:xfrm>
        </p:spPr>
        <p:txBody>
          <a:bodyPr vert="horz" lIns="91440" tIns="45720" rIns="91440" bIns="45720" rtlCol="0" anchor="ctr">
            <a:normAutofit/>
          </a:bodyPr>
          <a:lstStyle/>
          <a:p>
            <a:pPr>
              <a:lnSpc>
                <a:spcPct val="90000"/>
              </a:lnSpc>
            </a:pPr>
            <a:r>
              <a:rPr lang="en-US" sz="2500">
                <a:solidFill>
                  <a:schemeClr val="tx1"/>
                </a:solidFill>
              </a:rPr>
              <a:t>October is for Outdoor Learning</a:t>
            </a:r>
          </a:p>
        </p:txBody>
      </p:sp>
      <p:pic>
        <p:nvPicPr>
          <p:cNvPr id="9" name="Picture Placeholder 8">
            <a:extLst>
              <a:ext uri="{FF2B5EF4-FFF2-40B4-BE49-F238E27FC236}">
                <a16:creationId xmlns:a16="http://schemas.microsoft.com/office/drawing/2014/main" id="{0398B255-9DA4-BB99-EF32-39332EEF6559}"/>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183" r="30183"/>
          <a:stretch/>
        </p:blipFill>
        <p:spPr>
          <a:xfrm>
            <a:off x="5194607" y="803751"/>
            <a:ext cx="6391533" cy="5250498"/>
          </a:xfrm>
          <a:prstGeom prst="rect">
            <a:avLst/>
          </a:prstGeom>
        </p:spPr>
      </p:pic>
      <p:sp>
        <p:nvSpPr>
          <p:cNvPr id="80" name="Rectangle 79">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2" name="Oval 81">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4" name="Oval 83">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336F5C28-8A18-F056-6AC1-F01683ED3667}"/>
              </a:ext>
            </a:extLst>
          </p:cNvPr>
          <p:cNvSpPr>
            <a:spLocks noGrp="1"/>
          </p:cNvSpPr>
          <p:nvPr>
            <p:ph type="body" sz="half" idx="2"/>
          </p:nvPr>
        </p:nvSpPr>
        <p:spPr>
          <a:xfrm>
            <a:off x="1154955" y="2120900"/>
            <a:ext cx="3133726" cy="3898900"/>
          </a:xfrm>
        </p:spPr>
        <p:txBody>
          <a:bodyPr vert="horz" lIns="91440" tIns="45720" rIns="91440" bIns="45720" rtlCol="0">
            <a:normAutofit/>
          </a:bodyPr>
          <a:lstStyle/>
          <a:p>
            <a:pPr>
              <a:buFont typeface="Wingdings 3" charset="2"/>
              <a:buChar char=""/>
            </a:pPr>
            <a:r>
              <a:rPr lang="en-US" sz="2000">
                <a:solidFill>
                  <a:schemeClr val="tx1"/>
                </a:solidFill>
              </a:rPr>
              <a:t>We have an awesome outdoor classroom called “The Lightning Dome” for all students to learn in the fresh outdoors. We encourage all classes to go outside with their teacher to learn while the weather is still nice!</a:t>
            </a:r>
          </a:p>
        </p:txBody>
      </p:sp>
      <p:sp>
        <p:nvSpPr>
          <p:cNvPr id="86"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3" name="TextBox 2">
            <a:extLst>
              <a:ext uri="{FF2B5EF4-FFF2-40B4-BE49-F238E27FC236}">
                <a16:creationId xmlns:a16="http://schemas.microsoft.com/office/drawing/2014/main" id="{A3A36D6A-4D1B-CD97-146E-7723102DC9F4}"/>
              </a:ext>
            </a:extLst>
          </p:cNvPr>
          <p:cNvSpPr txBox="1"/>
          <p:nvPr/>
        </p:nvSpPr>
        <p:spPr>
          <a:xfrm>
            <a:off x="5194607" y="6054249"/>
            <a:ext cx="6391533" cy="230832"/>
          </a:xfrm>
          <a:prstGeom prst="rect">
            <a:avLst/>
          </a:prstGeom>
          <a:noFill/>
        </p:spPr>
        <p:txBody>
          <a:bodyPr wrap="square" rtlCol="0">
            <a:spAutoFit/>
          </a:bodyPr>
          <a:lstStyle/>
          <a:p>
            <a:r>
              <a:rPr lang="en-US" sz="900">
                <a:hlinkClick r:id="rId4" tooltip="https://open.ed.ac.uk/outdoor-learning/"/>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294739026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Shape 25">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8"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0"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le 1">
            <a:extLst>
              <a:ext uri="{FF2B5EF4-FFF2-40B4-BE49-F238E27FC236}">
                <a16:creationId xmlns:a16="http://schemas.microsoft.com/office/drawing/2014/main" id="{AC9BF9AB-9BB5-F7F9-9744-EA71642DF1A8}"/>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sz="2800">
                <a:solidFill>
                  <a:schemeClr val="tx1"/>
                </a:solidFill>
              </a:rPr>
              <a:t>Athletics</a:t>
            </a:r>
          </a:p>
        </p:txBody>
      </p:sp>
      <p:pic>
        <p:nvPicPr>
          <p:cNvPr id="6" name="Content Placeholder 5">
            <a:extLst>
              <a:ext uri="{FF2B5EF4-FFF2-40B4-BE49-F238E27FC236}">
                <a16:creationId xmlns:a16="http://schemas.microsoft.com/office/drawing/2014/main" id="{D8B310C1-032F-8F2B-140C-9A37E7B7C955}"/>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46" b="1646"/>
          <a:stretch/>
        </p:blipFill>
        <p:spPr>
          <a:xfrm>
            <a:off x="7341129" y="571500"/>
            <a:ext cx="4125317" cy="5585369"/>
          </a:xfrm>
          <a:prstGeom prst="rect">
            <a:avLst/>
          </a:prstGeom>
        </p:spPr>
      </p:pic>
      <p:sp>
        <p:nvSpPr>
          <p:cNvPr id="32" name="Rectangle 31">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Oval 33">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B58F715-4FC6-11A2-BB3C-1392A36564E3}"/>
              </a:ext>
            </a:extLst>
          </p:cNvPr>
          <p:cNvSpPr>
            <a:spLocks noGrp="1"/>
          </p:cNvSpPr>
          <p:nvPr>
            <p:ph sz="half" idx="1"/>
          </p:nvPr>
        </p:nvSpPr>
        <p:spPr>
          <a:xfrm>
            <a:off x="682918" y="1992784"/>
            <a:ext cx="6072776" cy="3811740"/>
          </a:xfrm>
        </p:spPr>
        <p:txBody>
          <a:bodyPr vert="horz" lIns="91440" tIns="45720" rIns="91440" bIns="45720" rtlCol="0" anchor="ctr">
            <a:normAutofit/>
          </a:bodyPr>
          <a:lstStyle/>
          <a:p>
            <a:pPr marL="0" indent="0" fontAlgn="base">
              <a:buNone/>
            </a:pPr>
            <a:r>
              <a:rPr lang="en-US" sz="2400">
                <a:solidFill>
                  <a:schemeClr val="tx1"/>
                </a:solidFill>
                <a:effectLst/>
              </a:rPr>
              <a:t>Please check the board outside of the gym fo</a:t>
            </a:r>
            <a:r>
              <a:rPr lang="en-US" sz="2400">
                <a:solidFill>
                  <a:schemeClr val="tx1"/>
                </a:solidFill>
              </a:rPr>
              <a:t>r weekly sports updates and the intramural schedule. </a:t>
            </a:r>
          </a:p>
          <a:p>
            <a:pPr marL="0" indent="0" fontAlgn="base">
              <a:buNone/>
            </a:pPr>
            <a:endParaRPr lang="en-US" sz="2400">
              <a:solidFill>
                <a:schemeClr val="tx1"/>
              </a:solidFill>
              <a:effectLst/>
            </a:endParaRPr>
          </a:p>
          <a:p>
            <a:pPr marL="0" indent="0" fontAlgn="base">
              <a:buNone/>
            </a:pPr>
            <a:r>
              <a:rPr lang="en-US" sz="2400">
                <a:solidFill>
                  <a:schemeClr val="tx1"/>
                </a:solidFill>
              </a:rPr>
              <a:t>Exhibition Soccer for girls and boys will continue Wednesday and Thursday from 3:00-4:00 pm. Please see Ms. Dennis or Mr. Staples with questions. </a:t>
            </a:r>
            <a:endParaRPr lang="en-US" sz="2400">
              <a:solidFill>
                <a:schemeClr val="tx1"/>
              </a:solidFill>
              <a:effectLst/>
            </a:endParaRPr>
          </a:p>
        </p:txBody>
      </p:sp>
    </p:spTree>
    <p:extLst>
      <p:ext uri="{BB962C8B-B14F-4D97-AF65-F5344CB8AC3E}">
        <p14:creationId xmlns:p14="http://schemas.microsoft.com/office/powerpoint/2010/main" val="1666629001"/>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1_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E7795046453D4D89422F17BB2C1931" ma:contentTypeVersion="0" ma:contentTypeDescription="Create a new document." ma:contentTypeScope="" ma:versionID="2d3c5008018382b2a497bc973a07cbd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7EF335-3A98-4707-AAD9-586CDF9ABE95}"/>
</file>

<file path=customXml/itemProps2.xml><?xml version="1.0" encoding="utf-8"?>
<ds:datastoreItem xmlns:ds="http://schemas.openxmlformats.org/officeDocument/2006/customXml" ds:itemID="{C6075A01-4089-40ED-A62B-2B90E447BB9D}"/>
</file>

<file path=customXml/itemProps3.xml><?xml version="1.0" encoding="utf-8"?>
<ds:datastoreItem xmlns:ds="http://schemas.openxmlformats.org/officeDocument/2006/customXml" ds:itemID="{8597100E-EE7C-41A5-9821-90D070C10654}"/>
</file>

<file path=docProps/app.xml><?xml version="1.0" encoding="utf-8"?>
<Properties xmlns="http://schemas.openxmlformats.org/officeDocument/2006/extended-properties" xmlns:vt="http://schemas.openxmlformats.org/officeDocument/2006/docPropsVTypes">
  <Template>TM16401375[[fn=Madison]]</Template>
  <Application>Microsoft Office PowerPoint</Application>
  <PresentationFormat>Widescreen</PresentationFormat>
  <Slides>17</Slides>
  <Notes>0</Notes>
  <HiddenSlides>0</HiddenSlide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Ion Boardroom</vt:lpstr>
      <vt:lpstr>1_Ion Boardroom</vt:lpstr>
      <vt:lpstr>Office Theme</vt:lpstr>
      <vt:lpstr>Lightning News</vt:lpstr>
      <vt:lpstr>It is a full 5-day week!</vt:lpstr>
      <vt:lpstr>Staffing Update</vt:lpstr>
      <vt:lpstr>Kiwanis Calendars – Grade 8 Fundraiser</vt:lpstr>
      <vt:lpstr>World Food Day!</vt:lpstr>
      <vt:lpstr>SMILE! Picture Day is coming up!</vt:lpstr>
      <vt:lpstr>Socktober</vt:lpstr>
      <vt:lpstr>October is for Outdoor Learning</vt:lpstr>
      <vt:lpstr>Athletics</vt:lpstr>
      <vt:lpstr>Clubs</vt:lpstr>
      <vt:lpstr>Lunch and Canteen</vt:lpstr>
      <vt:lpstr>PowerPoint Presentation</vt:lpstr>
      <vt:lpstr>Mrs. Krista Graham</vt:lpstr>
      <vt:lpstr>On the Horizon…</vt:lpstr>
      <vt:lpstr>Halloween Dance</vt:lpstr>
      <vt:lpstr>Remembrance Day Events</vt:lpstr>
      <vt:lpstr>Barnhill Remembers…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Lightning News</dc:title>
  <dc:creator>Savoie, Bruce (ASD-S)</dc:creator>
  <cp:revision>1</cp:revision>
  <dcterms:created xsi:type="dcterms:W3CDTF">2022-03-13T21:08:59Z</dcterms:created>
  <dcterms:modified xsi:type="dcterms:W3CDTF">2023-10-13T18:40:17Z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0x01010067E7795046453D4D89422F17BB2C1931</vt:lpwstr>
  </property>
</Properties>
</file>