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97" r:id="rId2"/>
    <p:sldId id="1919" r:id="rId3"/>
    <p:sldId id="1942" r:id="rId4"/>
    <p:sldId id="1967" r:id="rId5"/>
    <p:sldId id="1966" r:id="rId6"/>
    <p:sldId id="1957" r:id="rId7"/>
    <p:sldId id="1961" r:id="rId8"/>
    <p:sldId id="33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vesque, Jennifer (ASD-S)" initials="LJ(S" lastIdx="1" clrIdx="0">
    <p:extLst>
      <p:ext uri="{19B8F6BF-5375-455C-9EA6-DF929625EA0E}">
        <p15:presenceInfo xmlns:p15="http://schemas.microsoft.com/office/powerpoint/2012/main" userId="S::Jennifer.Levesque@nbed.nb.ca::3736cde9-67fc-4e9a-9740-167a1100a2b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294B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DBB832C-98EC-42A6-AD1D-CB0631D16F3F}" v="291" dt="2021-11-08T01:30:59.9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979" autoAdjust="0"/>
    <p:restoredTop sz="94660"/>
  </p:normalViewPr>
  <p:slideViewPr>
    <p:cSldViewPr snapToGrid="0">
      <p:cViewPr varScale="1">
        <p:scale>
          <a:sx n="72" d="100"/>
          <a:sy n="72" d="100"/>
        </p:scale>
        <p:origin x="8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commentAuthors" Target="commentAuthors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voie, Bruce (ASD-S)" userId="90f4cde2-e460-48f0-a8c3-6a502e89c277" providerId="ADAL" clId="{BDBB832C-98EC-42A6-AD1D-CB0631D16F3F}"/>
    <pc:docChg chg="undo redo custSel addSld delSld modSld">
      <pc:chgData name="Savoie, Bruce (ASD-S)" userId="90f4cde2-e460-48f0-a8c3-6a502e89c277" providerId="ADAL" clId="{BDBB832C-98EC-42A6-AD1D-CB0631D16F3F}" dt="2021-11-08T01:31:25.316" v="1638" actId="20577"/>
      <pc:docMkLst>
        <pc:docMk/>
      </pc:docMkLst>
      <pc:sldChg chg="addSp delSp modSp mod setClrOvrMap">
        <pc:chgData name="Savoie, Bruce (ASD-S)" userId="90f4cde2-e460-48f0-a8c3-6a502e89c277" providerId="ADAL" clId="{BDBB832C-98EC-42A6-AD1D-CB0631D16F3F}" dt="2021-11-08T01:29:22.494" v="1614" actId="26606"/>
        <pc:sldMkLst>
          <pc:docMk/>
          <pc:sldMk cId="2598352495" sldId="297"/>
        </pc:sldMkLst>
        <pc:spChg chg="mod ord">
          <ac:chgData name="Savoie, Bruce (ASD-S)" userId="90f4cde2-e460-48f0-a8c3-6a502e89c277" providerId="ADAL" clId="{BDBB832C-98EC-42A6-AD1D-CB0631D16F3F}" dt="2021-11-08T01:29:22.494" v="1614" actId="26606"/>
          <ac:spMkLst>
            <pc:docMk/>
            <pc:sldMk cId="2598352495" sldId="297"/>
            <ac:spMk id="4" creationId="{144E68BE-1E04-4D5B-8574-7C791AFA4F9D}"/>
          </ac:spMkLst>
        </pc:spChg>
        <pc:spChg chg="mod ord">
          <ac:chgData name="Savoie, Bruce (ASD-S)" userId="90f4cde2-e460-48f0-a8c3-6a502e89c277" providerId="ADAL" clId="{BDBB832C-98EC-42A6-AD1D-CB0631D16F3F}" dt="2021-11-08T01:29:22.494" v="1614" actId="26606"/>
          <ac:spMkLst>
            <pc:docMk/>
            <pc:sldMk cId="2598352495" sldId="297"/>
            <ac:spMk id="5" creationId="{E2ED95F5-22D2-42F3-99E4-806D7C670722}"/>
          </ac:spMkLst>
        </pc:spChg>
        <pc:spChg chg="add del">
          <ac:chgData name="Savoie, Bruce (ASD-S)" userId="90f4cde2-e460-48f0-a8c3-6a502e89c277" providerId="ADAL" clId="{BDBB832C-98EC-42A6-AD1D-CB0631D16F3F}" dt="2021-10-17T14:35:14.396" v="554" actId="26606"/>
          <ac:spMkLst>
            <pc:docMk/>
            <pc:sldMk cId="2598352495" sldId="297"/>
            <ac:spMk id="75" creationId="{F72D119F-8562-42DA-AE9A-70D44FDCFD12}"/>
          </ac:spMkLst>
        </pc:spChg>
        <pc:spChg chg="add del">
          <ac:chgData name="Savoie, Bruce (ASD-S)" userId="90f4cde2-e460-48f0-a8c3-6a502e89c277" providerId="ADAL" clId="{BDBB832C-98EC-42A6-AD1D-CB0631D16F3F}" dt="2021-10-24T21:12:26.443" v="1001" actId="26606"/>
          <ac:spMkLst>
            <pc:docMk/>
            <pc:sldMk cId="2598352495" sldId="297"/>
            <ac:spMk id="77" creationId="{0277405F-0B4F-4418-B773-1B38814125B6}"/>
          </ac:spMkLst>
        </pc:spChg>
        <pc:spChg chg="add del">
          <ac:chgData name="Savoie, Bruce (ASD-S)" userId="90f4cde2-e460-48f0-a8c3-6a502e89c277" providerId="ADAL" clId="{BDBB832C-98EC-42A6-AD1D-CB0631D16F3F}" dt="2021-10-12T00:24:17.192" v="348" actId="26606"/>
          <ac:spMkLst>
            <pc:docMk/>
            <pc:sldMk cId="2598352495" sldId="297"/>
            <ac:spMk id="78" creationId="{B4D3D850-2041-4B7C-AED9-54DA385B14F7}"/>
          </ac:spMkLst>
        </pc:spChg>
        <pc:spChg chg="add del">
          <ac:chgData name="Savoie, Bruce (ASD-S)" userId="90f4cde2-e460-48f0-a8c3-6a502e89c277" providerId="ADAL" clId="{BDBB832C-98EC-42A6-AD1D-CB0631D16F3F}" dt="2021-10-12T00:24:17.192" v="348" actId="26606"/>
          <ac:spMkLst>
            <pc:docMk/>
            <pc:sldMk cId="2598352495" sldId="297"/>
            <ac:spMk id="80" creationId="{B497CCB5-5FC2-473C-AFCC-2430CEF1DF71}"/>
          </ac:spMkLst>
        </pc:spChg>
        <pc:spChg chg="add del">
          <ac:chgData name="Savoie, Bruce (ASD-S)" userId="90f4cde2-e460-48f0-a8c3-6a502e89c277" providerId="ADAL" clId="{BDBB832C-98EC-42A6-AD1D-CB0631D16F3F}" dt="2021-10-12T00:24:17.192" v="348" actId="26606"/>
          <ac:spMkLst>
            <pc:docMk/>
            <pc:sldMk cId="2598352495" sldId="297"/>
            <ac:spMk id="82" creationId="{599C8C75-BFDF-44E7-A028-EEB5EDD58817}"/>
          </ac:spMkLst>
        </pc:spChg>
        <pc:spChg chg="add del">
          <ac:chgData name="Savoie, Bruce (ASD-S)" userId="90f4cde2-e460-48f0-a8c3-6a502e89c277" providerId="ADAL" clId="{BDBB832C-98EC-42A6-AD1D-CB0631D16F3F}" dt="2021-11-08T01:29:22.494" v="1614" actId="26606"/>
          <ac:spMkLst>
            <pc:docMk/>
            <pc:sldMk cId="2598352495" sldId="297"/>
            <ac:spMk id="84" creationId="{9453FF84-60C1-4EA8-B49B-1B8C2D0C589F}"/>
          </ac:spMkLst>
        </pc:spChg>
        <pc:spChg chg="del">
          <ac:chgData name="Savoie, Bruce (ASD-S)" userId="90f4cde2-e460-48f0-a8c3-6a502e89c277" providerId="ADAL" clId="{BDBB832C-98EC-42A6-AD1D-CB0631D16F3F}" dt="2021-10-03T23:41:59.471" v="138" actId="26606"/>
          <ac:spMkLst>
            <pc:docMk/>
            <pc:sldMk cId="2598352495" sldId="297"/>
            <ac:spMk id="135" creationId="{FB5B0058-AF13-4859-B429-4EDDE2A26F7F}"/>
          </ac:spMkLst>
        </pc:spChg>
        <pc:spChg chg="del">
          <ac:chgData name="Savoie, Bruce (ASD-S)" userId="90f4cde2-e460-48f0-a8c3-6a502e89c277" providerId="ADAL" clId="{BDBB832C-98EC-42A6-AD1D-CB0631D16F3F}" dt="2021-10-03T23:41:59.471" v="138" actId="26606"/>
          <ac:spMkLst>
            <pc:docMk/>
            <pc:sldMk cId="2598352495" sldId="297"/>
            <ac:spMk id="137" creationId="{0277405F-0B4F-4418-B773-1B38814125B6}"/>
          </ac:spMkLst>
        </pc:spChg>
        <pc:spChg chg="add del">
          <ac:chgData name="Savoie, Bruce (ASD-S)" userId="90f4cde2-e460-48f0-a8c3-6a502e89c277" providerId="ADAL" clId="{BDBB832C-98EC-42A6-AD1D-CB0631D16F3F}" dt="2021-10-24T21:27:39.725" v="1227" actId="26606"/>
          <ac:spMkLst>
            <pc:docMk/>
            <pc:sldMk cId="2598352495" sldId="297"/>
            <ac:spMk id="141" creationId="{B4D3D850-2041-4B7C-AED9-54DA385B14F7}"/>
          </ac:spMkLst>
        </pc:spChg>
        <pc:spChg chg="add del">
          <ac:chgData name="Savoie, Bruce (ASD-S)" userId="90f4cde2-e460-48f0-a8c3-6a502e89c277" providerId="ADAL" clId="{BDBB832C-98EC-42A6-AD1D-CB0631D16F3F}" dt="2021-10-24T21:27:39.725" v="1227" actId="26606"/>
          <ac:spMkLst>
            <pc:docMk/>
            <pc:sldMk cId="2598352495" sldId="297"/>
            <ac:spMk id="143" creationId="{B497CCB5-5FC2-473C-AFCC-2430CEF1DF71}"/>
          </ac:spMkLst>
        </pc:spChg>
        <pc:spChg chg="add del">
          <ac:chgData name="Savoie, Bruce (ASD-S)" userId="90f4cde2-e460-48f0-a8c3-6a502e89c277" providerId="ADAL" clId="{BDBB832C-98EC-42A6-AD1D-CB0631D16F3F}" dt="2021-10-24T21:27:39.725" v="1227" actId="26606"/>
          <ac:spMkLst>
            <pc:docMk/>
            <pc:sldMk cId="2598352495" sldId="297"/>
            <ac:spMk id="145" creationId="{599C8C75-BFDF-44E7-A028-EEB5EDD58817}"/>
          </ac:spMkLst>
        </pc:spChg>
        <pc:spChg chg="add">
          <ac:chgData name="Savoie, Bruce (ASD-S)" userId="90f4cde2-e460-48f0-a8c3-6a502e89c277" providerId="ADAL" clId="{BDBB832C-98EC-42A6-AD1D-CB0631D16F3F}" dt="2021-11-08T01:29:22.494" v="1614" actId="26606"/>
          <ac:spMkLst>
            <pc:docMk/>
            <pc:sldMk cId="2598352495" sldId="297"/>
            <ac:spMk id="147" creationId="{BB115E43-049F-4FA8-851F-A790957F2895}"/>
          </ac:spMkLst>
        </pc:spChg>
        <pc:spChg chg="add del">
          <ac:chgData name="Savoie, Bruce (ASD-S)" userId="90f4cde2-e460-48f0-a8c3-6a502e89c277" providerId="ADAL" clId="{BDBB832C-98EC-42A6-AD1D-CB0631D16F3F}" dt="2021-10-12T00:24:17.208" v="349" actId="26606"/>
          <ac:spMkLst>
            <pc:docMk/>
            <pc:sldMk cId="2598352495" sldId="297"/>
            <ac:spMk id="192" creationId="{AC8EEB0F-BA72-49AC-956F-331B60FDE79E}"/>
          </ac:spMkLst>
        </pc:spChg>
        <pc:spChg chg="add del">
          <ac:chgData name="Savoie, Bruce (ASD-S)" userId="90f4cde2-e460-48f0-a8c3-6a502e89c277" providerId="ADAL" clId="{BDBB832C-98EC-42A6-AD1D-CB0631D16F3F}" dt="2021-10-12T00:24:17.208" v="349" actId="26606"/>
          <ac:spMkLst>
            <pc:docMk/>
            <pc:sldMk cId="2598352495" sldId="297"/>
            <ac:spMk id="193" creationId="{8CC700D5-9809-43F4-89D5-7DBBCB0DCC10}"/>
          </ac:spMkLst>
        </pc:spChg>
        <pc:spChg chg="add del">
          <ac:chgData name="Savoie, Bruce (ASD-S)" userId="90f4cde2-e460-48f0-a8c3-6a502e89c277" providerId="ADAL" clId="{BDBB832C-98EC-42A6-AD1D-CB0631D16F3F}" dt="2021-10-12T00:24:17.208" v="349" actId="26606"/>
          <ac:spMkLst>
            <pc:docMk/>
            <pc:sldMk cId="2598352495" sldId="297"/>
            <ac:spMk id="194" creationId="{C7163242-6303-46DC-BAC1-2A204F061321}"/>
          </ac:spMkLst>
        </pc:spChg>
        <pc:spChg chg="add del">
          <ac:chgData name="Savoie, Bruce (ASD-S)" userId="90f4cde2-e460-48f0-a8c3-6a502e89c277" providerId="ADAL" clId="{BDBB832C-98EC-42A6-AD1D-CB0631D16F3F}" dt="2021-10-12T00:24:17.208" v="349" actId="26606"/>
          <ac:spMkLst>
            <pc:docMk/>
            <pc:sldMk cId="2598352495" sldId="297"/>
            <ac:spMk id="195" creationId="{805C4C40-D70E-4C4F-B228-98A0A6132603}"/>
          </ac:spMkLst>
        </pc:spChg>
        <pc:spChg chg="add del">
          <ac:chgData name="Savoie, Bruce (ASD-S)" userId="90f4cde2-e460-48f0-a8c3-6a502e89c277" providerId="ADAL" clId="{BDBB832C-98EC-42A6-AD1D-CB0631D16F3F}" dt="2021-11-01T13:10:40.412" v="1323" actId="26606"/>
          <ac:spMkLst>
            <pc:docMk/>
            <pc:sldMk cId="2598352495" sldId="297"/>
            <ac:spMk id="197" creationId="{42A4FC2C-047E-45A5-965D-8E1E3BF09BC6}"/>
          </ac:spMkLst>
        </pc:spChg>
        <pc:spChg chg="add del">
          <ac:chgData name="Savoie, Bruce (ASD-S)" userId="90f4cde2-e460-48f0-a8c3-6a502e89c277" providerId="ADAL" clId="{BDBB832C-98EC-42A6-AD1D-CB0631D16F3F}" dt="2021-10-17T14:35:14.418" v="555" actId="26606"/>
          <ac:spMkLst>
            <pc:docMk/>
            <pc:sldMk cId="2598352495" sldId="297"/>
            <ac:spMk id="1028" creationId="{B0354608-2C0B-45C8-8C8B-8E3ED2EF58E4}"/>
          </ac:spMkLst>
        </pc:spChg>
        <pc:spChg chg="add del">
          <ac:chgData name="Savoie, Bruce (ASD-S)" userId="90f4cde2-e460-48f0-a8c3-6a502e89c277" providerId="ADAL" clId="{BDBB832C-98EC-42A6-AD1D-CB0631D16F3F}" dt="2021-10-17T14:35:14.418" v="555" actId="26606"/>
          <ac:spMkLst>
            <pc:docMk/>
            <pc:sldMk cId="2598352495" sldId="297"/>
            <ac:spMk id="1029" creationId="{A69EB637-CEDE-43AD-8B65-DDD63C08FB34}"/>
          </ac:spMkLst>
        </pc:spChg>
        <pc:spChg chg="add del">
          <ac:chgData name="Savoie, Bruce (ASD-S)" userId="90f4cde2-e460-48f0-a8c3-6a502e89c277" providerId="ADAL" clId="{BDBB832C-98EC-42A6-AD1D-CB0631D16F3F}" dt="2021-10-17T14:35:14.418" v="555" actId="26606"/>
          <ac:spMkLst>
            <pc:docMk/>
            <pc:sldMk cId="2598352495" sldId="297"/>
            <ac:spMk id="1030" creationId="{B0FAED46-1BF7-48DB-980D-571CD2A30DC4}"/>
          </ac:spMkLst>
        </pc:spChg>
        <pc:spChg chg="add del">
          <ac:chgData name="Savoie, Bruce (ASD-S)" userId="90f4cde2-e460-48f0-a8c3-6a502e89c277" providerId="ADAL" clId="{BDBB832C-98EC-42A6-AD1D-CB0631D16F3F}" dt="2021-11-01T13:10:40.412" v="1323" actId="26606"/>
          <ac:spMkLst>
            <pc:docMk/>
            <pc:sldMk cId="2598352495" sldId="297"/>
            <ac:spMk id="1031" creationId="{A93898FF-D987-4B0E-BFB4-85F5EB356D4D}"/>
          </ac:spMkLst>
        </pc:spChg>
        <pc:spChg chg="add del">
          <ac:chgData name="Savoie, Bruce (ASD-S)" userId="90f4cde2-e460-48f0-a8c3-6a502e89c277" providerId="ADAL" clId="{BDBB832C-98EC-42A6-AD1D-CB0631D16F3F}" dt="2021-10-24T21:12:26.443" v="1001" actId="26606"/>
          <ac:spMkLst>
            <pc:docMk/>
            <pc:sldMk cId="2598352495" sldId="297"/>
            <ac:spMk id="1032" creationId="{FB5B0058-AF13-4859-B429-4EDDE2A26F7F}"/>
          </ac:spMkLst>
        </pc:spChg>
        <pc:spChg chg="add del">
          <ac:chgData name="Savoie, Bruce (ASD-S)" userId="90f4cde2-e460-48f0-a8c3-6a502e89c277" providerId="ADAL" clId="{BDBB832C-98EC-42A6-AD1D-CB0631D16F3F}" dt="2021-11-01T13:10:40.412" v="1323" actId="26606"/>
          <ac:spMkLst>
            <pc:docMk/>
            <pc:sldMk cId="2598352495" sldId="297"/>
            <ac:spMk id="1033" creationId="{612F383F-B981-4BC3-9E2B-7BE938CEF3EC}"/>
          </ac:spMkLst>
        </pc:spChg>
        <pc:spChg chg="add del">
          <ac:chgData name="Savoie, Bruce (ASD-S)" userId="90f4cde2-e460-48f0-a8c3-6a502e89c277" providerId="ADAL" clId="{BDBB832C-98EC-42A6-AD1D-CB0631D16F3F}" dt="2021-11-01T13:10:40.412" v="1323" actId="26606"/>
          <ac:spMkLst>
            <pc:docMk/>
            <pc:sldMk cId="2598352495" sldId="297"/>
            <ac:spMk id="1034" creationId="{5AA485AD-076E-4077-A6E6-C3C9F0C39FF2}"/>
          </ac:spMkLst>
        </pc:spChg>
        <pc:spChg chg="add del">
          <ac:chgData name="Savoie, Bruce (ASD-S)" userId="90f4cde2-e460-48f0-a8c3-6a502e89c277" providerId="ADAL" clId="{BDBB832C-98EC-42A6-AD1D-CB0631D16F3F}" dt="2021-11-01T13:10:40.412" v="1323" actId="26606"/>
          <ac:spMkLst>
            <pc:docMk/>
            <pc:sldMk cId="2598352495" sldId="297"/>
            <ac:spMk id="1036" creationId="{58D235B8-3D10-493F-88AC-84BB404C1B5A}"/>
          </ac:spMkLst>
        </pc:spChg>
        <pc:spChg chg="add del">
          <ac:chgData name="Savoie, Bruce (ASD-S)" userId="90f4cde2-e460-48f0-a8c3-6a502e89c277" providerId="ADAL" clId="{BDBB832C-98EC-42A6-AD1D-CB0631D16F3F}" dt="2021-11-08T01:29:22.494" v="1614" actId="26606"/>
          <ac:spMkLst>
            <pc:docMk/>
            <pc:sldMk cId="2598352495" sldId="297"/>
            <ac:spMk id="1038" creationId="{2A0E4E09-FC02-4ADC-951A-3FFA90B6FE39}"/>
          </ac:spMkLst>
        </pc:spChg>
        <pc:grpChg chg="add del">
          <ac:chgData name="Savoie, Bruce (ASD-S)" userId="90f4cde2-e460-48f0-a8c3-6a502e89c277" providerId="ADAL" clId="{BDBB832C-98EC-42A6-AD1D-CB0631D16F3F}" dt="2021-10-12T00:24:17.208" v="349" actId="26606"/>
          <ac:grpSpMkLst>
            <pc:docMk/>
            <pc:sldMk cId="2598352495" sldId="297"/>
            <ac:grpSpMk id="196" creationId="{06536C0D-2219-44F1-94EC-B9A56501DB36}"/>
          </ac:grpSpMkLst>
        </pc:grpChg>
        <pc:picChg chg="mod ord">
          <ac:chgData name="Savoie, Bruce (ASD-S)" userId="90f4cde2-e460-48f0-a8c3-6a502e89c277" providerId="ADAL" clId="{BDBB832C-98EC-42A6-AD1D-CB0631D16F3F}" dt="2021-11-08T01:29:22.494" v="1614" actId="26606"/>
          <ac:picMkLst>
            <pc:docMk/>
            <pc:sldMk cId="2598352495" sldId="297"/>
            <ac:picMk id="7" creationId="{FCA4C748-9B19-4DDD-91E3-75451BFACA73}"/>
          </ac:picMkLst>
        </pc:picChg>
        <pc:picChg chg="mod ord">
          <ac:chgData name="Savoie, Bruce (ASD-S)" userId="90f4cde2-e460-48f0-a8c3-6a502e89c277" providerId="ADAL" clId="{BDBB832C-98EC-42A6-AD1D-CB0631D16F3F}" dt="2021-11-08T01:29:22.494" v="1614" actId="26606"/>
          <ac:picMkLst>
            <pc:docMk/>
            <pc:sldMk cId="2598352495" sldId="297"/>
            <ac:picMk id="1026" creationId="{82AA51EC-FF86-4A92-9238-72A5B10A3D6A}"/>
          </ac:picMkLst>
        </pc:picChg>
        <pc:picChg chg="add del">
          <ac:chgData name="Savoie, Bruce (ASD-S)" userId="90f4cde2-e460-48f0-a8c3-6a502e89c277" providerId="ADAL" clId="{BDBB832C-98EC-42A6-AD1D-CB0631D16F3F}" dt="2021-11-01T13:10:40.412" v="1323" actId="26606"/>
          <ac:picMkLst>
            <pc:docMk/>
            <pc:sldMk cId="2598352495" sldId="297"/>
            <ac:picMk id="1035" creationId="{D088DBDF-80D5-4FC0-8A54-9D660B728DC4}"/>
          </ac:picMkLst>
        </pc:picChg>
      </pc:sldChg>
      <pc:sldChg chg="addSp delSp modSp del mod setBg">
        <pc:chgData name="Savoie, Bruce (ASD-S)" userId="90f4cde2-e460-48f0-a8c3-6a502e89c277" providerId="ADAL" clId="{BDBB832C-98EC-42A6-AD1D-CB0631D16F3F}" dt="2021-11-01T13:43:32.125" v="1362" actId="2696"/>
        <pc:sldMkLst>
          <pc:docMk/>
          <pc:sldMk cId="201429604" sldId="349"/>
        </pc:sldMkLst>
        <pc:spChg chg="mod">
          <ac:chgData name="Savoie, Bruce (ASD-S)" userId="90f4cde2-e460-48f0-a8c3-6a502e89c277" providerId="ADAL" clId="{BDBB832C-98EC-42A6-AD1D-CB0631D16F3F}" dt="2021-10-24T21:27:05.005" v="1226" actId="26606"/>
          <ac:spMkLst>
            <pc:docMk/>
            <pc:sldMk cId="201429604" sldId="349"/>
            <ac:spMk id="2" creationId="{631D0B6A-7764-41D9-9F55-8364B4CF2759}"/>
          </ac:spMkLst>
        </pc:spChg>
        <pc:spChg chg="mod ord">
          <ac:chgData name="Savoie, Bruce (ASD-S)" userId="90f4cde2-e460-48f0-a8c3-6a502e89c277" providerId="ADAL" clId="{BDBB832C-98EC-42A6-AD1D-CB0631D16F3F}" dt="2021-10-24T21:27:05.005" v="1226" actId="26606"/>
          <ac:spMkLst>
            <pc:docMk/>
            <pc:sldMk cId="201429604" sldId="349"/>
            <ac:spMk id="3" creationId="{9B0E7300-D496-4FDD-BD59-3D9B655684A8}"/>
          </ac:spMkLst>
        </pc:spChg>
        <pc:spChg chg="mod">
          <ac:chgData name="Savoie, Bruce (ASD-S)" userId="90f4cde2-e460-48f0-a8c3-6a502e89c277" providerId="ADAL" clId="{BDBB832C-98EC-42A6-AD1D-CB0631D16F3F}" dt="2021-10-24T21:27:05.005" v="1226" actId="26606"/>
          <ac:spMkLst>
            <pc:docMk/>
            <pc:sldMk cId="201429604" sldId="349"/>
            <ac:spMk id="7" creationId="{6EB567B7-88A2-428E-A4B6-E1B300D51814}"/>
          </ac:spMkLst>
        </pc:spChg>
        <pc:spChg chg="mod">
          <ac:chgData name="Savoie, Bruce (ASD-S)" userId="90f4cde2-e460-48f0-a8c3-6a502e89c277" providerId="ADAL" clId="{BDBB832C-98EC-42A6-AD1D-CB0631D16F3F}" dt="2021-10-24T21:27:05.005" v="1226" actId="26606"/>
          <ac:spMkLst>
            <pc:docMk/>
            <pc:sldMk cId="201429604" sldId="349"/>
            <ac:spMk id="10" creationId="{25BAA1C5-E398-496F-9613-49B60632C15B}"/>
          </ac:spMkLst>
        </pc:spChg>
        <pc:spChg chg="mod">
          <ac:chgData name="Savoie, Bruce (ASD-S)" userId="90f4cde2-e460-48f0-a8c3-6a502e89c277" providerId="ADAL" clId="{BDBB832C-98EC-42A6-AD1D-CB0631D16F3F}" dt="2021-10-24T21:27:05.005" v="1226" actId="26606"/>
          <ac:spMkLst>
            <pc:docMk/>
            <pc:sldMk cId="201429604" sldId="349"/>
            <ac:spMk id="16" creationId="{2BAA4948-0A15-4016-B74A-8ECFED980E88}"/>
          </ac:spMkLst>
        </pc:spChg>
        <pc:spChg chg="del">
          <ac:chgData name="Savoie, Bruce (ASD-S)" userId="90f4cde2-e460-48f0-a8c3-6a502e89c277" providerId="ADAL" clId="{BDBB832C-98EC-42A6-AD1D-CB0631D16F3F}" dt="2021-10-12T00:39:05.081" v="542" actId="26606"/>
          <ac:spMkLst>
            <pc:docMk/>
            <pc:sldMk cId="201429604" sldId="349"/>
            <ac:spMk id="29" creationId="{B3684CCF-CEBB-4D8E-A366-95E43D4C790B}"/>
          </ac:spMkLst>
        </pc:spChg>
        <pc:spChg chg="del">
          <ac:chgData name="Savoie, Bruce (ASD-S)" userId="90f4cde2-e460-48f0-a8c3-6a502e89c277" providerId="ADAL" clId="{BDBB832C-98EC-42A6-AD1D-CB0631D16F3F}" dt="2021-10-12T00:39:05.081" v="542" actId="26606"/>
          <ac:spMkLst>
            <pc:docMk/>
            <pc:sldMk cId="201429604" sldId="349"/>
            <ac:spMk id="30" creationId="{70BEB1E7-2F88-40BC-B73D-42E5B6F80BFC}"/>
          </ac:spMkLst>
        </pc:spChg>
        <pc:spChg chg="add del">
          <ac:chgData name="Savoie, Bruce (ASD-S)" userId="90f4cde2-e460-48f0-a8c3-6a502e89c277" providerId="ADAL" clId="{BDBB832C-98EC-42A6-AD1D-CB0631D16F3F}" dt="2021-10-24T21:27:05.005" v="1226" actId="26606"/>
          <ac:spMkLst>
            <pc:docMk/>
            <pc:sldMk cId="201429604" sldId="349"/>
            <ac:spMk id="35" creationId="{50D1C5B3-B60D-4696-AE60-100D5EC8AB5D}"/>
          </ac:spMkLst>
        </pc:spChg>
        <pc:spChg chg="add del">
          <ac:chgData name="Savoie, Bruce (ASD-S)" userId="90f4cde2-e460-48f0-a8c3-6a502e89c277" providerId="ADAL" clId="{BDBB832C-98EC-42A6-AD1D-CB0631D16F3F}" dt="2021-10-24T21:27:05.005" v="1226" actId="26606"/>
          <ac:spMkLst>
            <pc:docMk/>
            <pc:sldMk cId="201429604" sldId="349"/>
            <ac:spMk id="37" creationId="{6C45AC87-1D03-4452-BBE4-712E10796A83}"/>
          </ac:spMkLst>
        </pc:spChg>
        <pc:spChg chg="add del">
          <ac:chgData name="Savoie, Bruce (ASD-S)" userId="90f4cde2-e460-48f0-a8c3-6a502e89c277" providerId="ADAL" clId="{BDBB832C-98EC-42A6-AD1D-CB0631D16F3F}" dt="2021-10-24T21:27:05.005" v="1226" actId="26606"/>
          <ac:spMkLst>
            <pc:docMk/>
            <pc:sldMk cId="201429604" sldId="349"/>
            <ac:spMk id="39" creationId="{D3A66E38-056D-4A0A-BF1D-682AB0529888}"/>
          </ac:spMkLst>
        </pc:spChg>
        <pc:spChg chg="add del">
          <ac:chgData name="Savoie, Bruce (ASD-S)" userId="90f4cde2-e460-48f0-a8c3-6a502e89c277" providerId="ADAL" clId="{BDBB832C-98EC-42A6-AD1D-CB0631D16F3F}" dt="2021-10-24T21:27:05.005" v="1226" actId="26606"/>
          <ac:spMkLst>
            <pc:docMk/>
            <pc:sldMk cId="201429604" sldId="349"/>
            <ac:spMk id="41" creationId="{E7D0A197-F7EC-4629-86FB-48D5D3B829AB}"/>
          </ac:spMkLst>
        </pc:spChg>
        <pc:spChg chg="add del">
          <ac:chgData name="Savoie, Bruce (ASD-S)" userId="90f4cde2-e460-48f0-a8c3-6a502e89c277" providerId="ADAL" clId="{BDBB832C-98EC-42A6-AD1D-CB0631D16F3F}" dt="2021-10-24T21:27:05.005" v="1226" actId="26606"/>
          <ac:spMkLst>
            <pc:docMk/>
            <pc:sldMk cId="201429604" sldId="349"/>
            <ac:spMk id="43" creationId="{47251444-A29D-44A8-9E2E-263F0C215B1F}"/>
          </ac:spMkLst>
        </pc:spChg>
        <pc:spChg chg="add">
          <ac:chgData name="Savoie, Bruce (ASD-S)" userId="90f4cde2-e460-48f0-a8c3-6a502e89c277" providerId="ADAL" clId="{BDBB832C-98EC-42A6-AD1D-CB0631D16F3F}" dt="2021-10-24T21:27:05.005" v="1226" actId="26606"/>
          <ac:spMkLst>
            <pc:docMk/>
            <pc:sldMk cId="201429604" sldId="349"/>
            <ac:spMk id="48" creationId="{5A0118C5-4F8D-4CF4-BADD-53FEACC6C42A}"/>
          </ac:spMkLst>
        </pc:spChg>
        <pc:spChg chg="add">
          <ac:chgData name="Savoie, Bruce (ASD-S)" userId="90f4cde2-e460-48f0-a8c3-6a502e89c277" providerId="ADAL" clId="{BDBB832C-98EC-42A6-AD1D-CB0631D16F3F}" dt="2021-10-24T21:27:05.005" v="1226" actId="26606"/>
          <ac:spMkLst>
            <pc:docMk/>
            <pc:sldMk cId="201429604" sldId="349"/>
            <ac:spMk id="50" creationId="{F98F79A4-A6C7-4101-B1E9-27E05CB7CFA0}"/>
          </ac:spMkLst>
        </pc:spChg>
        <pc:spChg chg="add">
          <ac:chgData name="Savoie, Bruce (ASD-S)" userId="90f4cde2-e460-48f0-a8c3-6a502e89c277" providerId="ADAL" clId="{BDBB832C-98EC-42A6-AD1D-CB0631D16F3F}" dt="2021-10-24T21:27:05.005" v="1226" actId="26606"/>
          <ac:spMkLst>
            <pc:docMk/>
            <pc:sldMk cId="201429604" sldId="349"/>
            <ac:spMk id="52" creationId="{79AFCB35-9C04-4524-A0B1-57FF6865D013}"/>
          </ac:spMkLst>
        </pc:spChg>
        <pc:spChg chg="add">
          <ac:chgData name="Savoie, Bruce (ASD-S)" userId="90f4cde2-e460-48f0-a8c3-6a502e89c277" providerId="ADAL" clId="{BDBB832C-98EC-42A6-AD1D-CB0631D16F3F}" dt="2021-10-24T21:27:05.005" v="1226" actId="26606"/>
          <ac:spMkLst>
            <pc:docMk/>
            <pc:sldMk cId="201429604" sldId="349"/>
            <ac:spMk id="54" creationId="{D11AD2AD-0BA0-4DD3-8EEA-84686A0E718C}"/>
          </ac:spMkLst>
        </pc:spChg>
        <pc:spChg chg="add">
          <ac:chgData name="Savoie, Bruce (ASD-S)" userId="90f4cde2-e460-48f0-a8c3-6a502e89c277" providerId="ADAL" clId="{BDBB832C-98EC-42A6-AD1D-CB0631D16F3F}" dt="2021-10-24T21:27:05.005" v="1226" actId="26606"/>
          <ac:spMkLst>
            <pc:docMk/>
            <pc:sldMk cId="201429604" sldId="349"/>
            <ac:spMk id="56" creationId="{59463AC4-F96D-4507-9EE0-A831B7910271}"/>
          </ac:spMkLst>
        </pc:spChg>
        <pc:spChg chg="add">
          <ac:chgData name="Savoie, Bruce (ASD-S)" userId="90f4cde2-e460-48f0-a8c3-6a502e89c277" providerId="ADAL" clId="{BDBB832C-98EC-42A6-AD1D-CB0631D16F3F}" dt="2021-10-24T21:27:05.005" v="1226" actId="26606"/>
          <ac:spMkLst>
            <pc:docMk/>
            <pc:sldMk cId="201429604" sldId="349"/>
            <ac:spMk id="58" creationId="{9E5C5460-229E-46C8-A712-CC317985420F}"/>
          </ac:spMkLst>
        </pc:spChg>
        <pc:spChg chg="add">
          <ac:chgData name="Savoie, Bruce (ASD-S)" userId="90f4cde2-e460-48f0-a8c3-6a502e89c277" providerId="ADAL" clId="{BDBB832C-98EC-42A6-AD1D-CB0631D16F3F}" dt="2021-10-24T21:27:05.005" v="1226" actId="26606"/>
          <ac:spMkLst>
            <pc:docMk/>
            <pc:sldMk cId="201429604" sldId="349"/>
            <ac:spMk id="60" creationId="{FC3ABE8C-1C72-4141-BADF-DD681176459A}"/>
          </ac:spMkLst>
        </pc:spChg>
        <pc:grpChg chg="add">
          <ac:chgData name="Savoie, Bruce (ASD-S)" userId="90f4cde2-e460-48f0-a8c3-6a502e89c277" providerId="ADAL" clId="{BDBB832C-98EC-42A6-AD1D-CB0631D16F3F}" dt="2021-10-24T21:27:05.005" v="1226" actId="26606"/>
          <ac:grpSpMkLst>
            <pc:docMk/>
            <pc:sldMk cId="201429604" sldId="349"/>
            <ac:grpSpMk id="62" creationId="{0C156BF8-7FF7-440F-BE2B-417DFFE8BFA5}"/>
          </ac:grpSpMkLst>
        </pc:grpChg>
        <pc:picChg chg="mod">
          <ac:chgData name="Savoie, Bruce (ASD-S)" userId="90f4cde2-e460-48f0-a8c3-6a502e89c277" providerId="ADAL" clId="{BDBB832C-98EC-42A6-AD1D-CB0631D16F3F}" dt="2021-10-24T21:27:05.005" v="1226" actId="26606"/>
          <ac:picMkLst>
            <pc:docMk/>
            <pc:sldMk cId="201429604" sldId="349"/>
            <ac:picMk id="6" creationId="{0E8437E8-F6FC-41BB-AA08-AF0FED5B4231}"/>
          </ac:picMkLst>
        </pc:picChg>
        <pc:picChg chg="mod">
          <ac:chgData name="Savoie, Bruce (ASD-S)" userId="90f4cde2-e460-48f0-a8c3-6a502e89c277" providerId="ADAL" clId="{BDBB832C-98EC-42A6-AD1D-CB0631D16F3F}" dt="2021-10-24T21:27:05.005" v="1226" actId="26606"/>
          <ac:picMkLst>
            <pc:docMk/>
            <pc:sldMk cId="201429604" sldId="349"/>
            <ac:picMk id="9" creationId="{BB90EDC7-C3EF-4C54-B1A3-77B46D855F57}"/>
          </ac:picMkLst>
        </pc:picChg>
        <pc:picChg chg="mod ord">
          <ac:chgData name="Savoie, Bruce (ASD-S)" userId="90f4cde2-e460-48f0-a8c3-6a502e89c277" providerId="ADAL" clId="{BDBB832C-98EC-42A6-AD1D-CB0631D16F3F}" dt="2021-10-24T21:27:05.005" v="1226" actId="26606"/>
          <ac:picMkLst>
            <pc:docMk/>
            <pc:sldMk cId="201429604" sldId="349"/>
            <ac:picMk id="15" creationId="{48476C21-C15E-4BA1-A886-6F6140210DD9}"/>
          </ac:picMkLst>
        </pc:picChg>
      </pc:sldChg>
      <pc:sldChg chg="addSp delSp modSp mod setBg setClrOvrMap">
        <pc:chgData name="Savoie, Bruce (ASD-S)" userId="90f4cde2-e460-48f0-a8c3-6a502e89c277" providerId="ADAL" clId="{BDBB832C-98EC-42A6-AD1D-CB0631D16F3F}" dt="2021-11-08T01:29:57.253" v="1625" actId="20577"/>
        <pc:sldMkLst>
          <pc:docMk/>
          <pc:sldMk cId="64012871" sldId="1919"/>
        </pc:sldMkLst>
        <pc:spChg chg="mod">
          <ac:chgData name="Savoie, Bruce (ASD-S)" userId="90f4cde2-e460-48f0-a8c3-6a502e89c277" providerId="ADAL" clId="{BDBB832C-98EC-42A6-AD1D-CB0631D16F3F}" dt="2021-11-08T01:29:57.253" v="1625" actId="20577"/>
          <ac:spMkLst>
            <pc:docMk/>
            <pc:sldMk cId="64012871" sldId="1919"/>
            <ac:spMk id="2" creationId="{F2431A40-7744-428A-88B1-9ACC03EC485A}"/>
          </ac:spMkLst>
        </pc:spChg>
        <pc:spChg chg="mod">
          <ac:chgData name="Savoie, Bruce (ASD-S)" userId="90f4cde2-e460-48f0-a8c3-6a502e89c277" providerId="ADAL" clId="{BDBB832C-98EC-42A6-AD1D-CB0631D16F3F}" dt="2021-11-08T01:29:30.751" v="1615" actId="20577"/>
          <ac:spMkLst>
            <pc:docMk/>
            <pc:sldMk cId="64012871" sldId="1919"/>
            <ac:spMk id="3" creationId="{2E0C93A6-0820-4263-87F1-70A4092B1C2B}"/>
          </ac:spMkLst>
        </pc:spChg>
        <pc:spChg chg="add del mod ord">
          <ac:chgData name="Savoie, Bruce (ASD-S)" userId="90f4cde2-e460-48f0-a8c3-6a502e89c277" providerId="ADAL" clId="{BDBB832C-98EC-42A6-AD1D-CB0631D16F3F}" dt="2021-10-03T23:44:20.416" v="181"/>
          <ac:spMkLst>
            <pc:docMk/>
            <pc:sldMk cId="64012871" sldId="1919"/>
            <ac:spMk id="8" creationId="{23EC1EC6-B806-4882-ACDA-98C89D58FAB2}"/>
          </ac:spMkLst>
        </pc:spChg>
        <pc:spChg chg="del">
          <ac:chgData name="Savoie, Bruce (ASD-S)" userId="90f4cde2-e460-48f0-a8c3-6a502e89c277" providerId="ADAL" clId="{BDBB832C-98EC-42A6-AD1D-CB0631D16F3F}" dt="2021-10-03T23:44:13.138" v="179" actId="26606"/>
          <ac:spMkLst>
            <pc:docMk/>
            <pc:sldMk cId="64012871" sldId="1919"/>
            <ac:spMk id="14" creationId="{B95B9BA8-1D69-4796-85F5-B6D0BD52354B}"/>
          </ac:spMkLst>
        </pc:spChg>
        <pc:spChg chg="add del">
          <ac:chgData name="Savoie, Bruce (ASD-S)" userId="90f4cde2-e460-48f0-a8c3-6a502e89c277" providerId="ADAL" clId="{BDBB832C-98EC-42A6-AD1D-CB0631D16F3F}" dt="2021-10-12T00:25:58.418" v="357" actId="26606"/>
          <ac:spMkLst>
            <pc:docMk/>
            <pc:sldMk cId="64012871" sldId="1919"/>
            <ac:spMk id="71" creationId="{86295E7F-EA66-480B-B001-C8BE7CD61903}"/>
          </ac:spMkLst>
        </pc:spChg>
        <pc:spChg chg="add del">
          <ac:chgData name="Savoie, Bruce (ASD-S)" userId="90f4cde2-e460-48f0-a8c3-6a502e89c277" providerId="ADAL" clId="{BDBB832C-98EC-42A6-AD1D-CB0631D16F3F}" dt="2021-10-17T14:36:37.329" v="564" actId="26606"/>
          <ac:spMkLst>
            <pc:docMk/>
            <pc:sldMk cId="64012871" sldId="1919"/>
            <ac:spMk id="72" creationId="{5E8D2E83-FB3A-40E7-A9E5-7AB389D612B4}"/>
          </ac:spMkLst>
        </pc:spChg>
        <pc:spChg chg="add del">
          <ac:chgData name="Savoie, Bruce (ASD-S)" userId="90f4cde2-e460-48f0-a8c3-6a502e89c277" providerId="ADAL" clId="{BDBB832C-98EC-42A6-AD1D-CB0631D16F3F}" dt="2021-11-08T01:16:43.134" v="1464" actId="26606"/>
          <ac:spMkLst>
            <pc:docMk/>
            <pc:sldMk cId="64012871" sldId="1919"/>
            <ac:spMk id="76" creationId="{C232B152-3720-4D3B-97ED-45CE5483F16F}"/>
          </ac:spMkLst>
        </pc:spChg>
        <pc:spChg chg="add del">
          <ac:chgData name="Savoie, Bruce (ASD-S)" userId="90f4cde2-e460-48f0-a8c3-6a502e89c277" providerId="ADAL" clId="{BDBB832C-98EC-42A6-AD1D-CB0631D16F3F}" dt="2021-11-08T01:16:43.134" v="1464" actId="26606"/>
          <ac:spMkLst>
            <pc:docMk/>
            <pc:sldMk cId="64012871" sldId="1919"/>
            <ac:spMk id="78" creationId="{11BAB570-FF10-4E96-8A3F-FA9804702B89}"/>
          </ac:spMkLst>
        </pc:spChg>
        <pc:spChg chg="add del">
          <ac:chgData name="Savoie, Bruce (ASD-S)" userId="90f4cde2-e460-48f0-a8c3-6a502e89c277" providerId="ADAL" clId="{BDBB832C-98EC-42A6-AD1D-CB0631D16F3F}" dt="2021-11-08T01:16:43.134" v="1464" actId="26606"/>
          <ac:spMkLst>
            <pc:docMk/>
            <pc:sldMk cId="64012871" sldId="1919"/>
            <ac:spMk id="80" creationId="{4B9FAFB2-BEB5-4848-8018-BCAD99E2E1AA}"/>
          </ac:spMkLst>
        </pc:spChg>
        <pc:spChg chg="add del">
          <ac:chgData name="Savoie, Bruce (ASD-S)" userId="90f4cde2-e460-48f0-a8c3-6a502e89c277" providerId="ADAL" clId="{BDBB832C-98EC-42A6-AD1D-CB0631D16F3F}" dt="2021-10-12T00:26:21.485" v="360" actId="26606"/>
          <ac:spMkLst>
            <pc:docMk/>
            <pc:sldMk cId="64012871" sldId="1919"/>
            <ac:spMk id="135" creationId="{B0354608-2C0B-45C8-8C8B-8E3ED2EF58E4}"/>
          </ac:spMkLst>
        </pc:spChg>
        <pc:spChg chg="add del">
          <ac:chgData name="Savoie, Bruce (ASD-S)" userId="90f4cde2-e460-48f0-a8c3-6a502e89c277" providerId="ADAL" clId="{BDBB832C-98EC-42A6-AD1D-CB0631D16F3F}" dt="2021-10-12T00:26:21.485" v="360" actId="26606"/>
          <ac:spMkLst>
            <pc:docMk/>
            <pc:sldMk cId="64012871" sldId="1919"/>
            <ac:spMk id="137" creationId="{A69EB637-CEDE-43AD-8B65-DDD63C08FB34}"/>
          </ac:spMkLst>
        </pc:spChg>
        <pc:spChg chg="add del">
          <ac:chgData name="Savoie, Bruce (ASD-S)" userId="90f4cde2-e460-48f0-a8c3-6a502e89c277" providerId="ADAL" clId="{BDBB832C-98EC-42A6-AD1D-CB0631D16F3F}" dt="2021-10-12T00:26:21.485" v="360" actId="26606"/>
          <ac:spMkLst>
            <pc:docMk/>
            <pc:sldMk cId="64012871" sldId="1919"/>
            <ac:spMk id="139" creationId="{CDD7DB09-290B-4A1F-BFC1-51ED7C978ED6}"/>
          </ac:spMkLst>
        </pc:spChg>
        <pc:spChg chg="add del">
          <ac:chgData name="Savoie, Bruce (ASD-S)" userId="90f4cde2-e460-48f0-a8c3-6a502e89c277" providerId="ADAL" clId="{BDBB832C-98EC-42A6-AD1D-CB0631D16F3F}" dt="2021-10-12T00:26:21.485" v="360" actId="26606"/>
          <ac:spMkLst>
            <pc:docMk/>
            <pc:sldMk cId="64012871" sldId="1919"/>
            <ac:spMk id="141" creationId="{B0FAED46-1BF7-48DB-980D-571CD2A30DC4}"/>
          </ac:spMkLst>
        </pc:spChg>
        <pc:spChg chg="add del">
          <ac:chgData name="Savoie, Bruce (ASD-S)" userId="90f4cde2-e460-48f0-a8c3-6a502e89c277" providerId="ADAL" clId="{BDBB832C-98EC-42A6-AD1D-CB0631D16F3F}" dt="2021-10-24T21:13:00.951" v="1006" actId="26606"/>
          <ac:spMkLst>
            <pc:docMk/>
            <pc:sldMk cId="64012871" sldId="1919"/>
            <ac:spMk id="143" creationId="{07322A9E-F1EC-405E-8971-BA906EFFCCB8}"/>
          </ac:spMkLst>
        </pc:spChg>
        <pc:spChg chg="add del">
          <ac:chgData name="Savoie, Bruce (ASD-S)" userId="90f4cde2-e460-48f0-a8c3-6a502e89c277" providerId="ADAL" clId="{BDBB832C-98EC-42A6-AD1D-CB0631D16F3F}" dt="2021-10-24T21:13:00.951" v="1006" actId="26606"/>
          <ac:spMkLst>
            <pc:docMk/>
            <pc:sldMk cId="64012871" sldId="1919"/>
            <ac:spMk id="145" creationId="{A5704422-1118-4FD1-95AD-29A064EB80D9}"/>
          </ac:spMkLst>
        </pc:spChg>
        <pc:spChg chg="add del">
          <ac:chgData name="Savoie, Bruce (ASD-S)" userId="90f4cde2-e460-48f0-a8c3-6a502e89c277" providerId="ADAL" clId="{BDBB832C-98EC-42A6-AD1D-CB0631D16F3F}" dt="2021-10-24T21:13:00.951" v="1006" actId="26606"/>
          <ac:spMkLst>
            <pc:docMk/>
            <pc:sldMk cId="64012871" sldId="1919"/>
            <ac:spMk id="147" creationId="{A88B2AAA-B805-498E-A9E6-98B885855498}"/>
          </ac:spMkLst>
        </pc:spChg>
        <pc:spChg chg="add del">
          <ac:chgData name="Savoie, Bruce (ASD-S)" userId="90f4cde2-e460-48f0-a8c3-6a502e89c277" providerId="ADAL" clId="{BDBB832C-98EC-42A6-AD1D-CB0631D16F3F}" dt="2021-10-24T21:13:00.951" v="1006" actId="26606"/>
          <ac:spMkLst>
            <pc:docMk/>
            <pc:sldMk cId="64012871" sldId="1919"/>
            <ac:spMk id="149" creationId="{9B8051E0-19D7-43E1-BFD9-E6DBFEB3A3F1}"/>
          </ac:spMkLst>
        </pc:spChg>
        <pc:spChg chg="add del">
          <ac:chgData name="Savoie, Bruce (ASD-S)" userId="90f4cde2-e460-48f0-a8c3-6a502e89c277" providerId="ADAL" clId="{BDBB832C-98EC-42A6-AD1D-CB0631D16F3F}" dt="2021-10-24T21:13:00.951" v="1006" actId="26606"/>
          <ac:spMkLst>
            <pc:docMk/>
            <pc:sldMk cId="64012871" sldId="1919"/>
            <ac:spMk id="151" creationId="{4EDB2B02-86A2-46F5-A4BE-B7D9B10411D6}"/>
          </ac:spMkLst>
        </pc:spChg>
        <pc:spChg chg="add del">
          <ac:chgData name="Savoie, Bruce (ASD-S)" userId="90f4cde2-e460-48f0-a8c3-6a502e89c277" providerId="ADAL" clId="{BDBB832C-98EC-42A6-AD1D-CB0631D16F3F}" dt="2021-10-24T21:13:00.951" v="1006" actId="26606"/>
          <ac:spMkLst>
            <pc:docMk/>
            <pc:sldMk cId="64012871" sldId="1919"/>
            <ac:spMk id="153" creationId="{43954639-FB5D-41F4-9560-6F6DFE778425}"/>
          </ac:spMkLst>
        </pc:spChg>
        <pc:spChg chg="add del">
          <ac:chgData name="Savoie, Bruce (ASD-S)" userId="90f4cde2-e460-48f0-a8c3-6a502e89c277" providerId="ADAL" clId="{BDBB832C-98EC-42A6-AD1D-CB0631D16F3F}" dt="2021-10-24T21:13:00.951" v="1006" actId="26606"/>
          <ac:spMkLst>
            <pc:docMk/>
            <pc:sldMk cId="64012871" sldId="1919"/>
            <ac:spMk id="155" creationId="{E898931C-0323-41FA-A036-20F818B1FF81}"/>
          </ac:spMkLst>
        </pc:spChg>
        <pc:spChg chg="add del">
          <ac:chgData name="Savoie, Bruce (ASD-S)" userId="90f4cde2-e460-48f0-a8c3-6a502e89c277" providerId="ADAL" clId="{BDBB832C-98EC-42A6-AD1D-CB0631D16F3F}" dt="2021-10-24T21:13:00.951" v="1006" actId="26606"/>
          <ac:spMkLst>
            <pc:docMk/>
            <pc:sldMk cId="64012871" sldId="1919"/>
            <ac:spMk id="157" creationId="{89AFE9DD-0792-4B98-B4EB-97ACA17E6AA8}"/>
          </ac:spMkLst>
        </pc:spChg>
        <pc:spChg chg="add del">
          <ac:chgData name="Savoie, Bruce (ASD-S)" userId="90f4cde2-e460-48f0-a8c3-6a502e89c277" providerId="ADAL" clId="{BDBB832C-98EC-42A6-AD1D-CB0631D16F3F}" dt="2021-10-24T21:13:00.951" v="1006" actId="26606"/>
          <ac:spMkLst>
            <pc:docMk/>
            <pc:sldMk cId="64012871" sldId="1919"/>
            <ac:spMk id="159" creationId="{3981F5C4-9AE1-404E-AF44-A4E6DB374F9D}"/>
          </ac:spMkLst>
        </pc:spChg>
        <pc:spChg chg="add del">
          <ac:chgData name="Savoie, Bruce (ASD-S)" userId="90f4cde2-e460-48f0-a8c3-6a502e89c277" providerId="ADAL" clId="{BDBB832C-98EC-42A6-AD1D-CB0631D16F3F}" dt="2021-10-24T21:13:00.951" v="1006" actId="26606"/>
          <ac:spMkLst>
            <pc:docMk/>
            <pc:sldMk cId="64012871" sldId="1919"/>
            <ac:spMk id="161" creationId="{763C1781-8726-4FAC-8C45-FF40376BE409}"/>
          </ac:spMkLst>
        </pc:spChg>
        <pc:spChg chg="add del">
          <ac:chgData name="Savoie, Bruce (ASD-S)" userId="90f4cde2-e460-48f0-a8c3-6a502e89c277" providerId="ADAL" clId="{BDBB832C-98EC-42A6-AD1D-CB0631D16F3F}" dt="2021-10-24T21:13:00.951" v="1006" actId="26606"/>
          <ac:spMkLst>
            <pc:docMk/>
            <pc:sldMk cId="64012871" sldId="1919"/>
            <ac:spMk id="163" creationId="{301491B5-56C7-43DC-A3D9-861EECCA056A}"/>
          </ac:spMkLst>
        </pc:spChg>
        <pc:spChg chg="add del">
          <ac:chgData name="Savoie, Bruce (ASD-S)" userId="90f4cde2-e460-48f0-a8c3-6a502e89c277" providerId="ADAL" clId="{BDBB832C-98EC-42A6-AD1D-CB0631D16F3F}" dt="2021-10-24T21:13:00.951" v="1006" actId="26606"/>
          <ac:spMkLst>
            <pc:docMk/>
            <pc:sldMk cId="64012871" sldId="1919"/>
            <ac:spMk id="165" creationId="{237E2353-22DF-46E0-A200-FB30F8F394E2}"/>
          </ac:spMkLst>
        </pc:spChg>
        <pc:spChg chg="add del">
          <ac:chgData name="Savoie, Bruce (ASD-S)" userId="90f4cde2-e460-48f0-a8c3-6a502e89c277" providerId="ADAL" clId="{BDBB832C-98EC-42A6-AD1D-CB0631D16F3F}" dt="2021-10-24T21:13:00.951" v="1006" actId="26606"/>
          <ac:spMkLst>
            <pc:docMk/>
            <pc:sldMk cId="64012871" sldId="1919"/>
            <ac:spMk id="167" creationId="{DD6138DB-057B-45F7-A5F4-E7BFDA20D02C}"/>
          </ac:spMkLst>
        </pc:spChg>
        <pc:spChg chg="add del">
          <ac:chgData name="Savoie, Bruce (ASD-S)" userId="90f4cde2-e460-48f0-a8c3-6a502e89c277" providerId="ADAL" clId="{BDBB832C-98EC-42A6-AD1D-CB0631D16F3F}" dt="2021-10-24T21:13:00.951" v="1006" actId="26606"/>
          <ac:spMkLst>
            <pc:docMk/>
            <pc:sldMk cId="64012871" sldId="1919"/>
            <ac:spMk id="169" creationId="{79A54AB1-B64F-4843-BFAB-81CB74E66B65}"/>
          </ac:spMkLst>
        </pc:spChg>
        <pc:spChg chg="add del">
          <ac:chgData name="Savoie, Bruce (ASD-S)" userId="90f4cde2-e460-48f0-a8c3-6a502e89c277" providerId="ADAL" clId="{BDBB832C-98EC-42A6-AD1D-CB0631D16F3F}" dt="2021-10-17T14:36:39.085" v="567" actId="26606"/>
          <ac:spMkLst>
            <pc:docMk/>
            <pc:sldMk cId="64012871" sldId="1919"/>
            <ac:spMk id="192" creationId="{AC8EEB0F-BA72-49AC-956F-331B60FDE79E}"/>
          </ac:spMkLst>
        </pc:spChg>
        <pc:spChg chg="add del">
          <ac:chgData name="Savoie, Bruce (ASD-S)" userId="90f4cde2-e460-48f0-a8c3-6a502e89c277" providerId="ADAL" clId="{BDBB832C-98EC-42A6-AD1D-CB0631D16F3F}" dt="2021-10-17T14:36:39.085" v="567" actId="26606"/>
          <ac:spMkLst>
            <pc:docMk/>
            <pc:sldMk cId="64012871" sldId="1919"/>
            <ac:spMk id="193" creationId="{1BE70332-ECAF-47BB-8C7B-BD049452F653}"/>
          </ac:spMkLst>
        </pc:spChg>
        <pc:spChg chg="add del">
          <ac:chgData name="Savoie, Bruce (ASD-S)" userId="90f4cde2-e460-48f0-a8c3-6a502e89c277" providerId="ADAL" clId="{BDBB832C-98EC-42A6-AD1D-CB0631D16F3F}" dt="2021-10-17T14:36:39.085" v="567" actId="26606"/>
          <ac:spMkLst>
            <pc:docMk/>
            <pc:sldMk cId="64012871" sldId="1919"/>
            <ac:spMk id="194" creationId="{716D9361-A35A-4DC8-AAB9-04FD2D6FEE1D}"/>
          </ac:spMkLst>
        </pc:spChg>
        <pc:spChg chg="add del">
          <ac:chgData name="Savoie, Bruce (ASD-S)" userId="90f4cde2-e460-48f0-a8c3-6a502e89c277" providerId="ADAL" clId="{BDBB832C-98EC-42A6-AD1D-CB0631D16F3F}" dt="2021-10-17T14:36:39.085" v="567" actId="26606"/>
          <ac:spMkLst>
            <pc:docMk/>
            <pc:sldMk cId="64012871" sldId="1919"/>
            <ac:spMk id="195" creationId="{87FC31AD-FBB3-4219-A758-D6F7594A0A81}"/>
          </ac:spMkLst>
        </pc:spChg>
        <pc:spChg chg="add del">
          <ac:chgData name="Savoie, Bruce (ASD-S)" userId="90f4cde2-e460-48f0-a8c3-6a502e89c277" providerId="ADAL" clId="{BDBB832C-98EC-42A6-AD1D-CB0631D16F3F}" dt="2021-10-17T14:36:39.085" v="566" actId="26606"/>
          <ac:spMkLst>
            <pc:docMk/>
            <pc:sldMk cId="64012871" sldId="1919"/>
            <ac:spMk id="197" creationId="{B95B9BA8-1D69-4796-85F5-B6D0BD52354B}"/>
          </ac:spMkLst>
        </pc:spChg>
        <pc:spChg chg="add del">
          <ac:chgData name="Savoie, Bruce (ASD-S)" userId="90f4cde2-e460-48f0-a8c3-6a502e89c277" providerId="ADAL" clId="{BDBB832C-98EC-42A6-AD1D-CB0631D16F3F}" dt="2021-10-24T21:13:00.951" v="1007" actId="26606"/>
          <ac:spMkLst>
            <pc:docMk/>
            <pc:sldMk cId="64012871" sldId="1919"/>
            <ac:spMk id="199" creationId="{5A0118C5-4F8D-4CF4-BADD-53FEACC6C42A}"/>
          </ac:spMkLst>
        </pc:spChg>
        <pc:spChg chg="add del">
          <ac:chgData name="Savoie, Bruce (ASD-S)" userId="90f4cde2-e460-48f0-a8c3-6a502e89c277" providerId="ADAL" clId="{BDBB832C-98EC-42A6-AD1D-CB0631D16F3F}" dt="2021-10-24T21:13:00.951" v="1007" actId="26606"/>
          <ac:spMkLst>
            <pc:docMk/>
            <pc:sldMk cId="64012871" sldId="1919"/>
            <ac:spMk id="201" creationId="{CAEBFCD5-5356-4326-8D39-8235A46CD7B2}"/>
          </ac:spMkLst>
        </pc:spChg>
        <pc:spChg chg="add del">
          <ac:chgData name="Savoie, Bruce (ASD-S)" userId="90f4cde2-e460-48f0-a8c3-6a502e89c277" providerId="ADAL" clId="{BDBB832C-98EC-42A6-AD1D-CB0631D16F3F}" dt="2021-11-01T13:10:36.549" v="1322" actId="26606"/>
          <ac:spMkLst>
            <pc:docMk/>
            <pc:sldMk cId="64012871" sldId="1919"/>
            <ac:spMk id="204" creationId="{605494DE-B078-4D87-BB01-C84320618DAD}"/>
          </ac:spMkLst>
        </pc:spChg>
        <pc:spChg chg="add del">
          <ac:chgData name="Savoie, Bruce (ASD-S)" userId="90f4cde2-e460-48f0-a8c3-6a502e89c277" providerId="ADAL" clId="{BDBB832C-98EC-42A6-AD1D-CB0631D16F3F}" dt="2021-11-01T13:10:36.549" v="1322" actId="26606"/>
          <ac:spMkLst>
            <pc:docMk/>
            <pc:sldMk cId="64012871" sldId="1919"/>
            <ac:spMk id="205" creationId="{9A0576B0-CD8C-4661-95C8-A9F2CE7CDDB0}"/>
          </ac:spMkLst>
        </pc:spChg>
        <pc:spChg chg="add del">
          <ac:chgData name="Savoie, Bruce (ASD-S)" userId="90f4cde2-e460-48f0-a8c3-6a502e89c277" providerId="ADAL" clId="{BDBB832C-98EC-42A6-AD1D-CB0631D16F3F}" dt="2021-11-01T13:10:36.549" v="1322" actId="26606"/>
          <ac:spMkLst>
            <pc:docMk/>
            <pc:sldMk cId="64012871" sldId="1919"/>
            <ac:spMk id="206" creationId="{3FF60E2B-3919-423C-B1FF-56CDE6681165}"/>
          </ac:spMkLst>
        </pc:spChg>
        <pc:spChg chg="add">
          <ac:chgData name="Savoie, Bruce (ASD-S)" userId="90f4cde2-e460-48f0-a8c3-6a502e89c277" providerId="ADAL" clId="{BDBB832C-98EC-42A6-AD1D-CB0631D16F3F}" dt="2021-11-08T01:16:43.134" v="1464" actId="26606"/>
          <ac:spMkLst>
            <pc:docMk/>
            <pc:sldMk cId="64012871" sldId="1919"/>
            <ac:spMk id="1029" creationId="{A8384FB5-9ADC-4DDC-881B-597D56F5B15D}"/>
          </ac:spMkLst>
        </pc:spChg>
        <pc:spChg chg="add">
          <ac:chgData name="Savoie, Bruce (ASD-S)" userId="90f4cde2-e460-48f0-a8c3-6a502e89c277" providerId="ADAL" clId="{BDBB832C-98EC-42A6-AD1D-CB0631D16F3F}" dt="2021-11-08T01:16:43.134" v="1464" actId="26606"/>
          <ac:spMkLst>
            <pc:docMk/>
            <pc:sldMk cId="64012871" sldId="1919"/>
            <ac:spMk id="1030" creationId="{91E5A9A7-95C6-4F4F-B00E-C82E07FE62EF}"/>
          </ac:spMkLst>
        </pc:spChg>
        <pc:spChg chg="add">
          <ac:chgData name="Savoie, Bruce (ASD-S)" userId="90f4cde2-e460-48f0-a8c3-6a502e89c277" providerId="ADAL" clId="{BDBB832C-98EC-42A6-AD1D-CB0631D16F3F}" dt="2021-11-08T01:16:43.134" v="1464" actId="26606"/>
          <ac:spMkLst>
            <pc:docMk/>
            <pc:sldMk cId="64012871" sldId="1919"/>
            <ac:spMk id="1031" creationId="{D07DD2DE-F619-49DD-B5E7-03A290FF4ED1}"/>
          </ac:spMkLst>
        </pc:spChg>
        <pc:spChg chg="add">
          <ac:chgData name="Savoie, Bruce (ASD-S)" userId="90f4cde2-e460-48f0-a8c3-6a502e89c277" providerId="ADAL" clId="{BDBB832C-98EC-42A6-AD1D-CB0631D16F3F}" dt="2021-11-08T01:16:43.134" v="1464" actId="26606"/>
          <ac:spMkLst>
            <pc:docMk/>
            <pc:sldMk cId="64012871" sldId="1919"/>
            <ac:spMk id="1032" creationId="{85149191-5F60-4A28-AAFF-039F96B0F3EC}"/>
          </ac:spMkLst>
        </pc:spChg>
        <pc:spChg chg="add">
          <ac:chgData name="Savoie, Bruce (ASD-S)" userId="90f4cde2-e460-48f0-a8c3-6a502e89c277" providerId="ADAL" clId="{BDBB832C-98EC-42A6-AD1D-CB0631D16F3F}" dt="2021-11-08T01:16:43.134" v="1464" actId="26606"/>
          <ac:spMkLst>
            <pc:docMk/>
            <pc:sldMk cId="64012871" sldId="1919"/>
            <ac:spMk id="1033" creationId="{F8260ED5-17F7-4158-B241-D51DD4CF1B7E}"/>
          </ac:spMkLst>
        </pc:spChg>
        <pc:grpChg chg="del">
          <ac:chgData name="Savoie, Bruce (ASD-S)" userId="90f4cde2-e460-48f0-a8c3-6a502e89c277" providerId="ADAL" clId="{BDBB832C-98EC-42A6-AD1D-CB0631D16F3F}" dt="2021-10-03T23:44:13.138" v="179" actId="26606"/>
          <ac:grpSpMkLst>
            <pc:docMk/>
            <pc:sldMk cId="64012871" sldId="1919"/>
            <ac:grpSpMk id="15" creationId="{23705FF7-CAB4-430F-A07B-AF2245F17F1C}"/>
          </ac:grpSpMkLst>
        </pc:grpChg>
        <pc:grpChg chg="add del">
          <ac:chgData name="Savoie, Bruce (ASD-S)" userId="90f4cde2-e460-48f0-a8c3-6a502e89c277" providerId="ADAL" clId="{BDBB832C-98EC-42A6-AD1D-CB0631D16F3F}" dt="2021-10-17T14:36:39.085" v="566" actId="26606"/>
          <ac:grpSpMkLst>
            <pc:docMk/>
            <pc:sldMk cId="64012871" sldId="1919"/>
            <ac:grpSpMk id="74" creationId="{D44E3F87-3D58-4B03-86B2-15A5C5B9C964}"/>
          </ac:grpSpMkLst>
        </pc:grpChg>
        <pc:grpChg chg="add del">
          <ac:chgData name="Savoie, Bruce (ASD-S)" userId="90f4cde2-e460-48f0-a8c3-6a502e89c277" providerId="ADAL" clId="{BDBB832C-98EC-42A6-AD1D-CB0631D16F3F}" dt="2021-10-24T21:13:00.951" v="1007" actId="26606"/>
          <ac:grpSpMkLst>
            <pc:docMk/>
            <pc:sldMk cId="64012871" sldId="1919"/>
            <ac:grpSpMk id="95" creationId="{BB32367D-C4F2-49D5-A586-298C7CA821B0}"/>
          </ac:grpSpMkLst>
        </pc:grpChg>
        <pc:grpChg chg="add del">
          <ac:chgData name="Savoie, Bruce (ASD-S)" userId="90f4cde2-e460-48f0-a8c3-6a502e89c277" providerId="ADAL" clId="{BDBB832C-98EC-42A6-AD1D-CB0631D16F3F}" dt="2021-10-24T21:13:00.951" v="1007" actId="26606"/>
          <ac:grpSpMkLst>
            <pc:docMk/>
            <pc:sldMk cId="64012871" sldId="1919"/>
            <ac:grpSpMk id="200" creationId="{134CC3FF-7AA4-46F4-8B24-2F9383D86DBD}"/>
          </ac:grpSpMkLst>
        </pc:grpChg>
        <pc:grpChg chg="add del">
          <ac:chgData name="Savoie, Bruce (ASD-S)" userId="90f4cde2-e460-48f0-a8c3-6a502e89c277" providerId="ADAL" clId="{BDBB832C-98EC-42A6-AD1D-CB0631D16F3F}" dt="2021-10-24T21:13:00.951" v="1007" actId="26606"/>
          <ac:grpSpMkLst>
            <pc:docMk/>
            <pc:sldMk cId="64012871" sldId="1919"/>
            <ac:grpSpMk id="202" creationId="{5F2AA49C-5AC0-41C7-BFAF-74B8D8293C8F}"/>
          </ac:grpSpMkLst>
        </pc:grpChg>
        <pc:picChg chg="del">
          <ac:chgData name="Savoie, Bruce (ASD-S)" userId="90f4cde2-e460-48f0-a8c3-6a502e89c277" providerId="ADAL" clId="{BDBB832C-98EC-42A6-AD1D-CB0631D16F3F}" dt="2021-10-03T23:43:01.476" v="174" actId="478"/>
          <ac:picMkLst>
            <pc:docMk/>
            <pc:sldMk cId="64012871" sldId="1919"/>
            <ac:picMk id="4" creationId="{BF9B6C8F-FFE0-4790-89ED-5EDC1DA327B3}"/>
          </ac:picMkLst>
        </pc:picChg>
        <pc:picChg chg="add del mod ord">
          <ac:chgData name="Savoie, Bruce (ASD-S)" userId="90f4cde2-e460-48f0-a8c3-6a502e89c277" providerId="ADAL" clId="{BDBB832C-98EC-42A6-AD1D-CB0631D16F3F}" dt="2021-11-01T13:10:23.427" v="1318" actId="478"/>
          <ac:picMkLst>
            <pc:docMk/>
            <pc:sldMk cId="64012871" sldId="1919"/>
            <ac:picMk id="4" creationId="{E06F48BA-20C5-405F-AD9C-BC6FEF84BD6D}"/>
          </ac:picMkLst>
        </pc:picChg>
        <pc:picChg chg="add del">
          <ac:chgData name="Savoie, Bruce (ASD-S)" userId="90f4cde2-e460-48f0-a8c3-6a502e89c277" providerId="ADAL" clId="{BDBB832C-98EC-42A6-AD1D-CB0631D16F3F}" dt="2021-11-01T13:10:30.549" v="1320" actId="478"/>
          <ac:picMkLst>
            <pc:docMk/>
            <pc:sldMk cId="64012871" sldId="1919"/>
            <ac:picMk id="1026" creationId="{77C560B1-65D4-43C7-9455-2A9C2C84600F}"/>
          </ac:picMkLst>
        </pc:picChg>
        <pc:picChg chg="add del mod ord">
          <ac:chgData name="Savoie, Bruce (ASD-S)" userId="90f4cde2-e460-48f0-a8c3-6a502e89c277" providerId="ADAL" clId="{BDBB832C-98EC-42A6-AD1D-CB0631D16F3F}" dt="2021-10-17T14:35:59.933" v="556" actId="478"/>
          <ac:picMkLst>
            <pc:docMk/>
            <pc:sldMk cId="64012871" sldId="1919"/>
            <ac:picMk id="1026" creationId="{A8EEDD92-1BD5-4DBA-BE19-35755650B379}"/>
          </ac:picMkLst>
        </pc:picChg>
        <pc:picChg chg="add mod">
          <ac:chgData name="Savoie, Bruce (ASD-S)" userId="90f4cde2-e460-48f0-a8c3-6a502e89c277" providerId="ADAL" clId="{BDBB832C-98EC-42A6-AD1D-CB0631D16F3F}" dt="2021-11-08T01:16:43.134" v="1464" actId="26606"/>
          <ac:picMkLst>
            <pc:docMk/>
            <pc:sldMk cId="64012871" sldId="1919"/>
            <ac:picMk id="1026" creationId="{F26BB055-BD9B-4CA5-8A04-81468D715BE8}"/>
          </ac:picMkLst>
        </pc:picChg>
        <pc:picChg chg="add del mod">
          <ac:chgData name="Savoie, Bruce (ASD-S)" userId="90f4cde2-e460-48f0-a8c3-6a502e89c277" providerId="ADAL" clId="{BDBB832C-98EC-42A6-AD1D-CB0631D16F3F}" dt="2021-11-08T01:16:37.412" v="1462" actId="478"/>
          <ac:picMkLst>
            <pc:docMk/>
            <pc:sldMk cId="64012871" sldId="1919"/>
            <ac:picMk id="1028" creationId="{589AA522-281A-4E75-8B10-A8CCAE49F675}"/>
          </ac:picMkLst>
        </pc:picChg>
        <pc:picChg chg="add del mod">
          <ac:chgData name="Savoie, Bruce (ASD-S)" userId="90f4cde2-e460-48f0-a8c3-6a502e89c277" providerId="ADAL" clId="{BDBB832C-98EC-42A6-AD1D-CB0631D16F3F}" dt="2021-10-12T00:25:52.975" v="355" actId="478"/>
          <ac:picMkLst>
            <pc:docMk/>
            <pc:sldMk cId="64012871" sldId="1919"/>
            <ac:picMk id="7170" creationId="{057848FF-25E4-48A6-93DD-FE569D00E182}"/>
          </ac:picMkLst>
        </pc:picChg>
        <pc:cxnChg chg="add del">
          <ac:chgData name="Savoie, Bruce (ASD-S)" userId="90f4cde2-e460-48f0-a8c3-6a502e89c277" providerId="ADAL" clId="{BDBB832C-98EC-42A6-AD1D-CB0631D16F3F}" dt="2021-10-12T00:25:58.418" v="357" actId="26606"/>
          <ac:cxnSpMkLst>
            <pc:docMk/>
            <pc:sldMk cId="64012871" sldId="1919"/>
            <ac:cxnSpMk id="73" creationId="{E126E481-B945-4179-BD79-05E96E9B29E1}"/>
          </ac:cxnSpMkLst>
        </pc:cxnChg>
      </pc:sldChg>
      <pc:sldChg chg="addSp delSp modSp del mod setBg addAnim delAnim modAnim setClrOvrMap">
        <pc:chgData name="Savoie, Bruce (ASD-S)" userId="90f4cde2-e460-48f0-a8c3-6a502e89c277" providerId="ADAL" clId="{BDBB832C-98EC-42A6-AD1D-CB0631D16F3F}" dt="2021-10-24T21:21:03.741" v="1195" actId="2696"/>
        <pc:sldMkLst>
          <pc:docMk/>
          <pc:sldMk cId="3000340497" sldId="1941"/>
        </pc:sldMkLst>
        <pc:spChg chg="mod">
          <ac:chgData name="Savoie, Bruce (ASD-S)" userId="90f4cde2-e460-48f0-a8c3-6a502e89c277" providerId="ADAL" clId="{BDBB832C-98EC-42A6-AD1D-CB0631D16F3F}" dt="2021-10-17T14:51:47.112" v="714" actId="26606"/>
          <ac:spMkLst>
            <pc:docMk/>
            <pc:sldMk cId="3000340497" sldId="1941"/>
            <ac:spMk id="2" creationId="{59AAE5A1-0396-4BE1-94D1-A34FAF6A8072}"/>
          </ac:spMkLst>
        </pc:spChg>
        <pc:spChg chg="mod">
          <ac:chgData name="Savoie, Bruce (ASD-S)" userId="90f4cde2-e460-48f0-a8c3-6a502e89c277" providerId="ADAL" clId="{BDBB832C-98EC-42A6-AD1D-CB0631D16F3F}" dt="2021-10-17T14:55:32.501" v="742" actId="255"/>
          <ac:spMkLst>
            <pc:docMk/>
            <pc:sldMk cId="3000340497" sldId="1941"/>
            <ac:spMk id="3" creationId="{82F7221F-35CD-4D35-9613-1F33A06A3055}"/>
          </ac:spMkLst>
        </pc:spChg>
        <pc:spChg chg="add mod">
          <ac:chgData name="Savoie, Bruce (ASD-S)" userId="90f4cde2-e460-48f0-a8c3-6a502e89c277" providerId="ADAL" clId="{BDBB832C-98EC-42A6-AD1D-CB0631D16F3F}" dt="2021-10-17T14:53:20.064" v="723" actId="14100"/>
          <ac:spMkLst>
            <pc:docMk/>
            <pc:sldMk cId="3000340497" sldId="1941"/>
            <ac:spMk id="5" creationId="{381CEC44-3E6C-40DE-8AD5-86B5040F0E4E}"/>
          </ac:spMkLst>
        </pc:spChg>
        <pc:spChg chg="add del mod">
          <ac:chgData name="Savoie, Bruce (ASD-S)" userId="90f4cde2-e460-48f0-a8c3-6a502e89c277" providerId="ADAL" clId="{BDBB832C-98EC-42A6-AD1D-CB0631D16F3F}" dt="2021-10-17T14:54:31.060" v="734"/>
          <ac:spMkLst>
            <pc:docMk/>
            <pc:sldMk cId="3000340497" sldId="1941"/>
            <ac:spMk id="6" creationId="{6E65C0CA-4CD9-4AE1-AD20-AD682766D64D}"/>
          </ac:spMkLst>
        </pc:spChg>
        <pc:spChg chg="add del mod">
          <ac:chgData name="Savoie, Bruce (ASD-S)" userId="90f4cde2-e460-48f0-a8c3-6a502e89c277" providerId="ADAL" clId="{BDBB832C-98EC-42A6-AD1D-CB0631D16F3F}" dt="2021-10-03T23:48:33.333" v="261"/>
          <ac:spMkLst>
            <pc:docMk/>
            <pc:sldMk cId="3000340497" sldId="1941"/>
            <ac:spMk id="7" creationId="{2484071D-02DA-427E-BE70-E402EB653D4B}"/>
          </ac:spMkLst>
        </pc:spChg>
        <pc:spChg chg="add mod">
          <ac:chgData name="Savoie, Bruce (ASD-S)" userId="90f4cde2-e460-48f0-a8c3-6a502e89c277" providerId="ADAL" clId="{BDBB832C-98EC-42A6-AD1D-CB0631D16F3F}" dt="2021-10-17T14:55:27.189" v="741" actId="1076"/>
          <ac:spMkLst>
            <pc:docMk/>
            <pc:sldMk cId="3000340497" sldId="1941"/>
            <ac:spMk id="9" creationId="{5297D759-1B3F-47BD-9EEA-6197AFD16AAB}"/>
          </ac:spMkLst>
        </pc:spChg>
        <pc:spChg chg="del">
          <ac:chgData name="Savoie, Bruce (ASD-S)" userId="90f4cde2-e460-48f0-a8c3-6a502e89c277" providerId="ADAL" clId="{BDBB832C-98EC-42A6-AD1D-CB0631D16F3F}" dt="2021-10-03T23:48:18.155" v="257" actId="26606"/>
          <ac:spMkLst>
            <pc:docMk/>
            <pc:sldMk cId="3000340497" sldId="1941"/>
            <ac:spMk id="71" creationId="{4038CB10-1F5C-4D54-9DF7-12586DE5B007}"/>
          </ac:spMkLst>
        </pc:spChg>
        <pc:spChg chg="del">
          <ac:chgData name="Savoie, Bruce (ASD-S)" userId="90f4cde2-e460-48f0-a8c3-6a502e89c277" providerId="ADAL" clId="{BDBB832C-98EC-42A6-AD1D-CB0631D16F3F}" dt="2021-10-03T23:48:18.155" v="257" actId="26606"/>
          <ac:spMkLst>
            <pc:docMk/>
            <pc:sldMk cId="3000340497" sldId="1941"/>
            <ac:spMk id="73" creationId="{73ED6512-6858-4552-B699-9A97FE9A4EA2}"/>
          </ac:spMkLst>
        </pc:spChg>
        <pc:spChg chg="add del">
          <ac:chgData name="Savoie, Bruce (ASD-S)" userId="90f4cde2-e460-48f0-a8c3-6a502e89c277" providerId="ADAL" clId="{BDBB832C-98EC-42A6-AD1D-CB0631D16F3F}" dt="2021-10-17T14:51:47.112" v="714" actId="26606"/>
          <ac:spMkLst>
            <pc:docMk/>
            <pc:sldMk cId="3000340497" sldId="1941"/>
            <ac:spMk id="77" creationId="{5964CBE2-084A-47DF-A704-CF5F6217B569}"/>
          </ac:spMkLst>
        </pc:spChg>
        <pc:spChg chg="add del">
          <ac:chgData name="Savoie, Bruce (ASD-S)" userId="90f4cde2-e460-48f0-a8c3-6a502e89c277" providerId="ADAL" clId="{BDBB832C-98EC-42A6-AD1D-CB0631D16F3F}" dt="2021-10-12T00:28:39.594" v="417" actId="26606"/>
          <ac:spMkLst>
            <pc:docMk/>
            <pc:sldMk cId="3000340497" sldId="1941"/>
            <ac:spMk id="137" creationId="{9B76D444-2756-434F-AE61-96D69830C13E}"/>
          </ac:spMkLst>
        </pc:spChg>
        <pc:spChg chg="add del">
          <ac:chgData name="Savoie, Bruce (ASD-S)" userId="90f4cde2-e460-48f0-a8c3-6a502e89c277" providerId="ADAL" clId="{BDBB832C-98EC-42A6-AD1D-CB0631D16F3F}" dt="2021-10-12T00:28:39.594" v="417" actId="26606"/>
          <ac:spMkLst>
            <pc:docMk/>
            <pc:sldMk cId="3000340497" sldId="1941"/>
            <ac:spMk id="139" creationId="{B0161EF8-C8C6-4F2A-9D5C-49BD28A2BDC2}"/>
          </ac:spMkLst>
        </pc:spChg>
        <pc:spChg chg="add del">
          <ac:chgData name="Savoie, Bruce (ASD-S)" userId="90f4cde2-e460-48f0-a8c3-6a502e89c277" providerId="ADAL" clId="{BDBB832C-98EC-42A6-AD1D-CB0631D16F3F}" dt="2021-10-12T00:28:39.586" v="416" actId="26606"/>
          <ac:spMkLst>
            <pc:docMk/>
            <pc:sldMk cId="3000340497" sldId="1941"/>
            <ac:spMk id="192" creationId="{AC8EEB0F-BA72-49AC-956F-331B60FDE79E}"/>
          </ac:spMkLst>
        </pc:spChg>
        <pc:spChg chg="add del">
          <ac:chgData name="Savoie, Bruce (ASD-S)" userId="90f4cde2-e460-48f0-a8c3-6a502e89c277" providerId="ADAL" clId="{BDBB832C-98EC-42A6-AD1D-CB0631D16F3F}" dt="2021-10-12T00:28:39.586" v="416" actId="26606"/>
          <ac:spMkLst>
            <pc:docMk/>
            <pc:sldMk cId="3000340497" sldId="1941"/>
            <ac:spMk id="193" creationId="{1BE70332-ECAF-47BB-8C7B-BD049452F653}"/>
          </ac:spMkLst>
        </pc:spChg>
        <pc:spChg chg="add del">
          <ac:chgData name="Savoie, Bruce (ASD-S)" userId="90f4cde2-e460-48f0-a8c3-6a502e89c277" providerId="ADAL" clId="{BDBB832C-98EC-42A6-AD1D-CB0631D16F3F}" dt="2021-10-12T00:28:39.586" v="416" actId="26606"/>
          <ac:spMkLst>
            <pc:docMk/>
            <pc:sldMk cId="3000340497" sldId="1941"/>
            <ac:spMk id="194" creationId="{716D9361-A35A-4DC8-AAB9-04FD2D6FEE1D}"/>
          </ac:spMkLst>
        </pc:spChg>
        <pc:spChg chg="add del">
          <ac:chgData name="Savoie, Bruce (ASD-S)" userId="90f4cde2-e460-48f0-a8c3-6a502e89c277" providerId="ADAL" clId="{BDBB832C-98EC-42A6-AD1D-CB0631D16F3F}" dt="2021-10-12T00:28:39.586" v="416" actId="26606"/>
          <ac:spMkLst>
            <pc:docMk/>
            <pc:sldMk cId="3000340497" sldId="1941"/>
            <ac:spMk id="195" creationId="{87FC31AD-FBB3-4219-A758-D6F7594A0A81}"/>
          </ac:spMkLst>
        </pc:spChg>
        <pc:spChg chg="add del">
          <ac:chgData name="Savoie, Bruce (ASD-S)" userId="90f4cde2-e460-48f0-a8c3-6a502e89c277" providerId="ADAL" clId="{BDBB832C-98EC-42A6-AD1D-CB0631D16F3F}" dt="2021-10-17T14:51:47.112" v="714" actId="26606"/>
          <ac:spMkLst>
            <pc:docMk/>
            <pc:sldMk cId="3000340497" sldId="1941"/>
            <ac:spMk id="2053" creationId="{E91DC736-0EF8-4F87-9146-EBF1D2EE4D3D}"/>
          </ac:spMkLst>
        </pc:spChg>
        <pc:spChg chg="add del">
          <ac:chgData name="Savoie, Bruce (ASD-S)" userId="90f4cde2-e460-48f0-a8c3-6a502e89c277" providerId="ADAL" clId="{BDBB832C-98EC-42A6-AD1D-CB0631D16F3F}" dt="2021-10-17T14:51:47.112" v="714" actId="26606"/>
          <ac:spMkLst>
            <pc:docMk/>
            <pc:sldMk cId="3000340497" sldId="1941"/>
            <ac:spMk id="2054" creationId="{097CD68E-23E3-4007-8847-CD0944C4F7BE}"/>
          </ac:spMkLst>
        </pc:spChg>
        <pc:spChg chg="add del">
          <ac:chgData name="Savoie, Bruce (ASD-S)" userId="90f4cde2-e460-48f0-a8c3-6a502e89c277" providerId="ADAL" clId="{BDBB832C-98EC-42A6-AD1D-CB0631D16F3F}" dt="2021-10-17T14:51:47.112" v="714" actId="26606"/>
          <ac:spMkLst>
            <pc:docMk/>
            <pc:sldMk cId="3000340497" sldId="1941"/>
            <ac:spMk id="2055" creationId="{AF2F604E-43BE-4DC3-B983-E071523364F8}"/>
          </ac:spMkLst>
        </pc:spChg>
        <pc:spChg chg="add del">
          <ac:chgData name="Savoie, Bruce (ASD-S)" userId="90f4cde2-e460-48f0-a8c3-6a502e89c277" providerId="ADAL" clId="{BDBB832C-98EC-42A6-AD1D-CB0631D16F3F}" dt="2021-10-17T14:51:47.112" v="714" actId="26606"/>
          <ac:spMkLst>
            <pc:docMk/>
            <pc:sldMk cId="3000340497" sldId="1941"/>
            <ac:spMk id="2056" creationId="{08C9B587-E65E-4B52-B37C-ABEBB6E87928}"/>
          </ac:spMkLst>
        </pc:spChg>
        <pc:grpChg chg="add del">
          <ac:chgData name="Savoie, Bruce (ASD-S)" userId="90f4cde2-e460-48f0-a8c3-6a502e89c277" providerId="ADAL" clId="{BDBB832C-98EC-42A6-AD1D-CB0631D16F3F}" dt="2021-10-17T14:51:47.112" v="714" actId="26606"/>
          <ac:grpSpMkLst>
            <pc:docMk/>
            <pc:sldMk cId="3000340497" sldId="1941"/>
            <ac:grpSpMk id="79" creationId="{9523617D-D84A-4054-95AA-9F89131D5FBB}"/>
          </ac:grpSpMkLst>
        </pc:grpChg>
        <pc:picChg chg="add del mod">
          <ac:chgData name="Savoie, Bruce (ASD-S)" userId="90f4cde2-e460-48f0-a8c3-6a502e89c277" providerId="ADAL" clId="{BDBB832C-98EC-42A6-AD1D-CB0631D16F3F}" dt="2021-10-17T14:51:57.593" v="715" actId="478"/>
          <ac:picMkLst>
            <pc:docMk/>
            <pc:sldMk cId="3000340497" sldId="1941"/>
            <ac:picMk id="4" creationId="{96E3D372-6DE9-40DE-B73D-FEB7FC18F566}"/>
          </ac:picMkLst>
        </pc:picChg>
        <pc:picChg chg="add mod">
          <ac:chgData name="Savoie, Bruce (ASD-S)" userId="90f4cde2-e460-48f0-a8c3-6a502e89c277" providerId="ADAL" clId="{BDBB832C-98EC-42A6-AD1D-CB0631D16F3F}" dt="2021-10-17T14:55:27.189" v="741" actId="1076"/>
          <ac:picMkLst>
            <pc:docMk/>
            <pc:sldMk cId="3000340497" sldId="1941"/>
            <ac:picMk id="8" creationId="{B1B3550B-CEA6-4162-8106-CCA3AB8C1FD3}"/>
          </ac:picMkLst>
        </pc:picChg>
        <pc:picChg chg="del">
          <ac:chgData name="Savoie, Bruce (ASD-S)" userId="90f4cde2-e460-48f0-a8c3-6a502e89c277" providerId="ADAL" clId="{BDBB832C-98EC-42A6-AD1D-CB0631D16F3F}" dt="2021-10-03T23:47:13.208" v="204" actId="478"/>
          <ac:picMkLst>
            <pc:docMk/>
            <pc:sldMk cId="3000340497" sldId="1941"/>
            <ac:picMk id="2050" creationId="{6197E6E7-B519-488F-8ACC-5776A2171E03}"/>
          </ac:picMkLst>
        </pc:picChg>
        <pc:picChg chg="add del mod ord">
          <ac:chgData name="Savoie, Bruce (ASD-S)" userId="90f4cde2-e460-48f0-a8c3-6a502e89c277" providerId="ADAL" clId="{BDBB832C-98EC-42A6-AD1D-CB0631D16F3F}" dt="2021-10-17T14:50:06.749" v="706" actId="478"/>
          <ac:picMkLst>
            <pc:docMk/>
            <pc:sldMk cId="3000340497" sldId="1941"/>
            <ac:picMk id="2050" creationId="{A97E76EA-448A-4734-8FAB-0FB8E010AD4C}"/>
          </ac:picMkLst>
        </pc:picChg>
        <pc:picChg chg="add del mod ord">
          <ac:chgData name="Savoie, Bruce (ASD-S)" userId="90f4cde2-e460-48f0-a8c3-6a502e89c277" providerId="ADAL" clId="{BDBB832C-98EC-42A6-AD1D-CB0631D16F3F}" dt="2021-10-12T00:28:00.385" v="412" actId="478"/>
          <ac:picMkLst>
            <pc:docMk/>
            <pc:sldMk cId="3000340497" sldId="1941"/>
            <ac:picMk id="2052" creationId="{750B3556-D6B9-4AE6-BE8A-FA3615CFBE51}"/>
          </ac:picMkLst>
        </pc:picChg>
        <pc:picChg chg="add del mod">
          <ac:chgData name="Savoie, Bruce (ASD-S)" userId="90f4cde2-e460-48f0-a8c3-6a502e89c277" providerId="ADAL" clId="{BDBB832C-98EC-42A6-AD1D-CB0631D16F3F}" dt="2021-10-17T14:54:12.168" v="725"/>
          <ac:picMkLst>
            <pc:docMk/>
            <pc:sldMk cId="3000340497" sldId="1941"/>
            <ac:picMk id="4098" creationId="{E03CE4CF-3A00-4577-B82D-F1EE6BCB7091}"/>
          </ac:picMkLst>
        </pc:picChg>
        <pc:picChg chg="add del mod">
          <ac:chgData name="Savoie, Bruce (ASD-S)" userId="90f4cde2-e460-48f0-a8c3-6a502e89c277" providerId="ADAL" clId="{BDBB832C-98EC-42A6-AD1D-CB0631D16F3F}" dt="2021-10-17T14:54:23.989" v="730"/>
          <ac:picMkLst>
            <pc:docMk/>
            <pc:sldMk cId="3000340497" sldId="1941"/>
            <ac:picMk id="4100" creationId="{433B9B86-8C31-433C-9EDA-55DCA1FD4B03}"/>
          </ac:picMkLst>
        </pc:picChg>
        <pc:picChg chg="add del mod">
          <ac:chgData name="Savoie, Bruce (ASD-S)" userId="90f4cde2-e460-48f0-a8c3-6a502e89c277" providerId="ADAL" clId="{BDBB832C-98EC-42A6-AD1D-CB0631D16F3F}" dt="2021-10-17T14:54:28.237" v="732"/>
          <ac:picMkLst>
            <pc:docMk/>
            <pc:sldMk cId="3000340497" sldId="1941"/>
            <ac:picMk id="4102" creationId="{EF07FE0F-E517-4971-9F64-7D9A76A12EC2}"/>
          </ac:picMkLst>
        </pc:picChg>
      </pc:sldChg>
      <pc:sldChg chg="addSp delSp modSp add del mod setBg modAnim setClrOvrMap">
        <pc:chgData name="Savoie, Bruce (ASD-S)" userId="90f4cde2-e460-48f0-a8c3-6a502e89c277" providerId="ADAL" clId="{BDBB832C-98EC-42A6-AD1D-CB0631D16F3F}" dt="2021-11-08T01:31:01.862" v="1630" actId="26606"/>
        <pc:sldMkLst>
          <pc:docMk/>
          <pc:sldMk cId="1404790077" sldId="1942"/>
        </pc:sldMkLst>
        <pc:spChg chg="mod">
          <ac:chgData name="Savoie, Bruce (ASD-S)" userId="90f4cde2-e460-48f0-a8c3-6a502e89c277" providerId="ADAL" clId="{BDBB832C-98EC-42A6-AD1D-CB0631D16F3F}" dt="2021-11-08T01:31:01.862" v="1630" actId="26606"/>
          <ac:spMkLst>
            <pc:docMk/>
            <pc:sldMk cId="1404790077" sldId="1942"/>
            <ac:spMk id="2" creationId="{DC580129-8077-40EC-A6AA-98A635C1EA95}"/>
          </ac:spMkLst>
        </pc:spChg>
        <pc:spChg chg="mod ord">
          <ac:chgData name="Savoie, Bruce (ASD-S)" userId="90f4cde2-e460-48f0-a8c3-6a502e89c277" providerId="ADAL" clId="{BDBB832C-98EC-42A6-AD1D-CB0631D16F3F}" dt="2021-11-08T01:31:01.862" v="1630" actId="26606"/>
          <ac:spMkLst>
            <pc:docMk/>
            <pc:sldMk cId="1404790077" sldId="1942"/>
            <ac:spMk id="3" creationId="{161A82E4-39FF-43B5-976A-7EA8DB53F202}"/>
          </ac:spMkLst>
        </pc:spChg>
        <pc:spChg chg="add del mod">
          <ac:chgData name="Savoie, Bruce (ASD-S)" userId="90f4cde2-e460-48f0-a8c3-6a502e89c277" providerId="ADAL" clId="{BDBB832C-98EC-42A6-AD1D-CB0631D16F3F}" dt="2021-11-08T01:19:12.793" v="1488"/>
          <ac:spMkLst>
            <pc:docMk/>
            <pc:sldMk cId="1404790077" sldId="1942"/>
            <ac:spMk id="4" creationId="{ED5979CE-10CE-4F7F-A547-A086C5BF7308}"/>
          </ac:spMkLst>
        </pc:spChg>
        <pc:spChg chg="add del mod">
          <ac:chgData name="Savoie, Bruce (ASD-S)" userId="90f4cde2-e460-48f0-a8c3-6a502e89c277" providerId="ADAL" clId="{BDBB832C-98EC-42A6-AD1D-CB0631D16F3F}" dt="2021-10-03T23:46:18.076" v="202"/>
          <ac:spMkLst>
            <pc:docMk/>
            <pc:sldMk cId="1404790077" sldId="1942"/>
            <ac:spMk id="6" creationId="{321B3743-2F44-4780-ACD8-608B87AEB694}"/>
          </ac:spMkLst>
        </pc:spChg>
        <pc:spChg chg="add del mod">
          <ac:chgData name="Savoie, Bruce (ASD-S)" userId="90f4cde2-e460-48f0-a8c3-6a502e89c277" providerId="ADAL" clId="{BDBB832C-98EC-42A6-AD1D-CB0631D16F3F}" dt="2021-11-08T01:21:44.334" v="1493"/>
          <ac:spMkLst>
            <pc:docMk/>
            <pc:sldMk cId="1404790077" sldId="1942"/>
            <ac:spMk id="7" creationId="{FEDD9F32-4F82-49F0-8424-6DA6B3FDE503}"/>
          </ac:spMkLst>
        </pc:spChg>
        <pc:spChg chg="add del mod">
          <ac:chgData name="Savoie, Bruce (ASD-S)" userId="90f4cde2-e460-48f0-a8c3-6a502e89c277" providerId="ADAL" clId="{BDBB832C-98EC-42A6-AD1D-CB0631D16F3F}" dt="2021-11-08T01:30:59.969" v="1629"/>
          <ac:spMkLst>
            <pc:docMk/>
            <pc:sldMk cId="1404790077" sldId="1942"/>
            <ac:spMk id="11" creationId="{151EA005-D03D-468D-9696-CEC785DF9AC6}"/>
          </ac:spMkLst>
        </pc:spChg>
        <pc:spChg chg="add del">
          <ac:chgData name="Savoie, Bruce (ASD-S)" userId="90f4cde2-e460-48f0-a8c3-6a502e89c277" providerId="ADAL" clId="{BDBB832C-98EC-42A6-AD1D-CB0631D16F3F}" dt="2021-10-12T00:26:37.243" v="361" actId="26606"/>
          <ac:spMkLst>
            <pc:docMk/>
            <pc:sldMk cId="1404790077" sldId="1942"/>
            <ac:spMk id="79" creationId="{B0792D4F-247E-46FE-85FC-881DEFA41D94}"/>
          </ac:spMkLst>
        </pc:spChg>
        <pc:spChg chg="add">
          <ac:chgData name="Savoie, Bruce (ASD-S)" userId="90f4cde2-e460-48f0-a8c3-6a502e89c277" providerId="ADAL" clId="{BDBB832C-98EC-42A6-AD1D-CB0631D16F3F}" dt="2021-11-08T01:31:01.862" v="1630" actId="26606"/>
          <ac:spMkLst>
            <pc:docMk/>
            <pc:sldMk cId="1404790077" sldId="1942"/>
            <ac:spMk id="141" creationId="{04812C46-200A-4DEB-A05E-3ED6C68C2387}"/>
          </ac:spMkLst>
        </pc:spChg>
        <pc:spChg chg="add del">
          <ac:chgData name="Savoie, Bruce (ASD-S)" userId="90f4cde2-e460-48f0-a8c3-6a502e89c277" providerId="ADAL" clId="{BDBB832C-98EC-42A6-AD1D-CB0631D16F3F}" dt="2021-11-08T01:21:47.646" v="1494" actId="26606"/>
          <ac:spMkLst>
            <pc:docMk/>
            <pc:sldMk cId="1404790077" sldId="1942"/>
            <ac:spMk id="148" creationId="{B0792D4F-247E-46FE-85FC-881DEFA41D94}"/>
          </ac:spMkLst>
        </pc:spChg>
        <pc:spChg chg="add del">
          <ac:chgData name="Savoie, Bruce (ASD-S)" userId="90f4cde2-e460-48f0-a8c3-6a502e89c277" providerId="ADAL" clId="{BDBB832C-98EC-42A6-AD1D-CB0631D16F3F}" dt="2021-10-17T14:36:59.110" v="571" actId="26606"/>
          <ac:spMkLst>
            <pc:docMk/>
            <pc:sldMk cId="1404790077" sldId="1942"/>
            <ac:spMk id="192" creationId="{C5E6CFF1-2F42-4E10-9A97-F116F46F53FE}"/>
          </ac:spMkLst>
        </pc:spChg>
        <pc:spChg chg="add del">
          <ac:chgData name="Savoie, Bruce (ASD-S)" userId="90f4cde2-e460-48f0-a8c3-6a502e89c277" providerId="ADAL" clId="{BDBB832C-98EC-42A6-AD1D-CB0631D16F3F}" dt="2021-11-08T01:19:17.821" v="1489" actId="26606"/>
          <ac:spMkLst>
            <pc:docMk/>
            <pc:sldMk cId="1404790077" sldId="1942"/>
            <ac:spMk id="194" creationId="{4B9FAFB2-BEB5-4848-8018-BCAD99E2E1AA}"/>
          </ac:spMkLst>
        </pc:spChg>
        <pc:spChg chg="add del">
          <ac:chgData name="Savoie, Bruce (ASD-S)" userId="90f4cde2-e460-48f0-a8c3-6a502e89c277" providerId="ADAL" clId="{BDBB832C-98EC-42A6-AD1D-CB0631D16F3F}" dt="2021-11-08T01:31:01.862" v="1630" actId="26606"/>
          <ac:spMkLst>
            <pc:docMk/>
            <pc:sldMk cId="1404790077" sldId="1942"/>
            <ac:spMk id="195" creationId="{D2B78728-A580-49A7-84F9-6EF6F583ADE0}"/>
          </ac:spMkLst>
        </pc:spChg>
        <pc:spChg chg="add del">
          <ac:chgData name="Savoie, Bruce (ASD-S)" userId="90f4cde2-e460-48f0-a8c3-6a502e89c277" providerId="ADAL" clId="{BDBB832C-98EC-42A6-AD1D-CB0631D16F3F}" dt="2021-11-08T01:31:01.862" v="1630" actId="26606"/>
          <ac:spMkLst>
            <pc:docMk/>
            <pc:sldMk cId="1404790077" sldId="1942"/>
            <ac:spMk id="196" creationId="{38FAA1A1-D861-433F-88FA-1E9D6FD31D11}"/>
          </ac:spMkLst>
        </pc:spChg>
        <pc:spChg chg="add del">
          <ac:chgData name="Savoie, Bruce (ASD-S)" userId="90f4cde2-e460-48f0-a8c3-6a502e89c277" providerId="ADAL" clId="{BDBB832C-98EC-42A6-AD1D-CB0631D16F3F}" dt="2021-11-08T01:31:01.862" v="1630" actId="26606"/>
          <ac:spMkLst>
            <pc:docMk/>
            <pc:sldMk cId="1404790077" sldId="1942"/>
            <ac:spMk id="197" creationId="{8D71EDA1-87BF-4D5D-AB79-F346FD19278A}"/>
          </ac:spMkLst>
        </pc:spChg>
        <pc:spChg chg="add del">
          <ac:chgData name="Savoie, Bruce (ASD-S)" userId="90f4cde2-e460-48f0-a8c3-6a502e89c277" providerId="ADAL" clId="{BDBB832C-98EC-42A6-AD1D-CB0631D16F3F}" dt="2021-11-08T01:31:01.862" v="1630" actId="26606"/>
          <ac:spMkLst>
            <pc:docMk/>
            <pc:sldMk cId="1404790077" sldId="1942"/>
            <ac:spMk id="2054" creationId="{C4285719-470E-454C-AF62-8323075F1F5B}"/>
          </ac:spMkLst>
        </pc:spChg>
        <pc:spChg chg="add del">
          <ac:chgData name="Savoie, Bruce (ASD-S)" userId="90f4cde2-e460-48f0-a8c3-6a502e89c277" providerId="ADAL" clId="{BDBB832C-98EC-42A6-AD1D-CB0631D16F3F}" dt="2021-11-08T01:31:01.862" v="1630" actId="26606"/>
          <ac:spMkLst>
            <pc:docMk/>
            <pc:sldMk cId="1404790077" sldId="1942"/>
            <ac:spMk id="2055" creationId="{CD9FE4EF-C4D8-49A0-B2FF-81D8DB7D8A24}"/>
          </ac:spMkLst>
        </pc:spChg>
        <pc:spChg chg="add del">
          <ac:chgData name="Savoie, Bruce (ASD-S)" userId="90f4cde2-e460-48f0-a8c3-6a502e89c277" providerId="ADAL" clId="{BDBB832C-98EC-42A6-AD1D-CB0631D16F3F}" dt="2021-11-08T01:31:01.862" v="1630" actId="26606"/>
          <ac:spMkLst>
            <pc:docMk/>
            <pc:sldMk cId="1404790077" sldId="1942"/>
            <ac:spMk id="2056" creationId="{4300840D-0A0B-4512-BACA-B439D5B9C57C}"/>
          </ac:spMkLst>
        </pc:spChg>
        <pc:spChg chg="add">
          <ac:chgData name="Savoie, Bruce (ASD-S)" userId="90f4cde2-e460-48f0-a8c3-6a502e89c277" providerId="ADAL" clId="{BDBB832C-98EC-42A6-AD1D-CB0631D16F3F}" dt="2021-11-08T01:31:01.862" v="1630" actId="26606"/>
          <ac:spMkLst>
            <pc:docMk/>
            <pc:sldMk cId="1404790077" sldId="1942"/>
            <ac:spMk id="2058" creationId="{16BF4F81-CE79-4A24-860D-9959FF7162FB}"/>
          </ac:spMkLst>
        </pc:spChg>
        <pc:spChg chg="add del">
          <ac:chgData name="Savoie, Bruce (ASD-S)" userId="90f4cde2-e460-48f0-a8c3-6a502e89c277" providerId="ADAL" clId="{BDBB832C-98EC-42A6-AD1D-CB0631D16F3F}" dt="2021-10-24T21:13:13.496" v="1008" actId="26606"/>
          <ac:spMkLst>
            <pc:docMk/>
            <pc:sldMk cId="1404790077" sldId="1942"/>
            <ac:spMk id="3084" creationId="{E8A8EAB8-D2FF-444D-B34B-7D32F106AD0E}"/>
          </ac:spMkLst>
        </pc:spChg>
        <pc:spChg chg="add del">
          <ac:chgData name="Savoie, Bruce (ASD-S)" userId="90f4cde2-e460-48f0-a8c3-6a502e89c277" providerId="ADAL" clId="{BDBB832C-98EC-42A6-AD1D-CB0631D16F3F}" dt="2021-11-08T01:19:17.821" v="1489" actId="26606"/>
          <ac:spMkLst>
            <pc:docMk/>
            <pc:sldMk cId="1404790077" sldId="1942"/>
            <ac:spMk id="3086" creationId="{C232B152-3720-4D3B-97ED-45CE5483F16F}"/>
          </ac:spMkLst>
        </pc:spChg>
        <pc:spChg chg="add del">
          <ac:chgData name="Savoie, Bruce (ASD-S)" userId="90f4cde2-e460-48f0-a8c3-6a502e89c277" providerId="ADAL" clId="{BDBB832C-98EC-42A6-AD1D-CB0631D16F3F}" dt="2021-11-08T01:19:17.821" v="1489" actId="26606"/>
          <ac:spMkLst>
            <pc:docMk/>
            <pc:sldMk cId="1404790077" sldId="1942"/>
            <ac:spMk id="3087" creationId="{11BAB570-FF10-4E96-8A3F-FA9804702B89}"/>
          </ac:spMkLst>
        </pc:spChg>
        <pc:picChg chg="add del mod">
          <ac:chgData name="Savoie, Bruce (ASD-S)" userId="90f4cde2-e460-48f0-a8c3-6a502e89c277" providerId="ADAL" clId="{BDBB832C-98EC-42A6-AD1D-CB0631D16F3F}" dt="2021-11-08T01:19:37.792" v="1490" actId="478"/>
          <ac:picMkLst>
            <pc:docMk/>
            <pc:sldMk cId="1404790077" sldId="1942"/>
            <ac:picMk id="5" creationId="{C6B63D71-BB79-4ADA-AD95-89169C9639D0}"/>
          </ac:picMkLst>
        </pc:picChg>
        <pc:picChg chg="add mod">
          <ac:chgData name="Savoie, Bruce (ASD-S)" userId="90f4cde2-e460-48f0-a8c3-6a502e89c277" providerId="ADAL" clId="{BDBB832C-98EC-42A6-AD1D-CB0631D16F3F}" dt="2021-11-08T01:20:50.369" v="1492" actId="931"/>
          <ac:picMkLst>
            <pc:docMk/>
            <pc:sldMk cId="1404790077" sldId="1942"/>
            <ac:picMk id="9" creationId="{247093B5-5BE0-4A0E-AC06-200C1EF61B66}"/>
          </ac:picMkLst>
        </pc:picChg>
        <pc:picChg chg="add del">
          <ac:chgData name="Savoie, Bruce (ASD-S)" userId="90f4cde2-e460-48f0-a8c3-6a502e89c277" providerId="ADAL" clId="{BDBB832C-98EC-42A6-AD1D-CB0631D16F3F}" dt="2021-11-08T01:30:57.885" v="1627"/>
          <ac:picMkLst>
            <pc:docMk/>
            <pc:sldMk cId="1404790077" sldId="1942"/>
            <ac:picMk id="10" creationId="{660DE94F-644B-4E72-8A87-1B19FC7F87F2}"/>
          </ac:picMkLst>
        </pc:picChg>
        <pc:picChg chg="add mod">
          <ac:chgData name="Savoie, Bruce (ASD-S)" userId="90f4cde2-e460-48f0-a8c3-6a502e89c277" providerId="ADAL" clId="{BDBB832C-98EC-42A6-AD1D-CB0631D16F3F}" dt="2021-11-08T01:31:01.862" v="1630" actId="26606"/>
          <ac:picMkLst>
            <pc:docMk/>
            <pc:sldMk cId="1404790077" sldId="1942"/>
            <ac:picMk id="12" creationId="{99A681E6-941F-463C-A8CB-A49D23990BB2}"/>
          </ac:picMkLst>
        </pc:picChg>
        <pc:picChg chg="add del">
          <ac:chgData name="Savoie, Bruce (ASD-S)" userId="90f4cde2-e460-48f0-a8c3-6a502e89c277" providerId="ADAL" clId="{BDBB832C-98EC-42A6-AD1D-CB0631D16F3F}" dt="2021-11-08T01:18:59.394" v="1487" actId="478"/>
          <ac:picMkLst>
            <pc:docMk/>
            <pc:sldMk cId="1404790077" sldId="1942"/>
            <ac:picMk id="2050" creationId="{23A5BEC1-9AA3-4382-8BA5-B8063E7E64C4}"/>
          </ac:picMkLst>
        </pc:picChg>
        <pc:picChg chg="add del mod">
          <ac:chgData name="Savoie, Bruce (ASD-S)" userId="90f4cde2-e460-48f0-a8c3-6a502e89c277" providerId="ADAL" clId="{BDBB832C-98EC-42A6-AD1D-CB0631D16F3F}" dt="2021-11-08T01:30:58.779" v="1628" actId="478"/>
          <ac:picMkLst>
            <pc:docMk/>
            <pc:sldMk cId="1404790077" sldId="1942"/>
            <ac:picMk id="2052" creationId="{F8962AB5-E550-4209-A9E7-74CC13C37578}"/>
          </ac:picMkLst>
        </pc:picChg>
        <pc:picChg chg="del">
          <ac:chgData name="Savoie, Bruce (ASD-S)" userId="90f4cde2-e460-48f0-a8c3-6a502e89c277" providerId="ADAL" clId="{BDBB832C-98EC-42A6-AD1D-CB0631D16F3F}" dt="2021-10-03T23:45:24.409" v="200" actId="478"/>
          <ac:picMkLst>
            <pc:docMk/>
            <pc:sldMk cId="1404790077" sldId="1942"/>
            <ac:picMk id="3078" creationId="{E4BB8936-C027-4A92-A78D-8D882AA2469A}"/>
          </ac:picMkLst>
        </pc:picChg>
        <pc:picChg chg="del">
          <ac:chgData name="Savoie, Bruce (ASD-S)" userId="90f4cde2-e460-48f0-a8c3-6a502e89c277" providerId="ADAL" clId="{BDBB832C-98EC-42A6-AD1D-CB0631D16F3F}" dt="2021-10-03T23:45:26.083" v="201" actId="478"/>
          <ac:picMkLst>
            <pc:docMk/>
            <pc:sldMk cId="1404790077" sldId="1942"/>
            <ac:picMk id="3080" creationId="{38002E9C-851D-48C6-84DF-2EF7DFD4C914}"/>
          </ac:picMkLst>
        </pc:picChg>
        <pc:picChg chg="add del mod ord">
          <ac:chgData name="Savoie, Bruce (ASD-S)" userId="90f4cde2-e460-48f0-a8c3-6a502e89c277" providerId="ADAL" clId="{BDBB832C-98EC-42A6-AD1D-CB0631D16F3F}" dt="2021-11-08T01:18:59.394" v="1487" actId="478"/>
          <ac:picMkLst>
            <pc:docMk/>
            <pc:sldMk cId="1404790077" sldId="1942"/>
            <ac:picMk id="3082" creationId="{74C4BCEE-8220-4395-937E-F0A54D4E770C}"/>
          </ac:picMkLst>
        </pc:picChg>
        <pc:cxnChg chg="add del">
          <ac:chgData name="Savoie, Bruce (ASD-S)" userId="90f4cde2-e460-48f0-a8c3-6a502e89c277" providerId="ADAL" clId="{BDBB832C-98EC-42A6-AD1D-CB0631D16F3F}" dt="2021-10-12T00:26:37.243" v="361" actId="26606"/>
          <ac:cxnSpMkLst>
            <pc:docMk/>
            <pc:sldMk cId="1404790077" sldId="1942"/>
            <ac:cxnSpMk id="81" creationId="{7AD0F4D2-80E7-4A78-82EE-BEAEE4945407}"/>
          </ac:cxnSpMkLst>
        </pc:cxnChg>
        <pc:cxnChg chg="add del">
          <ac:chgData name="Savoie, Bruce (ASD-S)" userId="90f4cde2-e460-48f0-a8c3-6a502e89c277" providerId="ADAL" clId="{BDBB832C-98EC-42A6-AD1D-CB0631D16F3F}" dt="2021-10-12T00:35:12.923" v="455" actId="26606"/>
          <ac:cxnSpMkLst>
            <pc:docMk/>
            <pc:sldMk cId="1404790077" sldId="1942"/>
            <ac:cxnSpMk id="143" creationId="{A7F400EE-A8A5-48AF-B4D6-291B52C6F0B0}"/>
          </ac:cxnSpMkLst>
        </pc:cxnChg>
        <pc:cxnChg chg="add del">
          <ac:chgData name="Savoie, Bruce (ASD-S)" userId="90f4cde2-e460-48f0-a8c3-6a502e89c277" providerId="ADAL" clId="{BDBB832C-98EC-42A6-AD1D-CB0631D16F3F}" dt="2021-10-24T21:13:13.496" v="1008" actId="26606"/>
          <ac:cxnSpMkLst>
            <pc:docMk/>
            <pc:sldMk cId="1404790077" sldId="1942"/>
            <ac:cxnSpMk id="145" creationId="{EEA38897-7BA3-4408-8083-3235339C4A60}"/>
          </ac:cxnSpMkLst>
        </pc:cxnChg>
        <pc:cxnChg chg="add del">
          <ac:chgData name="Savoie, Bruce (ASD-S)" userId="90f4cde2-e460-48f0-a8c3-6a502e89c277" providerId="ADAL" clId="{BDBB832C-98EC-42A6-AD1D-CB0631D16F3F}" dt="2021-10-24T21:13:13.496" v="1008" actId="26606"/>
          <ac:cxnSpMkLst>
            <pc:docMk/>
            <pc:sldMk cId="1404790077" sldId="1942"/>
            <ac:cxnSpMk id="147" creationId="{F11AD06B-AB20-4097-8606-5DA00DBACE88}"/>
          </ac:cxnSpMkLst>
        </pc:cxnChg>
        <pc:cxnChg chg="add del">
          <ac:chgData name="Savoie, Bruce (ASD-S)" userId="90f4cde2-e460-48f0-a8c3-6a502e89c277" providerId="ADAL" clId="{BDBB832C-98EC-42A6-AD1D-CB0631D16F3F}" dt="2021-11-08T01:21:47.646" v="1494" actId="26606"/>
          <ac:cxnSpMkLst>
            <pc:docMk/>
            <pc:sldMk cId="1404790077" sldId="1942"/>
            <ac:cxnSpMk id="150" creationId="{CE272F12-AF86-441A-BC1B-C014BBBF85B5}"/>
          </ac:cxnSpMkLst>
        </pc:cxnChg>
        <pc:cxnChg chg="add del">
          <ac:chgData name="Savoie, Bruce (ASD-S)" userId="90f4cde2-e460-48f0-a8c3-6a502e89c277" providerId="ADAL" clId="{BDBB832C-98EC-42A6-AD1D-CB0631D16F3F}" dt="2021-10-17T14:36:59.110" v="571" actId="26606"/>
          <ac:cxnSpMkLst>
            <pc:docMk/>
            <pc:sldMk cId="1404790077" sldId="1942"/>
            <ac:cxnSpMk id="193" creationId="{67182200-4859-4C8D-BCBB-55B245C28BA3}"/>
          </ac:cxnSpMkLst>
        </pc:cxnChg>
      </pc:sldChg>
      <pc:sldChg chg="addSp delSp modSp del mod">
        <pc:chgData name="Savoie, Bruce (ASD-S)" userId="90f4cde2-e460-48f0-a8c3-6a502e89c277" providerId="ADAL" clId="{BDBB832C-98EC-42A6-AD1D-CB0631D16F3F}" dt="2021-10-12T00:38:33.604" v="535" actId="2696"/>
        <pc:sldMkLst>
          <pc:docMk/>
          <pc:sldMk cId="3638926946" sldId="1943"/>
        </pc:sldMkLst>
        <pc:spChg chg="add del mod">
          <ac:chgData name="Savoie, Bruce (ASD-S)" userId="90f4cde2-e460-48f0-a8c3-6a502e89c277" providerId="ADAL" clId="{BDBB832C-98EC-42A6-AD1D-CB0631D16F3F}" dt="2021-10-12T00:33:58.611" v="443"/>
          <ac:spMkLst>
            <pc:docMk/>
            <pc:sldMk cId="3638926946" sldId="1943"/>
            <ac:spMk id="2" creationId="{10C8FDFD-7379-480C-87FA-31A263A3756F}"/>
          </ac:spMkLst>
        </pc:spChg>
        <pc:spChg chg="add del mod">
          <ac:chgData name="Savoie, Bruce (ASD-S)" userId="90f4cde2-e460-48f0-a8c3-6a502e89c277" providerId="ADAL" clId="{BDBB832C-98EC-42A6-AD1D-CB0631D16F3F}" dt="2021-10-12T00:34:41.396" v="450"/>
          <ac:spMkLst>
            <pc:docMk/>
            <pc:sldMk cId="3638926946" sldId="1943"/>
            <ac:spMk id="4" creationId="{D155A1EB-37E2-4AED-A6E7-C5D8D4E40E58}"/>
          </ac:spMkLst>
        </pc:spChg>
        <pc:spChg chg="add del mod">
          <ac:chgData name="Savoie, Bruce (ASD-S)" userId="90f4cde2-e460-48f0-a8c3-6a502e89c277" providerId="ADAL" clId="{BDBB832C-98EC-42A6-AD1D-CB0631D16F3F}" dt="2021-10-12T00:34:53.271" v="454"/>
          <ac:spMkLst>
            <pc:docMk/>
            <pc:sldMk cId="3638926946" sldId="1943"/>
            <ac:spMk id="5" creationId="{A63C3089-C731-4AA1-B4EE-86CBEA2EC74F}"/>
          </ac:spMkLst>
        </pc:spChg>
        <pc:spChg chg="add mod">
          <ac:chgData name="Savoie, Bruce (ASD-S)" userId="90f4cde2-e460-48f0-a8c3-6a502e89c277" providerId="ADAL" clId="{BDBB832C-98EC-42A6-AD1D-CB0631D16F3F}" dt="2021-10-12T00:36:21.945" v="467" actId="27636"/>
          <ac:spMkLst>
            <pc:docMk/>
            <pc:sldMk cId="3638926946" sldId="1943"/>
            <ac:spMk id="11" creationId="{2DD3BB8C-1A42-45CF-A769-3558CA6D7ADC}"/>
          </ac:spMkLst>
        </pc:spChg>
        <pc:spChg chg="add del mod">
          <ac:chgData name="Savoie, Bruce (ASD-S)" userId="90f4cde2-e460-48f0-a8c3-6a502e89c277" providerId="ADAL" clId="{BDBB832C-98EC-42A6-AD1D-CB0631D16F3F}" dt="2021-10-12T00:33:58.611" v="441" actId="478"/>
          <ac:spMkLst>
            <pc:docMk/>
            <pc:sldMk cId="3638926946" sldId="1943"/>
            <ac:spMk id="12" creationId="{11F27CFE-6855-4D04-8AFD-4D9B7F5E4254}"/>
          </ac:spMkLst>
        </pc:spChg>
        <pc:spChg chg="add del mod">
          <ac:chgData name="Savoie, Bruce (ASD-S)" userId="90f4cde2-e460-48f0-a8c3-6a502e89c277" providerId="ADAL" clId="{BDBB832C-98EC-42A6-AD1D-CB0631D16F3F}" dt="2021-10-03T23:50:38.144" v="274" actId="478"/>
          <ac:spMkLst>
            <pc:docMk/>
            <pc:sldMk cId="3638926946" sldId="1943"/>
            <ac:spMk id="13" creationId="{B117E78E-F3BC-49E7-9D8B-47E4EDDE5784}"/>
          </ac:spMkLst>
        </pc:spChg>
        <pc:picChg chg="add del mod">
          <ac:chgData name="Savoie, Bruce (ASD-S)" userId="90f4cde2-e460-48f0-a8c3-6a502e89c277" providerId="ADAL" clId="{BDBB832C-98EC-42A6-AD1D-CB0631D16F3F}" dt="2021-10-12T00:34:15.958" v="445" actId="478"/>
          <ac:picMkLst>
            <pc:docMk/>
            <pc:sldMk cId="3638926946" sldId="1943"/>
            <ac:picMk id="3" creationId="{17614F2A-17C4-40A6-9EE7-8C34E4AAEB79}"/>
          </ac:picMkLst>
        </pc:picChg>
        <pc:picChg chg="del">
          <ac:chgData name="Savoie, Bruce (ASD-S)" userId="90f4cde2-e460-48f0-a8c3-6a502e89c277" providerId="ADAL" clId="{BDBB832C-98EC-42A6-AD1D-CB0631D16F3F}" dt="2021-10-03T23:49:10.631" v="262" actId="478"/>
          <ac:picMkLst>
            <pc:docMk/>
            <pc:sldMk cId="3638926946" sldId="1943"/>
            <ac:picMk id="19" creationId="{4C3F6399-EE03-4E25-B6BF-AD2C35A59C95}"/>
          </ac:picMkLst>
        </pc:picChg>
        <pc:picChg chg="add del mod">
          <ac:chgData name="Savoie, Bruce (ASD-S)" userId="90f4cde2-e460-48f0-a8c3-6a502e89c277" providerId="ADAL" clId="{BDBB832C-98EC-42A6-AD1D-CB0631D16F3F}" dt="2021-10-12T00:33:02.666" v="431" actId="478"/>
          <ac:picMkLst>
            <pc:docMk/>
            <pc:sldMk cId="3638926946" sldId="1943"/>
            <ac:picMk id="4098" creationId="{BE8323A5-7915-4B5D-A70B-2A53119CF37D}"/>
          </ac:picMkLst>
        </pc:picChg>
        <pc:picChg chg="add del mod">
          <ac:chgData name="Savoie, Bruce (ASD-S)" userId="90f4cde2-e460-48f0-a8c3-6a502e89c277" providerId="ADAL" clId="{BDBB832C-98EC-42A6-AD1D-CB0631D16F3F}" dt="2021-10-12T00:32:52.688" v="428" actId="478"/>
          <ac:picMkLst>
            <pc:docMk/>
            <pc:sldMk cId="3638926946" sldId="1943"/>
            <ac:picMk id="4100" creationId="{4316D789-B7CA-41E0-AA50-4569BEC786D9}"/>
          </ac:picMkLst>
        </pc:picChg>
        <pc:picChg chg="add del">
          <ac:chgData name="Savoie, Bruce (ASD-S)" userId="90f4cde2-e460-48f0-a8c3-6a502e89c277" providerId="ADAL" clId="{BDBB832C-98EC-42A6-AD1D-CB0631D16F3F}" dt="2021-10-12T00:35:55.408" v="464" actId="21"/>
          <ac:picMkLst>
            <pc:docMk/>
            <pc:sldMk cId="3638926946" sldId="1943"/>
            <ac:picMk id="4102" creationId="{309652B4-9631-4A9B-BFD1-4375E900609D}"/>
          </ac:picMkLst>
        </pc:picChg>
      </pc:sldChg>
      <pc:sldChg chg="addSp modSp del mod setBg setClrOvrMap">
        <pc:chgData name="Savoie, Bruce (ASD-S)" userId="90f4cde2-e460-48f0-a8c3-6a502e89c277" providerId="ADAL" clId="{BDBB832C-98EC-42A6-AD1D-CB0631D16F3F}" dt="2021-10-12T00:39:30.145" v="545" actId="2696"/>
        <pc:sldMkLst>
          <pc:docMk/>
          <pc:sldMk cId="3366134514" sldId="1954"/>
        </pc:sldMkLst>
        <pc:spChg chg="mod">
          <ac:chgData name="Savoie, Bruce (ASD-S)" userId="90f4cde2-e460-48f0-a8c3-6a502e89c277" providerId="ADAL" clId="{BDBB832C-98EC-42A6-AD1D-CB0631D16F3F}" dt="2021-10-03T23:57:00.416" v="335" actId="26606"/>
          <ac:spMkLst>
            <pc:docMk/>
            <pc:sldMk cId="3366134514" sldId="1954"/>
            <ac:spMk id="2" creationId="{81F63934-5DD5-47DF-A423-292335D93C45}"/>
          </ac:spMkLst>
        </pc:spChg>
        <pc:spChg chg="mod">
          <ac:chgData name="Savoie, Bruce (ASD-S)" userId="90f4cde2-e460-48f0-a8c3-6a502e89c277" providerId="ADAL" clId="{BDBB832C-98EC-42A6-AD1D-CB0631D16F3F}" dt="2021-10-03T23:57:00.416" v="335" actId="26606"/>
          <ac:spMkLst>
            <pc:docMk/>
            <pc:sldMk cId="3366134514" sldId="1954"/>
            <ac:spMk id="3" creationId="{EB85F6E7-6DD3-4AFC-AD45-6DCE06D975F3}"/>
          </ac:spMkLst>
        </pc:spChg>
        <pc:spChg chg="add">
          <ac:chgData name="Savoie, Bruce (ASD-S)" userId="90f4cde2-e460-48f0-a8c3-6a502e89c277" providerId="ADAL" clId="{BDBB832C-98EC-42A6-AD1D-CB0631D16F3F}" dt="2021-10-03T23:57:00.416" v="335" actId="26606"/>
          <ac:spMkLst>
            <pc:docMk/>
            <pc:sldMk cId="3366134514" sldId="1954"/>
            <ac:spMk id="12" creationId="{9AA72BD9-2C5A-4EDC-931F-5AA08EACA0F3}"/>
          </ac:spMkLst>
        </pc:spChg>
        <pc:spChg chg="add">
          <ac:chgData name="Savoie, Bruce (ASD-S)" userId="90f4cde2-e460-48f0-a8c3-6a502e89c277" providerId="ADAL" clId="{BDBB832C-98EC-42A6-AD1D-CB0631D16F3F}" dt="2021-10-03T23:57:00.416" v="335" actId="26606"/>
          <ac:spMkLst>
            <pc:docMk/>
            <pc:sldMk cId="3366134514" sldId="1954"/>
            <ac:spMk id="14" creationId="{DD3981AC-7B61-4947-BCF3-F7AA7FA385B9}"/>
          </ac:spMkLst>
        </pc:spChg>
        <pc:spChg chg="add">
          <ac:chgData name="Savoie, Bruce (ASD-S)" userId="90f4cde2-e460-48f0-a8c3-6a502e89c277" providerId="ADAL" clId="{BDBB832C-98EC-42A6-AD1D-CB0631D16F3F}" dt="2021-10-03T23:57:00.416" v="335" actId="26606"/>
          <ac:spMkLst>
            <pc:docMk/>
            <pc:sldMk cId="3366134514" sldId="1954"/>
            <ac:spMk id="16" creationId="{55D4142C-5077-457F-A6AD-3FECFDB39685}"/>
          </ac:spMkLst>
        </pc:spChg>
        <pc:spChg chg="add">
          <ac:chgData name="Savoie, Bruce (ASD-S)" userId="90f4cde2-e460-48f0-a8c3-6a502e89c277" providerId="ADAL" clId="{BDBB832C-98EC-42A6-AD1D-CB0631D16F3F}" dt="2021-10-03T23:57:00.416" v="335" actId="26606"/>
          <ac:spMkLst>
            <pc:docMk/>
            <pc:sldMk cId="3366134514" sldId="1954"/>
            <ac:spMk id="18" creationId="{7A5F0580-5EE9-419F-96EE-B6529EF6E7D0}"/>
          </ac:spMkLst>
        </pc:spChg>
        <pc:picChg chg="mod ord">
          <ac:chgData name="Savoie, Bruce (ASD-S)" userId="90f4cde2-e460-48f0-a8c3-6a502e89c277" providerId="ADAL" clId="{BDBB832C-98EC-42A6-AD1D-CB0631D16F3F}" dt="2021-10-03T23:57:00.416" v="335" actId="26606"/>
          <ac:picMkLst>
            <pc:docMk/>
            <pc:sldMk cId="3366134514" sldId="1954"/>
            <ac:picMk id="6" creationId="{98696D66-0264-40D4-A0E9-DAD52949DA98}"/>
          </ac:picMkLst>
        </pc:picChg>
      </pc:sldChg>
      <pc:sldChg chg="addSp delSp modSp del mod setBg setClrOvrMap">
        <pc:chgData name="Savoie, Bruce (ASD-S)" userId="90f4cde2-e460-48f0-a8c3-6a502e89c277" providerId="ADAL" clId="{BDBB832C-98EC-42A6-AD1D-CB0631D16F3F}" dt="2021-10-12T00:40:21.739" v="546" actId="2696"/>
        <pc:sldMkLst>
          <pc:docMk/>
          <pc:sldMk cId="3974934272" sldId="1956"/>
        </pc:sldMkLst>
        <pc:spChg chg="mod">
          <ac:chgData name="Savoie, Bruce (ASD-S)" userId="90f4cde2-e460-48f0-a8c3-6a502e89c277" providerId="ADAL" clId="{BDBB832C-98EC-42A6-AD1D-CB0631D16F3F}" dt="2021-10-03T23:56:53.916" v="334" actId="26606"/>
          <ac:spMkLst>
            <pc:docMk/>
            <pc:sldMk cId="3974934272" sldId="1956"/>
            <ac:spMk id="2" creationId="{DFA2327B-05EB-4761-86F5-377E4D2FD5B8}"/>
          </ac:spMkLst>
        </pc:spChg>
        <pc:spChg chg="mod ord">
          <ac:chgData name="Savoie, Bruce (ASD-S)" userId="90f4cde2-e460-48f0-a8c3-6a502e89c277" providerId="ADAL" clId="{BDBB832C-98EC-42A6-AD1D-CB0631D16F3F}" dt="2021-10-03T23:56:53.916" v="334" actId="26606"/>
          <ac:spMkLst>
            <pc:docMk/>
            <pc:sldMk cId="3974934272" sldId="1956"/>
            <ac:spMk id="3" creationId="{7E71B84A-C20A-43B0-88AE-8D7FF3576C58}"/>
          </ac:spMkLst>
        </pc:spChg>
        <pc:spChg chg="add del mod">
          <ac:chgData name="Savoie, Bruce (ASD-S)" userId="90f4cde2-e460-48f0-a8c3-6a502e89c277" providerId="ADAL" clId="{BDBB832C-98EC-42A6-AD1D-CB0631D16F3F}" dt="2021-10-03T23:56:41.938" v="327"/>
          <ac:spMkLst>
            <pc:docMk/>
            <pc:sldMk cId="3974934272" sldId="1956"/>
            <ac:spMk id="8" creationId="{8233C146-7212-40BE-B884-F63877FA3247}"/>
          </ac:spMkLst>
        </pc:spChg>
        <pc:spChg chg="add del">
          <ac:chgData name="Savoie, Bruce (ASD-S)" userId="90f4cde2-e460-48f0-a8c3-6a502e89c277" providerId="ADAL" clId="{BDBB832C-98EC-42A6-AD1D-CB0631D16F3F}" dt="2021-10-03T23:56:49.055" v="329" actId="26606"/>
          <ac:spMkLst>
            <pc:docMk/>
            <pc:sldMk cId="3974934272" sldId="1956"/>
            <ac:spMk id="75" creationId="{C5E6CFF1-2F42-4E10-9A97-F116F46F53FE}"/>
          </ac:spMkLst>
        </pc:spChg>
        <pc:spChg chg="add del">
          <ac:chgData name="Savoie, Bruce (ASD-S)" userId="90f4cde2-e460-48f0-a8c3-6a502e89c277" providerId="ADAL" clId="{BDBB832C-98EC-42A6-AD1D-CB0631D16F3F}" dt="2021-10-03T23:56:50.670" v="331" actId="26606"/>
          <ac:spMkLst>
            <pc:docMk/>
            <pc:sldMk cId="3974934272" sldId="1956"/>
            <ac:spMk id="79" creationId="{55D4142C-5077-457F-A6AD-3FECFDB39685}"/>
          </ac:spMkLst>
        </pc:spChg>
        <pc:spChg chg="add del">
          <ac:chgData name="Savoie, Bruce (ASD-S)" userId="90f4cde2-e460-48f0-a8c3-6a502e89c277" providerId="ADAL" clId="{BDBB832C-98EC-42A6-AD1D-CB0631D16F3F}" dt="2021-10-03T23:56:50.670" v="331" actId="26606"/>
          <ac:spMkLst>
            <pc:docMk/>
            <pc:sldMk cId="3974934272" sldId="1956"/>
            <ac:spMk id="81" creationId="{7A5F0580-5EE9-419F-96EE-B6529EF6E7D0}"/>
          </ac:spMkLst>
        </pc:spChg>
        <pc:spChg chg="add del">
          <ac:chgData name="Savoie, Bruce (ASD-S)" userId="90f4cde2-e460-48f0-a8c3-6a502e89c277" providerId="ADAL" clId="{BDBB832C-98EC-42A6-AD1D-CB0631D16F3F}" dt="2021-10-03T23:56:50.670" v="331" actId="26606"/>
          <ac:spMkLst>
            <pc:docMk/>
            <pc:sldMk cId="3974934272" sldId="1956"/>
            <ac:spMk id="1032" creationId="{8FC9BE17-9A7B-462D-AE50-3D8777387304}"/>
          </ac:spMkLst>
        </pc:spChg>
        <pc:spChg chg="add del">
          <ac:chgData name="Savoie, Bruce (ASD-S)" userId="90f4cde2-e460-48f0-a8c3-6a502e89c277" providerId="ADAL" clId="{BDBB832C-98EC-42A6-AD1D-CB0631D16F3F}" dt="2021-10-03T23:56:50.670" v="331" actId="26606"/>
          <ac:spMkLst>
            <pc:docMk/>
            <pc:sldMk cId="3974934272" sldId="1956"/>
            <ac:spMk id="1033" creationId="{3EBE8569-6AEC-4B8C-8D53-2DE337CDBA65}"/>
          </ac:spMkLst>
        </pc:spChg>
        <pc:spChg chg="add del">
          <ac:chgData name="Savoie, Bruce (ASD-S)" userId="90f4cde2-e460-48f0-a8c3-6a502e89c277" providerId="ADAL" clId="{BDBB832C-98EC-42A6-AD1D-CB0631D16F3F}" dt="2021-10-03T23:56:53.908" v="333" actId="26606"/>
          <ac:spMkLst>
            <pc:docMk/>
            <pc:sldMk cId="3974934272" sldId="1956"/>
            <ac:spMk id="1035" creationId="{357DD0D3-F869-46D0-944C-6EC60E19E351}"/>
          </ac:spMkLst>
        </pc:spChg>
        <pc:spChg chg="add">
          <ac:chgData name="Savoie, Bruce (ASD-S)" userId="90f4cde2-e460-48f0-a8c3-6a502e89c277" providerId="ADAL" clId="{BDBB832C-98EC-42A6-AD1D-CB0631D16F3F}" dt="2021-10-03T23:56:53.916" v="334" actId="26606"/>
          <ac:spMkLst>
            <pc:docMk/>
            <pc:sldMk cId="3974934272" sldId="1956"/>
            <ac:spMk id="1037" creationId="{9AA72BD9-2C5A-4EDC-931F-5AA08EACA0F3}"/>
          </ac:spMkLst>
        </pc:spChg>
        <pc:spChg chg="add">
          <ac:chgData name="Savoie, Bruce (ASD-S)" userId="90f4cde2-e460-48f0-a8c3-6a502e89c277" providerId="ADAL" clId="{BDBB832C-98EC-42A6-AD1D-CB0631D16F3F}" dt="2021-10-03T23:56:53.916" v="334" actId="26606"/>
          <ac:spMkLst>
            <pc:docMk/>
            <pc:sldMk cId="3974934272" sldId="1956"/>
            <ac:spMk id="1038" creationId="{DD3981AC-7B61-4947-BCF3-F7AA7FA385B9}"/>
          </ac:spMkLst>
        </pc:spChg>
        <pc:spChg chg="add">
          <ac:chgData name="Savoie, Bruce (ASD-S)" userId="90f4cde2-e460-48f0-a8c3-6a502e89c277" providerId="ADAL" clId="{BDBB832C-98EC-42A6-AD1D-CB0631D16F3F}" dt="2021-10-03T23:56:53.916" v="334" actId="26606"/>
          <ac:spMkLst>
            <pc:docMk/>
            <pc:sldMk cId="3974934272" sldId="1956"/>
            <ac:spMk id="1039" creationId="{55D4142C-5077-457F-A6AD-3FECFDB39685}"/>
          </ac:spMkLst>
        </pc:spChg>
        <pc:spChg chg="add">
          <ac:chgData name="Savoie, Bruce (ASD-S)" userId="90f4cde2-e460-48f0-a8c3-6a502e89c277" providerId="ADAL" clId="{BDBB832C-98EC-42A6-AD1D-CB0631D16F3F}" dt="2021-10-03T23:56:53.916" v="334" actId="26606"/>
          <ac:spMkLst>
            <pc:docMk/>
            <pc:sldMk cId="3974934272" sldId="1956"/>
            <ac:spMk id="1040" creationId="{7A5F0580-5EE9-419F-96EE-B6529EF6E7D0}"/>
          </ac:spMkLst>
        </pc:spChg>
        <pc:picChg chg="del">
          <ac:chgData name="Savoie, Bruce (ASD-S)" userId="90f4cde2-e460-48f0-a8c3-6a502e89c277" providerId="ADAL" clId="{BDBB832C-98EC-42A6-AD1D-CB0631D16F3F}" dt="2021-10-03T23:56:40.082" v="326" actId="478"/>
          <ac:picMkLst>
            <pc:docMk/>
            <pc:sldMk cId="3974934272" sldId="1956"/>
            <ac:picMk id="11" creationId="{067026E3-4C64-4875-9021-6DD2E6777AB9}"/>
          </ac:picMkLst>
        </pc:picChg>
        <pc:picChg chg="add del">
          <ac:chgData name="Savoie, Bruce (ASD-S)" userId="90f4cde2-e460-48f0-a8c3-6a502e89c277" providerId="ADAL" clId="{BDBB832C-98EC-42A6-AD1D-CB0631D16F3F}" dt="2021-10-03T23:56:40.082" v="326" actId="478"/>
          <ac:picMkLst>
            <pc:docMk/>
            <pc:sldMk cId="3974934272" sldId="1956"/>
            <ac:picMk id="1028" creationId="{40B77C9F-27F8-4724-BE47-048FFF09457D}"/>
          </ac:picMkLst>
        </pc:picChg>
        <pc:picChg chg="add mod ord">
          <ac:chgData name="Savoie, Bruce (ASD-S)" userId="90f4cde2-e460-48f0-a8c3-6a502e89c277" providerId="ADAL" clId="{BDBB832C-98EC-42A6-AD1D-CB0631D16F3F}" dt="2021-10-03T23:56:53.916" v="334" actId="26606"/>
          <ac:picMkLst>
            <pc:docMk/>
            <pc:sldMk cId="3974934272" sldId="1956"/>
            <ac:picMk id="1030" creationId="{F976CAD1-DB0B-4280-B6F6-3492DE38C88A}"/>
          </ac:picMkLst>
        </pc:picChg>
        <pc:cxnChg chg="add del">
          <ac:chgData name="Savoie, Bruce (ASD-S)" userId="90f4cde2-e460-48f0-a8c3-6a502e89c277" providerId="ADAL" clId="{BDBB832C-98EC-42A6-AD1D-CB0631D16F3F}" dt="2021-10-03T23:56:49.055" v="329" actId="26606"/>
          <ac:cxnSpMkLst>
            <pc:docMk/>
            <pc:sldMk cId="3974934272" sldId="1956"/>
            <ac:cxnSpMk id="77" creationId="{67182200-4859-4C8D-BCBB-55B245C28BA3}"/>
          </ac:cxnSpMkLst>
        </pc:cxnChg>
      </pc:sldChg>
      <pc:sldChg chg="addSp delSp modSp mod setBg addAnim delAnim setClrOvrMap">
        <pc:chgData name="Savoie, Bruce (ASD-S)" userId="90f4cde2-e460-48f0-a8c3-6a502e89c277" providerId="ADAL" clId="{BDBB832C-98EC-42A6-AD1D-CB0631D16F3F}" dt="2021-11-08T01:28:18.772" v="1607" actId="26606"/>
        <pc:sldMkLst>
          <pc:docMk/>
          <pc:sldMk cId="34333356" sldId="1957"/>
        </pc:sldMkLst>
        <pc:spChg chg="mod">
          <ac:chgData name="Savoie, Bruce (ASD-S)" userId="90f4cde2-e460-48f0-a8c3-6a502e89c277" providerId="ADAL" clId="{BDBB832C-98EC-42A6-AD1D-CB0631D16F3F}" dt="2021-11-08T01:28:18.772" v="1607" actId="26606"/>
          <ac:spMkLst>
            <pc:docMk/>
            <pc:sldMk cId="34333356" sldId="1957"/>
            <ac:spMk id="2" creationId="{12484255-EB2D-4BB2-AE30-DB198C00EE75}"/>
          </ac:spMkLst>
        </pc:spChg>
        <pc:spChg chg="mod ord">
          <ac:chgData name="Savoie, Bruce (ASD-S)" userId="90f4cde2-e460-48f0-a8c3-6a502e89c277" providerId="ADAL" clId="{BDBB832C-98EC-42A6-AD1D-CB0631D16F3F}" dt="2021-11-08T01:28:18.772" v="1607" actId="26606"/>
          <ac:spMkLst>
            <pc:docMk/>
            <pc:sldMk cId="34333356" sldId="1957"/>
            <ac:spMk id="3" creationId="{ED5C73AA-2027-4A18-A589-9C680539672D}"/>
          </ac:spMkLst>
        </pc:spChg>
        <pc:spChg chg="add del mod">
          <ac:chgData name="Savoie, Bruce (ASD-S)" userId="90f4cde2-e460-48f0-a8c3-6a502e89c277" providerId="ADAL" clId="{BDBB832C-98EC-42A6-AD1D-CB0631D16F3F}" dt="2021-10-24T21:24:45.422" v="1200"/>
          <ac:spMkLst>
            <pc:docMk/>
            <pc:sldMk cId="34333356" sldId="1957"/>
            <ac:spMk id="4" creationId="{C75CE315-989A-473E-A2A7-C7D3FE46F926}"/>
          </ac:spMkLst>
        </pc:spChg>
        <pc:spChg chg="add del mod">
          <ac:chgData name="Savoie, Bruce (ASD-S)" userId="90f4cde2-e460-48f0-a8c3-6a502e89c277" providerId="ADAL" clId="{BDBB832C-98EC-42A6-AD1D-CB0631D16F3F}" dt="2021-10-12T00:31:34.381" v="426"/>
          <ac:spMkLst>
            <pc:docMk/>
            <pc:sldMk cId="34333356" sldId="1957"/>
            <ac:spMk id="4" creationId="{CBA3CF29-8497-4A67-A3AF-8F3DD3CD5E13}"/>
          </ac:spMkLst>
        </pc:spChg>
        <pc:spChg chg="add del mod">
          <ac:chgData name="Savoie, Bruce (ASD-S)" userId="90f4cde2-e460-48f0-a8c3-6a502e89c277" providerId="ADAL" clId="{BDBB832C-98EC-42A6-AD1D-CB0631D16F3F}" dt="2021-11-01T13:13:19.092" v="1341"/>
          <ac:spMkLst>
            <pc:docMk/>
            <pc:sldMk cId="34333356" sldId="1957"/>
            <ac:spMk id="4" creationId="{CE9F2982-F5F9-48F9-B26D-9B2BF553CBE0}"/>
          </ac:spMkLst>
        </pc:spChg>
        <pc:spChg chg="add del mod">
          <ac:chgData name="Savoie, Bruce (ASD-S)" userId="90f4cde2-e460-48f0-a8c3-6a502e89c277" providerId="ADAL" clId="{BDBB832C-98EC-42A6-AD1D-CB0631D16F3F}" dt="2021-11-08T01:27:55.561" v="1601"/>
          <ac:spMkLst>
            <pc:docMk/>
            <pc:sldMk cId="34333356" sldId="1957"/>
            <ac:spMk id="4" creationId="{EF3C2B6B-C514-4313-AE9F-5EE634748FEF}"/>
          </ac:spMkLst>
        </pc:spChg>
        <pc:spChg chg="add del mod">
          <ac:chgData name="Savoie, Bruce (ASD-S)" userId="90f4cde2-e460-48f0-a8c3-6a502e89c277" providerId="ADAL" clId="{BDBB832C-98EC-42A6-AD1D-CB0631D16F3F}" dt="2021-10-03T23:53:43.734" v="296"/>
          <ac:spMkLst>
            <pc:docMk/>
            <pc:sldMk cId="34333356" sldId="1957"/>
            <ac:spMk id="5" creationId="{060A0348-D376-4043-B206-E8B123D55B1C}"/>
          </ac:spMkLst>
        </pc:spChg>
        <pc:spChg chg="add del">
          <ac:chgData name="Savoie, Bruce (ASD-S)" userId="90f4cde2-e460-48f0-a8c3-6a502e89c277" providerId="ADAL" clId="{BDBB832C-98EC-42A6-AD1D-CB0631D16F3F}" dt="2021-11-01T13:13:26.779" v="1342" actId="26606"/>
          <ac:spMkLst>
            <pc:docMk/>
            <pc:sldMk cId="34333356" sldId="1957"/>
            <ac:spMk id="73" creationId="{79BB35BC-D5C2-4C8B-A22A-A71E6191913B}"/>
          </ac:spMkLst>
        </pc:spChg>
        <pc:spChg chg="add del">
          <ac:chgData name="Savoie, Bruce (ASD-S)" userId="90f4cde2-e460-48f0-a8c3-6a502e89c277" providerId="ADAL" clId="{BDBB832C-98EC-42A6-AD1D-CB0631D16F3F}" dt="2021-11-08T01:28:18.772" v="1607" actId="26606"/>
          <ac:spMkLst>
            <pc:docMk/>
            <pc:sldMk cId="34333356" sldId="1957"/>
            <ac:spMk id="78" creationId="{5E8D2E83-FB3A-40E7-A9E5-7AB389D612B4}"/>
          </ac:spMkLst>
        </pc:spChg>
        <pc:spChg chg="del">
          <ac:chgData name="Savoie, Bruce (ASD-S)" userId="90f4cde2-e460-48f0-a8c3-6a502e89c277" providerId="ADAL" clId="{BDBB832C-98EC-42A6-AD1D-CB0631D16F3F}" dt="2021-10-03T23:53:48.433" v="297" actId="26606"/>
          <ac:spMkLst>
            <pc:docMk/>
            <pc:sldMk cId="34333356" sldId="1957"/>
            <ac:spMk id="135" creationId="{CF62D2A7-8207-488C-9F46-316BA81A16C8}"/>
          </ac:spMkLst>
        </pc:spChg>
        <pc:spChg chg="add del">
          <ac:chgData name="Savoie, Bruce (ASD-S)" userId="90f4cde2-e460-48f0-a8c3-6a502e89c277" providerId="ADAL" clId="{BDBB832C-98EC-42A6-AD1D-CB0631D16F3F}" dt="2021-10-24T21:24:48.429" v="1201" actId="26606"/>
          <ac:spMkLst>
            <pc:docMk/>
            <pc:sldMk cId="34333356" sldId="1957"/>
            <ac:spMk id="137" creationId="{C5E6CFF1-2F42-4E10-9A97-F116F46F53FE}"/>
          </ac:spMkLst>
        </pc:spChg>
        <pc:spChg chg="add del">
          <ac:chgData name="Savoie, Bruce (ASD-S)" userId="90f4cde2-e460-48f0-a8c3-6a502e89c277" providerId="ADAL" clId="{BDBB832C-98EC-42A6-AD1D-CB0631D16F3F}" dt="2021-11-08T01:28:17.666" v="1603" actId="26606"/>
          <ac:spMkLst>
            <pc:docMk/>
            <pc:sldMk cId="34333356" sldId="1957"/>
            <ac:spMk id="141" creationId="{85149191-5F60-4A28-AAFF-039F96B0F3EC}"/>
          </ac:spMkLst>
        </pc:spChg>
        <pc:spChg chg="add del">
          <ac:chgData name="Savoie, Bruce (ASD-S)" userId="90f4cde2-e460-48f0-a8c3-6a502e89c277" providerId="ADAL" clId="{BDBB832C-98EC-42A6-AD1D-CB0631D16F3F}" dt="2021-11-08T01:28:17.666" v="1603" actId="26606"/>
          <ac:spMkLst>
            <pc:docMk/>
            <pc:sldMk cId="34333356" sldId="1957"/>
            <ac:spMk id="143" creationId="{F8260ED5-17F7-4158-B241-D51DD4CF1B7E}"/>
          </ac:spMkLst>
        </pc:spChg>
        <pc:spChg chg="add del">
          <ac:chgData name="Savoie, Bruce (ASD-S)" userId="90f4cde2-e460-48f0-a8c3-6a502e89c277" providerId="ADAL" clId="{BDBB832C-98EC-42A6-AD1D-CB0631D16F3F}" dt="2021-10-12T00:31:41.798" v="427" actId="26606"/>
          <ac:spMkLst>
            <pc:docMk/>
            <pc:sldMk cId="34333356" sldId="1957"/>
            <ac:spMk id="192" creationId="{357DD0D3-F869-46D0-944C-6EC60E19E351}"/>
          </ac:spMkLst>
        </pc:spChg>
        <pc:spChg chg="add del">
          <ac:chgData name="Savoie, Bruce (ASD-S)" userId="90f4cde2-e460-48f0-a8c3-6a502e89c277" providerId="ADAL" clId="{BDBB832C-98EC-42A6-AD1D-CB0631D16F3F}" dt="2021-11-08T01:28:17.666" v="1603" actId="26606"/>
          <ac:spMkLst>
            <pc:docMk/>
            <pc:sldMk cId="34333356" sldId="1957"/>
            <ac:spMk id="5125" creationId="{A8384FB5-9ADC-4DDC-881B-597D56F5B15D}"/>
          </ac:spMkLst>
        </pc:spChg>
        <pc:spChg chg="add del">
          <ac:chgData name="Savoie, Bruce (ASD-S)" userId="90f4cde2-e460-48f0-a8c3-6a502e89c277" providerId="ADAL" clId="{BDBB832C-98EC-42A6-AD1D-CB0631D16F3F}" dt="2021-11-08T01:28:17.666" v="1603" actId="26606"/>
          <ac:spMkLst>
            <pc:docMk/>
            <pc:sldMk cId="34333356" sldId="1957"/>
            <ac:spMk id="5126" creationId="{91E5A9A7-95C6-4F4F-B00E-C82E07FE62EF}"/>
          </ac:spMkLst>
        </pc:spChg>
        <pc:spChg chg="add del">
          <ac:chgData name="Savoie, Bruce (ASD-S)" userId="90f4cde2-e460-48f0-a8c3-6a502e89c277" providerId="ADAL" clId="{BDBB832C-98EC-42A6-AD1D-CB0631D16F3F}" dt="2021-11-08T01:28:17.666" v="1603" actId="26606"/>
          <ac:spMkLst>
            <pc:docMk/>
            <pc:sldMk cId="34333356" sldId="1957"/>
            <ac:spMk id="5127" creationId="{D07DD2DE-F619-49DD-B5E7-03A290FF4ED1}"/>
          </ac:spMkLst>
        </pc:spChg>
        <pc:spChg chg="add del">
          <ac:chgData name="Savoie, Bruce (ASD-S)" userId="90f4cde2-e460-48f0-a8c3-6a502e89c277" providerId="ADAL" clId="{BDBB832C-98EC-42A6-AD1D-CB0631D16F3F}" dt="2021-11-08T01:28:18.764" v="1606" actId="26606"/>
          <ac:spMkLst>
            <pc:docMk/>
            <pc:sldMk cId="34333356" sldId="1957"/>
            <ac:spMk id="5129" creationId="{E49CC64F-7275-4E33-961B-0C5CDC439875}"/>
          </ac:spMkLst>
        </pc:spChg>
        <pc:spChg chg="add">
          <ac:chgData name="Savoie, Bruce (ASD-S)" userId="90f4cde2-e460-48f0-a8c3-6a502e89c277" providerId="ADAL" clId="{BDBB832C-98EC-42A6-AD1D-CB0631D16F3F}" dt="2021-11-08T01:28:18.772" v="1607" actId="26606"/>
          <ac:spMkLst>
            <pc:docMk/>
            <pc:sldMk cId="34333356" sldId="1957"/>
            <ac:spMk id="5131" creationId="{AB45A142-4255-493C-8284-5D566C121B10}"/>
          </ac:spMkLst>
        </pc:spChg>
        <pc:picChg chg="add del mod ord">
          <ac:chgData name="Savoie, Bruce (ASD-S)" userId="90f4cde2-e460-48f0-a8c3-6a502e89c277" providerId="ADAL" clId="{BDBB832C-98EC-42A6-AD1D-CB0631D16F3F}" dt="2021-11-08T01:27:52.059" v="1600" actId="478"/>
          <ac:picMkLst>
            <pc:docMk/>
            <pc:sldMk cId="34333356" sldId="1957"/>
            <ac:picMk id="5" creationId="{E0B8D005-7DC4-4713-AE88-2068213042FE}"/>
          </ac:picMkLst>
        </pc:picChg>
        <pc:picChg chg="add del">
          <ac:chgData name="Savoie, Bruce (ASD-S)" userId="90f4cde2-e460-48f0-a8c3-6a502e89c277" providerId="ADAL" clId="{BDBB832C-98EC-42A6-AD1D-CB0631D16F3F}" dt="2021-10-12T00:31:32.536" v="425"/>
          <ac:picMkLst>
            <pc:docMk/>
            <pc:sldMk cId="34333356" sldId="1957"/>
            <ac:picMk id="3074" creationId="{9656B7E7-DCE9-4A64-8BE0-F6DA89A0FABA}"/>
          </ac:picMkLst>
        </pc:picChg>
        <pc:picChg chg="add del mod ord">
          <ac:chgData name="Savoie, Bruce (ASD-S)" userId="90f4cde2-e460-48f0-a8c3-6a502e89c277" providerId="ADAL" clId="{BDBB832C-98EC-42A6-AD1D-CB0631D16F3F}" dt="2021-10-24T21:21:14.782" v="1199" actId="478"/>
          <ac:picMkLst>
            <pc:docMk/>
            <pc:sldMk cId="34333356" sldId="1957"/>
            <ac:picMk id="3076" creationId="{C21E2C74-F6FD-4788-83D8-484426CCD49A}"/>
          </ac:picMkLst>
        </pc:picChg>
        <pc:picChg chg="add del mod">
          <ac:chgData name="Savoie, Bruce (ASD-S)" userId="90f4cde2-e460-48f0-a8c3-6a502e89c277" providerId="ADAL" clId="{BDBB832C-98EC-42A6-AD1D-CB0631D16F3F}" dt="2021-11-01T13:13:16.590" v="1340" actId="478"/>
          <ac:picMkLst>
            <pc:docMk/>
            <pc:sldMk cId="34333356" sldId="1957"/>
            <ac:picMk id="4098" creationId="{8E0F9967-7448-410E-B9A8-21CF3149530D}"/>
          </ac:picMkLst>
        </pc:picChg>
        <pc:picChg chg="add mod">
          <ac:chgData name="Savoie, Bruce (ASD-S)" userId="90f4cde2-e460-48f0-a8c3-6a502e89c277" providerId="ADAL" clId="{BDBB832C-98EC-42A6-AD1D-CB0631D16F3F}" dt="2021-11-08T01:28:18.772" v="1607" actId="26606"/>
          <ac:picMkLst>
            <pc:docMk/>
            <pc:sldMk cId="34333356" sldId="1957"/>
            <ac:picMk id="5122" creationId="{2504D78C-0DEB-472B-8112-02C7800BE5D9}"/>
          </ac:picMkLst>
        </pc:picChg>
        <pc:picChg chg="del">
          <ac:chgData name="Savoie, Bruce (ASD-S)" userId="90f4cde2-e460-48f0-a8c3-6a502e89c277" providerId="ADAL" clId="{BDBB832C-98EC-42A6-AD1D-CB0631D16F3F}" dt="2021-10-03T23:52:58.039" v="294" actId="478"/>
          <ac:picMkLst>
            <pc:docMk/>
            <pc:sldMk cId="34333356" sldId="1957"/>
            <ac:picMk id="5122" creationId="{6B36614E-45B8-4747-9680-B86479B3ABB0}"/>
          </ac:picMkLst>
        </pc:picChg>
        <pc:picChg chg="add del mod">
          <ac:chgData name="Savoie, Bruce (ASD-S)" userId="90f4cde2-e460-48f0-a8c3-6a502e89c277" providerId="ADAL" clId="{BDBB832C-98EC-42A6-AD1D-CB0631D16F3F}" dt="2021-10-12T00:30:12.596" v="423" actId="478"/>
          <ac:picMkLst>
            <pc:docMk/>
            <pc:sldMk cId="34333356" sldId="1957"/>
            <ac:picMk id="5124" creationId="{95ADCC9C-05ED-4F0D-9192-56CCBB62F9E4}"/>
          </ac:picMkLst>
        </pc:picChg>
        <pc:cxnChg chg="add del">
          <ac:chgData name="Savoie, Bruce (ASD-S)" userId="90f4cde2-e460-48f0-a8c3-6a502e89c277" providerId="ADAL" clId="{BDBB832C-98EC-42A6-AD1D-CB0631D16F3F}" dt="2021-10-24T21:24:48.429" v="1201" actId="26606"/>
          <ac:cxnSpMkLst>
            <pc:docMk/>
            <pc:sldMk cId="34333356" sldId="1957"/>
            <ac:cxnSpMk id="139" creationId="{67182200-4859-4C8D-BCBB-55B245C28BA3}"/>
          </ac:cxnSpMkLst>
        </pc:cxnChg>
        <pc:cxnChg chg="add">
          <ac:chgData name="Savoie, Bruce (ASD-S)" userId="90f4cde2-e460-48f0-a8c3-6a502e89c277" providerId="ADAL" clId="{BDBB832C-98EC-42A6-AD1D-CB0631D16F3F}" dt="2021-11-08T01:28:18.772" v="1607" actId="26606"/>
          <ac:cxnSpMkLst>
            <pc:docMk/>
            <pc:sldMk cId="34333356" sldId="1957"/>
            <ac:cxnSpMk id="5132" creationId="{38FB9660-F42F-4313-BBC4-47C007FE484C}"/>
          </ac:cxnSpMkLst>
        </pc:cxnChg>
      </pc:sldChg>
      <pc:sldChg chg="addSp delSp modSp del mod setBg setClrOvrMap">
        <pc:chgData name="Savoie, Bruce (ASD-S)" userId="90f4cde2-e460-48f0-a8c3-6a502e89c277" providerId="ADAL" clId="{BDBB832C-98EC-42A6-AD1D-CB0631D16F3F}" dt="2021-10-24T21:25:17.132" v="1203" actId="2696"/>
        <pc:sldMkLst>
          <pc:docMk/>
          <pc:sldMk cId="798754073" sldId="1958"/>
        </pc:sldMkLst>
        <pc:spChg chg="mod ord">
          <ac:chgData name="Savoie, Bruce (ASD-S)" userId="90f4cde2-e460-48f0-a8c3-6a502e89c277" providerId="ADAL" clId="{BDBB832C-98EC-42A6-AD1D-CB0631D16F3F}" dt="2021-10-17T14:45:30.622" v="662" actId="26606"/>
          <ac:spMkLst>
            <pc:docMk/>
            <pc:sldMk cId="798754073" sldId="1958"/>
            <ac:spMk id="2" creationId="{A3D1BCA0-1AEA-4D4A-A01F-A2995000CFC2}"/>
          </ac:spMkLst>
        </pc:spChg>
        <pc:spChg chg="mod ord">
          <ac:chgData name="Savoie, Bruce (ASD-S)" userId="90f4cde2-e460-48f0-a8c3-6a502e89c277" providerId="ADAL" clId="{BDBB832C-98EC-42A6-AD1D-CB0631D16F3F}" dt="2021-10-17T14:45:30.622" v="662" actId="26606"/>
          <ac:spMkLst>
            <pc:docMk/>
            <pc:sldMk cId="798754073" sldId="1958"/>
            <ac:spMk id="3" creationId="{713BCD29-208A-49B0-9E55-DE1E7B01CA8F}"/>
          </ac:spMkLst>
        </pc:spChg>
        <pc:spChg chg="add del mod">
          <ac:chgData name="Savoie, Bruce (ASD-S)" userId="90f4cde2-e460-48f0-a8c3-6a502e89c277" providerId="ADAL" clId="{BDBB832C-98EC-42A6-AD1D-CB0631D16F3F}" dt="2021-10-17T14:56:39.748" v="756"/>
          <ac:spMkLst>
            <pc:docMk/>
            <pc:sldMk cId="798754073" sldId="1958"/>
            <ac:spMk id="17" creationId="{F2723896-5378-40B4-B910-E7012E197A51}"/>
          </ac:spMkLst>
        </pc:spChg>
        <pc:spChg chg="add del mod">
          <ac:chgData name="Savoie, Bruce (ASD-S)" userId="90f4cde2-e460-48f0-a8c3-6a502e89c277" providerId="ADAL" clId="{BDBB832C-98EC-42A6-AD1D-CB0631D16F3F}" dt="2021-10-17T14:56:39.748" v="756"/>
          <ac:spMkLst>
            <pc:docMk/>
            <pc:sldMk cId="798754073" sldId="1958"/>
            <ac:spMk id="18" creationId="{3C0A4B58-ED8A-49BD-AF89-4CAEBC748A63}"/>
          </ac:spMkLst>
        </pc:spChg>
        <pc:spChg chg="mod">
          <ac:chgData name="Savoie, Bruce (ASD-S)" userId="90f4cde2-e460-48f0-a8c3-6a502e89c277" providerId="ADAL" clId="{BDBB832C-98EC-42A6-AD1D-CB0631D16F3F}" dt="2021-10-17T14:56:37.643" v="755"/>
          <ac:spMkLst>
            <pc:docMk/>
            <pc:sldMk cId="798754073" sldId="1958"/>
            <ac:spMk id="21" creationId="{EACB18A3-2841-4255-96FC-F2888A2E0EAC}"/>
          </ac:spMkLst>
        </pc:spChg>
        <pc:spChg chg="mod">
          <ac:chgData name="Savoie, Bruce (ASD-S)" userId="90f4cde2-e460-48f0-a8c3-6a502e89c277" providerId="ADAL" clId="{BDBB832C-98EC-42A6-AD1D-CB0631D16F3F}" dt="2021-10-17T14:56:37.643" v="755"/>
          <ac:spMkLst>
            <pc:docMk/>
            <pc:sldMk cId="798754073" sldId="1958"/>
            <ac:spMk id="22" creationId="{D6A4FBD3-C7CD-44DE-9DE5-C79EADF096FD}"/>
          </ac:spMkLst>
        </pc:spChg>
        <pc:spChg chg="add del mod">
          <ac:chgData name="Savoie, Bruce (ASD-S)" userId="90f4cde2-e460-48f0-a8c3-6a502e89c277" providerId="ADAL" clId="{BDBB832C-98EC-42A6-AD1D-CB0631D16F3F}" dt="2021-10-17T14:56:39.748" v="756"/>
          <ac:spMkLst>
            <pc:docMk/>
            <pc:sldMk cId="798754073" sldId="1958"/>
            <ac:spMk id="23" creationId="{9EA3382C-E8E6-4F35-9D5E-7858A2CD8D66}"/>
          </ac:spMkLst>
        </pc:spChg>
        <pc:spChg chg="mod">
          <ac:chgData name="Savoie, Bruce (ASD-S)" userId="90f4cde2-e460-48f0-a8c3-6a502e89c277" providerId="ADAL" clId="{BDBB832C-98EC-42A6-AD1D-CB0631D16F3F}" dt="2021-10-17T14:56:37.643" v="755"/>
          <ac:spMkLst>
            <pc:docMk/>
            <pc:sldMk cId="798754073" sldId="1958"/>
            <ac:spMk id="25" creationId="{E9E92156-454D-43AF-A596-B24F2446EDD9}"/>
          </ac:spMkLst>
        </pc:spChg>
        <pc:spChg chg="mod">
          <ac:chgData name="Savoie, Bruce (ASD-S)" userId="90f4cde2-e460-48f0-a8c3-6a502e89c277" providerId="ADAL" clId="{BDBB832C-98EC-42A6-AD1D-CB0631D16F3F}" dt="2021-10-17T14:56:37.643" v="755"/>
          <ac:spMkLst>
            <pc:docMk/>
            <pc:sldMk cId="798754073" sldId="1958"/>
            <ac:spMk id="26" creationId="{8EB659A3-8000-441F-AA6A-3F028EC611DD}"/>
          </ac:spMkLst>
        </pc:spChg>
        <pc:spChg chg="mod">
          <ac:chgData name="Savoie, Bruce (ASD-S)" userId="90f4cde2-e460-48f0-a8c3-6a502e89c277" providerId="ADAL" clId="{BDBB832C-98EC-42A6-AD1D-CB0631D16F3F}" dt="2021-10-17T14:56:37.643" v="755"/>
          <ac:spMkLst>
            <pc:docMk/>
            <pc:sldMk cId="798754073" sldId="1958"/>
            <ac:spMk id="27" creationId="{65F686A7-C354-433B-97EE-51E201B7C00A}"/>
          </ac:spMkLst>
        </pc:spChg>
        <pc:spChg chg="mod">
          <ac:chgData name="Savoie, Bruce (ASD-S)" userId="90f4cde2-e460-48f0-a8c3-6a502e89c277" providerId="ADAL" clId="{BDBB832C-98EC-42A6-AD1D-CB0631D16F3F}" dt="2021-10-17T14:56:37.643" v="755"/>
          <ac:spMkLst>
            <pc:docMk/>
            <pc:sldMk cId="798754073" sldId="1958"/>
            <ac:spMk id="28" creationId="{C7C02B32-BEA4-4822-B8E8-67C9E0BB381A}"/>
          </ac:spMkLst>
        </pc:spChg>
        <pc:spChg chg="mod">
          <ac:chgData name="Savoie, Bruce (ASD-S)" userId="90f4cde2-e460-48f0-a8c3-6a502e89c277" providerId="ADAL" clId="{BDBB832C-98EC-42A6-AD1D-CB0631D16F3F}" dt="2021-10-17T14:56:37.643" v="755"/>
          <ac:spMkLst>
            <pc:docMk/>
            <pc:sldMk cId="798754073" sldId="1958"/>
            <ac:spMk id="29" creationId="{F2D63070-9263-4BC2-A4B3-89DE31EBF98E}"/>
          </ac:spMkLst>
        </pc:spChg>
        <pc:spChg chg="add">
          <ac:chgData name="Savoie, Bruce (ASD-S)" userId="90f4cde2-e460-48f0-a8c3-6a502e89c277" providerId="ADAL" clId="{BDBB832C-98EC-42A6-AD1D-CB0631D16F3F}" dt="2021-10-17T14:45:30.622" v="662" actId="26606"/>
          <ac:spMkLst>
            <pc:docMk/>
            <pc:sldMk cId="798754073" sldId="1958"/>
            <ac:spMk id="79" creationId="{5A0118C5-4F8D-4CF4-BADD-53FEACC6C42A}"/>
          </ac:spMkLst>
        </pc:spChg>
        <pc:spChg chg="add del">
          <ac:chgData name="Savoie, Bruce (ASD-S)" userId="90f4cde2-e460-48f0-a8c3-6a502e89c277" providerId="ADAL" clId="{BDBB832C-98EC-42A6-AD1D-CB0631D16F3F}" dt="2021-10-12T00:38:52.333" v="540" actId="26606"/>
          <ac:spMkLst>
            <pc:docMk/>
            <pc:sldMk cId="798754073" sldId="1958"/>
            <ac:spMk id="135" creationId="{CF62D2A7-8207-488C-9F46-316BA81A16C8}"/>
          </ac:spMkLst>
        </pc:spChg>
        <pc:spChg chg="add del">
          <ac:chgData name="Savoie, Bruce (ASD-S)" userId="90f4cde2-e460-48f0-a8c3-6a502e89c277" providerId="ADAL" clId="{BDBB832C-98EC-42A6-AD1D-CB0631D16F3F}" dt="2021-10-12T00:38:49.395" v="537" actId="26606"/>
          <ac:spMkLst>
            <pc:docMk/>
            <pc:sldMk cId="798754073" sldId="1958"/>
            <ac:spMk id="192" creationId="{AC5782D3-6CED-43A7-BE35-09C48F8091FB}"/>
          </ac:spMkLst>
        </pc:spChg>
        <pc:spChg chg="add del">
          <ac:chgData name="Savoie, Bruce (ASD-S)" userId="90f4cde2-e460-48f0-a8c3-6a502e89c277" providerId="ADAL" clId="{BDBB832C-98EC-42A6-AD1D-CB0631D16F3F}" dt="2021-10-12T00:38:49.395" v="537" actId="26606"/>
          <ac:spMkLst>
            <pc:docMk/>
            <pc:sldMk cId="798754073" sldId="1958"/>
            <ac:spMk id="193" creationId="{6721F593-ECD2-4B5B-AAE4-0866A4CDC970}"/>
          </ac:spMkLst>
        </pc:spChg>
        <pc:spChg chg="add del">
          <ac:chgData name="Savoie, Bruce (ASD-S)" userId="90f4cde2-e460-48f0-a8c3-6a502e89c277" providerId="ADAL" clId="{BDBB832C-98EC-42A6-AD1D-CB0631D16F3F}" dt="2021-10-12T00:38:49.395" v="537" actId="26606"/>
          <ac:spMkLst>
            <pc:docMk/>
            <pc:sldMk cId="798754073" sldId="1958"/>
            <ac:spMk id="194" creationId="{71DEE99F-D18C-4025-BA3F-CEBF5258ED3D}"/>
          </ac:spMkLst>
        </pc:spChg>
        <pc:spChg chg="add del">
          <ac:chgData name="Savoie, Bruce (ASD-S)" userId="90f4cde2-e460-48f0-a8c3-6a502e89c277" providerId="ADAL" clId="{BDBB832C-98EC-42A6-AD1D-CB0631D16F3F}" dt="2021-10-12T00:38:49.395" v="537" actId="26606"/>
          <ac:spMkLst>
            <pc:docMk/>
            <pc:sldMk cId="798754073" sldId="1958"/>
            <ac:spMk id="195" creationId="{976FA5D9-3A7C-4FA7-9BA8-1905D703FD77}"/>
          </ac:spMkLst>
        </pc:spChg>
        <pc:spChg chg="add del">
          <ac:chgData name="Savoie, Bruce (ASD-S)" userId="90f4cde2-e460-48f0-a8c3-6a502e89c277" providerId="ADAL" clId="{BDBB832C-98EC-42A6-AD1D-CB0631D16F3F}" dt="2021-10-12T00:38:49.395" v="537" actId="26606"/>
          <ac:spMkLst>
            <pc:docMk/>
            <pc:sldMk cId="798754073" sldId="1958"/>
            <ac:spMk id="196" creationId="{4652D57C-331F-43B8-9C07-69FBA9C0279E}"/>
          </ac:spMkLst>
        </pc:spChg>
        <pc:spChg chg="add del">
          <ac:chgData name="Savoie, Bruce (ASD-S)" userId="90f4cde2-e460-48f0-a8c3-6a502e89c277" providerId="ADAL" clId="{BDBB832C-98EC-42A6-AD1D-CB0631D16F3F}" dt="2021-10-12T00:38:52.325" v="539" actId="26606"/>
          <ac:spMkLst>
            <pc:docMk/>
            <pc:sldMk cId="798754073" sldId="1958"/>
            <ac:spMk id="6148" creationId="{9AA72BD9-2C5A-4EDC-931F-5AA08EACA0F3}"/>
          </ac:spMkLst>
        </pc:spChg>
        <pc:spChg chg="add del">
          <ac:chgData name="Savoie, Bruce (ASD-S)" userId="90f4cde2-e460-48f0-a8c3-6a502e89c277" providerId="ADAL" clId="{BDBB832C-98EC-42A6-AD1D-CB0631D16F3F}" dt="2021-10-12T00:38:52.325" v="539" actId="26606"/>
          <ac:spMkLst>
            <pc:docMk/>
            <pc:sldMk cId="798754073" sldId="1958"/>
            <ac:spMk id="6149" creationId="{DD3981AC-7B61-4947-BCF3-F7AA7FA385B9}"/>
          </ac:spMkLst>
        </pc:spChg>
        <pc:spChg chg="add del">
          <ac:chgData name="Savoie, Bruce (ASD-S)" userId="90f4cde2-e460-48f0-a8c3-6a502e89c277" providerId="ADAL" clId="{BDBB832C-98EC-42A6-AD1D-CB0631D16F3F}" dt="2021-10-12T00:38:52.325" v="539" actId="26606"/>
          <ac:spMkLst>
            <pc:docMk/>
            <pc:sldMk cId="798754073" sldId="1958"/>
            <ac:spMk id="6150" creationId="{55D4142C-5077-457F-A6AD-3FECFDB39685}"/>
          </ac:spMkLst>
        </pc:spChg>
        <pc:spChg chg="add del">
          <ac:chgData name="Savoie, Bruce (ASD-S)" userId="90f4cde2-e460-48f0-a8c3-6a502e89c277" providerId="ADAL" clId="{BDBB832C-98EC-42A6-AD1D-CB0631D16F3F}" dt="2021-10-12T00:38:52.325" v="539" actId="26606"/>
          <ac:spMkLst>
            <pc:docMk/>
            <pc:sldMk cId="798754073" sldId="1958"/>
            <ac:spMk id="6151" creationId="{7A5F0580-5EE9-419F-96EE-B6529EF6E7D0}"/>
          </ac:spMkLst>
        </pc:spChg>
        <pc:spChg chg="add del">
          <ac:chgData name="Savoie, Bruce (ASD-S)" userId="90f4cde2-e460-48f0-a8c3-6a502e89c277" providerId="ADAL" clId="{BDBB832C-98EC-42A6-AD1D-CB0631D16F3F}" dt="2021-10-17T14:45:30.622" v="662" actId="26606"/>
          <ac:spMkLst>
            <pc:docMk/>
            <pc:sldMk cId="798754073" sldId="1958"/>
            <ac:spMk id="6153" creationId="{4B6ECB93-D7FF-4F09-A8ED-D4588EE7C7DA}"/>
          </ac:spMkLst>
        </pc:spChg>
        <pc:spChg chg="add del">
          <ac:chgData name="Savoie, Bruce (ASD-S)" userId="90f4cde2-e460-48f0-a8c3-6a502e89c277" providerId="ADAL" clId="{BDBB832C-98EC-42A6-AD1D-CB0631D16F3F}" dt="2021-10-17T14:45:30.622" v="662" actId="26606"/>
          <ac:spMkLst>
            <pc:docMk/>
            <pc:sldMk cId="798754073" sldId="1958"/>
            <ac:spMk id="6154" creationId="{EBF87945-A001-489F-9D9B-7D9435F0B9CA}"/>
          </ac:spMkLst>
        </pc:spChg>
        <pc:grpChg chg="add del mod">
          <ac:chgData name="Savoie, Bruce (ASD-S)" userId="90f4cde2-e460-48f0-a8c3-6a502e89c277" providerId="ADAL" clId="{BDBB832C-98EC-42A6-AD1D-CB0631D16F3F}" dt="2021-10-17T14:56:39.748" v="756"/>
          <ac:grpSpMkLst>
            <pc:docMk/>
            <pc:sldMk cId="798754073" sldId="1958"/>
            <ac:grpSpMk id="20" creationId="{D8D504E3-8620-4B7E-8718-2381FE65E949}"/>
          </ac:grpSpMkLst>
        </pc:grpChg>
        <pc:grpChg chg="add del mod">
          <ac:chgData name="Savoie, Bruce (ASD-S)" userId="90f4cde2-e460-48f0-a8c3-6a502e89c277" providerId="ADAL" clId="{BDBB832C-98EC-42A6-AD1D-CB0631D16F3F}" dt="2021-10-17T14:56:39.748" v="756"/>
          <ac:grpSpMkLst>
            <pc:docMk/>
            <pc:sldMk cId="798754073" sldId="1958"/>
            <ac:grpSpMk id="24" creationId="{F12F5B3F-8FCF-4FC3-BD62-603C42EACEAB}"/>
          </ac:grpSpMkLst>
        </pc:grpChg>
        <pc:grpChg chg="add">
          <ac:chgData name="Savoie, Bruce (ASD-S)" userId="90f4cde2-e460-48f0-a8c3-6a502e89c277" providerId="ADAL" clId="{BDBB832C-98EC-42A6-AD1D-CB0631D16F3F}" dt="2021-10-17T14:45:30.622" v="662" actId="26606"/>
          <ac:grpSpMkLst>
            <pc:docMk/>
            <pc:sldMk cId="798754073" sldId="1958"/>
            <ac:grpSpMk id="81" creationId="{B894EFA8-F425-4D19-A94B-445388B31E20}"/>
          </ac:grpSpMkLst>
        </pc:grpChg>
        <pc:grpChg chg="add">
          <ac:chgData name="Savoie, Bruce (ASD-S)" userId="90f4cde2-e460-48f0-a8c3-6a502e89c277" providerId="ADAL" clId="{BDBB832C-98EC-42A6-AD1D-CB0631D16F3F}" dt="2021-10-17T14:45:30.622" v="662" actId="26606"/>
          <ac:grpSpMkLst>
            <pc:docMk/>
            <pc:sldMk cId="798754073" sldId="1958"/>
            <ac:grpSpMk id="85" creationId="{582A903B-6B78-4F0A-B7C9-3D80499020B8}"/>
          </ac:grpSpMkLst>
        </pc:grpChg>
        <pc:picChg chg="add del mod">
          <ac:chgData name="Savoie, Bruce (ASD-S)" userId="90f4cde2-e460-48f0-a8c3-6a502e89c277" providerId="ADAL" clId="{BDBB832C-98EC-42A6-AD1D-CB0631D16F3F}" dt="2021-10-17T14:56:39.748" v="756"/>
          <ac:picMkLst>
            <pc:docMk/>
            <pc:sldMk cId="798754073" sldId="1958"/>
            <ac:picMk id="19" creationId="{FCC6B4AA-4BAB-4FDB-83F6-B196D4F671FB}"/>
          </ac:picMkLst>
        </pc:picChg>
        <pc:picChg chg="mod ord">
          <ac:chgData name="Savoie, Bruce (ASD-S)" userId="90f4cde2-e460-48f0-a8c3-6a502e89c277" providerId="ADAL" clId="{BDBB832C-98EC-42A6-AD1D-CB0631D16F3F}" dt="2021-10-17T14:45:30.622" v="662" actId="26606"/>
          <ac:picMkLst>
            <pc:docMk/>
            <pc:sldMk cId="798754073" sldId="1958"/>
            <ac:picMk id="6146" creationId="{78707880-B8FD-4434-A5A0-7A86716D87CA}"/>
          </ac:picMkLst>
        </pc:picChg>
      </pc:sldChg>
      <pc:sldChg chg="addSp delSp modSp add del mod setBg setClrOvrMap delDesignElem">
        <pc:chgData name="Savoie, Bruce (ASD-S)" userId="90f4cde2-e460-48f0-a8c3-6a502e89c277" providerId="ADAL" clId="{BDBB832C-98EC-42A6-AD1D-CB0631D16F3F}" dt="2021-11-01T13:09:53.094" v="1314" actId="47"/>
        <pc:sldMkLst>
          <pc:docMk/>
          <pc:sldMk cId="2158598320" sldId="1959"/>
        </pc:sldMkLst>
        <pc:spChg chg="mod">
          <ac:chgData name="Savoie, Bruce (ASD-S)" userId="90f4cde2-e460-48f0-a8c3-6a502e89c277" providerId="ADAL" clId="{BDBB832C-98EC-42A6-AD1D-CB0631D16F3F}" dt="2021-10-24T21:14:57.751" v="1044" actId="20577"/>
          <ac:spMkLst>
            <pc:docMk/>
            <pc:sldMk cId="2158598320" sldId="1959"/>
            <ac:spMk id="2" creationId="{DC580129-8077-40EC-A6AA-98A635C1EA95}"/>
          </ac:spMkLst>
        </pc:spChg>
        <pc:spChg chg="mod ord">
          <ac:chgData name="Savoie, Bruce (ASD-S)" userId="90f4cde2-e460-48f0-a8c3-6a502e89c277" providerId="ADAL" clId="{BDBB832C-98EC-42A6-AD1D-CB0631D16F3F}" dt="2021-10-24T21:14:53.321" v="1037" actId="20577"/>
          <ac:spMkLst>
            <pc:docMk/>
            <pc:sldMk cId="2158598320" sldId="1959"/>
            <ac:spMk id="3" creationId="{161A82E4-39FF-43B5-976A-7EA8DB53F202}"/>
          </ac:spMkLst>
        </pc:spChg>
        <pc:spChg chg="add del mod">
          <ac:chgData name="Savoie, Bruce (ASD-S)" userId="90f4cde2-e460-48f0-a8c3-6a502e89c277" providerId="ADAL" clId="{BDBB832C-98EC-42A6-AD1D-CB0631D16F3F}" dt="2021-10-24T21:14:00.634" v="1013"/>
          <ac:spMkLst>
            <pc:docMk/>
            <pc:sldMk cId="2158598320" sldId="1959"/>
            <ac:spMk id="4" creationId="{1948B10A-D9CD-4612-BA34-A1E43CF5E886}"/>
          </ac:spMkLst>
        </pc:spChg>
        <pc:spChg chg="add del mod">
          <ac:chgData name="Savoie, Bruce (ASD-S)" userId="90f4cde2-e460-48f0-a8c3-6a502e89c277" providerId="ADAL" clId="{BDBB832C-98EC-42A6-AD1D-CB0631D16F3F}" dt="2021-10-17T14:44:21.096" v="645"/>
          <ac:spMkLst>
            <pc:docMk/>
            <pc:sldMk cId="2158598320" sldId="1959"/>
            <ac:spMk id="4" creationId="{2C7D5B85-8021-442B-91A3-968096A12556}"/>
          </ac:spMkLst>
        </pc:spChg>
        <pc:spChg chg="add del mod">
          <ac:chgData name="Savoie, Bruce (ASD-S)" userId="90f4cde2-e460-48f0-a8c3-6a502e89c277" providerId="ADAL" clId="{BDBB832C-98EC-42A6-AD1D-CB0631D16F3F}" dt="2021-10-12T00:36:02.887" v="465"/>
          <ac:spMkLst>
            <pc:docMk/>
            <pc:sldMk cId="2158598320" sldId="1959"/>
            <ac:spMk id="4" creationId="{49B5F8F8-606F-4111-BD27-D550BDB28BD5}"/>
          </ac:spMkLst>
        </pc:spChg>
        <pc:spChg chg="add del mod">
          <ac:chgData name="Savoie, Bruce (ASD-S)" userId="90f4cde2-e460-48f0-a8c3-6a502e89c277" providerId="ADAL" clId="{BDBB832C-98EC-42A6-AD1D-CB0631D16F3F}" dt="2021-10-24T21:14:00.634" v="1013"/>
          <ac:spMkLst>
            <pc:docMk/>
            <pc:sldMk cId="2158598320" sldId="1959"/>
            <ac:spMk id="5" creationId="{7E178AA7-3B34-47A3-A809-28FB4D7C931D}"/>
          </ac:spMkLst>
        </pc:spChg>
        <pc:spChg chg="add del mod">
          <ac:chgData name="Savoie, Bruce (ASD-S)" userId="90f4cde2-e460-48f0-a8c3-6a502e89c277" providerId="ADAL" clId="{BDBB832C-98EC-42A6-AD1D-CB0631D16F3F}" dt="2021-10-24T21:14:34.883" v="1032"/>
          <ac:spMkLst>
            <pc:docMk/>
            <pc:sldMk cId="2158598320" sldId="1959"/>
            <ac:spMk id="6" creationId="{E9913EE5-A8F9-4D76-BCA0-1D337F3D3BA7}"/>
          </ac:spMkLst>
        </pc:spChg>
        <pc:spChg chg="add del">
          <ac:chgData name="Savoie, Bruce (ASD-S)" userId="90f4cde2-e460-48f0-a8c3-6a502e89c277" providerId="ADAL" clId="{BDBB832C-98EC-42A6-AD1D-CB0631D16F3F}" dt="2021-10-12T00:37:46.202" v="526" actId="26606"/>
          <ac:spMkLst>
            <pc:docMk/>
            <pc:sldMk cId="2158598320" sldId="1959"/>
            <ac:spMk id="13" creationId="{81AEB8A9-B768-4E30-BA55-D919E6687343}"/>
          </ac:spMkLst>
        </pc:spChg>
        <pc:spChg chg="add del">
          <ac:chgData name="Savoie, Bruce (ASD-S)" userId="90f4cde2-e460-48f0-a8c3-6a502e89c277" providerId="ADAL" clId="{BDBB832C-98EC-42A6-AD1D-CB0631D16F3F}" dt="2021-10-12T00:37:36.544" v="521" actId="26606"/>
          <ac:spMkLst>
            <pc:docMk/>
            <pc:sldMk cId="2158598320" sldId="1959"/>
            <ac:spMk id="18" creationId="{FF9B822F-893E-44C8-963C-64F50ACECBB2}"/>
          </ac:spMkLst>
        </pc:spChg>
        <pc:spChg chg="add del">
          <ac:chgData name="Savoie, Bruce (ASD-S)" userId="90f4cde2-e460-48f0-a8c3-6a502e89c277" providerId="ADAL" clId="{BDBB832C-98EC-42A6-AD1D-CB0631D16F3F}" dt="2021-10-12T00:37:36.544" v="521" actId="26606"/>
          <ac:spMkLst>
            <pc:docMk/>
            <pc:sldMk cId="2158598320" sldId="1959"/>
            <ac:spMk id="20" creationId="{EBF87945-A001-489F-9D9B-7D9435F0B9CA}"/>
          </ac:spMkLst>
        </pc:spChg>
        <pc:spChg chg="add del">
          <ac:chgData name="Savoie, Bruce (ASD-S)" userId="90f4cde2-e460-48f0-a8c3-6a502e89c277" providerId="ADAL" clId="{BDBB832C-98EC-42A6-AD1D-CB0631D16F3F}" dt="2021-10-12T00:37:38.851" v="523" actId="26606"/>
          <ac:spMkLst>
            <pc:docMk/>
            <pc:sldMk cId="2158598320" sldId="1959"/>
            <ac:spMk id="25" creationId="{33CD251C-A887-4D2F-925B-FC097198538B}"/>
          </ac:spMkLst>
        </pc:spChg>
        <pc:spChg chg="add del">
          <ac:chgData name="Savoie, Bruce (ASD-S)" userId="90f4cde2-e460-48f0-a8c3-6a502e89c277" providerId="ADAL" clId="{BDBB832C-98EC-42A6-AD1D-CB0631D16F3F}" dt="2021-10-12T00:37:38.851" v="523" actId="26606"/>
          <ac:spMkLst>
            <pc:docMk/>
            <pc:sldMk cId="2158598320" sldId="1959"/>
            <ac:spMk id="26" creationId="{B19D093C-27FB-4032-B282-42C4563F257C}"/>
          </ac:spMkLst>
        </pc:spChg>
        <pc:spChg chg="add del">
          <ac:chgData name="Savoie, Bruce (ASD-S)" userId="90f4cde2-e460-48f0-a8c3-6a502e89c277" providerId="ADAL" clId="{BDBB832C-98EC-42A6-AD1D-CB0631D16F3F}" dt="2021-10-12T00:37:46.192" v="525" actId="26606"/>
          <ac:spMkLst>
            <pc:docMk/>
            <pc:sldMk cId="2158598320" sldId="1959"/>
            <ac:spMk id="28" creationId="{2550BE34-C2B8-49B8-8519-67A8CAD51AE9}"/>
          </ac:spMkLst>
        </pc:spChg>
        <pc:spChg chg="add del">
          <ac:chgData name="Savoie, Bruce (ASD-S)" userId="90f4cde2-e460-48f0-a8c3-6a502e89c277" providerId="ADAL" clId="{BDBB832C-98EC-42A6-AD1D-CB0631D16F3F}" dt="2021-10-12T00:37:46.192" v="525" actId="26606"/>
          <ac:spMkLst>
            <pc:docMk/>
            <pc:sldMk cId="2158598320" sldId="1959"/>
            <ac:spMk id="29" creationId="{A7457DD9-5A45-400A-AB4B-4B4EDECA25F1}"/>
          </ac:spMkLst>
        </pc:spChg>
        <pc:spChg chg="add del">
          <ac:chgData name="Savoie, Bruce (ASD-S)" userId="90f4cde2-e460-48f0-a8c3-6a502e89c277" providerId="ADAL" clId="{BDBB832C-98EC-42A6-AD1D-CB0631D16F3F}" dt="2021-10-12T00:37:46.192" v="525" actId="26606"/>
          <ac:spMkLst>
            <pc:docMk/>
            <pc:sldMk cId="2158598320" sldId="1959"/>
            <ac:spMk id="30" creationId="{441CF7D6-A660-431A-B0BB-140A0D5556B6}"/>
          </ac:spMkLst>
        </pc:spChg>
        <pc:spChg chg="add del">
          <ac:chgData name="Savoie, Bruce (ASD-S)" userId="90f4cde2-e460-48f0-a8c3-6a502e89c277" providerId="ADAL" clId="{BDBB832C-98EC-42A6-AD1D-CB0631D16F3F}" dt="2021-10-12T00:37:46.192" v="525" actId="26606"/>
          <ac:spMkLst>
            <pc:docMk/>
            <pc:sldMk cId="2158598320" sldId="1959"/>
            <ac:spMk id="31" creationId="{0570A85B-3810-4F95-97B0-CBF4CCDB381C}"/>
          </ac:spMkLst>
        </pc:spChg>
        <pc:spChg chg="add del">
          <ac:chgData name="Savoie, Bruce (ASD-S)" userId="90f4cde2-e460-48f0-a8c3-6a502e89c277" providerId="ADAL" clId="{BDBB832C-98EC-42A6-AD1D-CB0631D16F3F}" dt="2021-10-17T14:44:25.305" v="646" actId="26606"/>
          <ac:spMkLst>
            <pc:docMk/>
            <pc:sldMk cId="2158598320" sldId="1959"/>
            <ac:spMk id="33" creationId="{33CD251C-A887-4D2F-925B-FC097198538B}"/>
          </ac:spMkLst>
        </pc:spChg>
        <pc:spChg chg="add del">
          <ac:chgData name="Savoie, Bruce (ASD-S)" userId="90f4cde2-e460-48f0-a8c3-6a502e89c277" providerId="ADAL" clId="{BDBB832C-98EC-42A6-AD1D-CB0631D16F3F}" dt="2021-10-17T14:44:25.305" v="646" actId="26606"/>
          <ac:spMkLst>
            <pc:docMk/>
            <pc:sldMk cId="2158598320" sldId="1959"/>
            <ac:spMk id="34" creationId="{B19D093C-27FB-4032-B282-42C4563F257C}"/>
          </ac:spMkLst>
        </pc:spChg>
        <pc:spChg chg="add del">
          <ac:chgData name="Savoie, Bruce (ASD-S)" userId="90f4cde2-e460-48f0-a8c3-6a502e89c277" providerId="ADAL" clId="{BDBB832C-98EC-42A6-AD1D-CB0631D16F3F}" dt="2021-10-24T21:14:37.643" v="1033" actId="26606"/>
          <ac:spMkLst>
            <pc:docMk/>
            <pc:sldMk cId="2158598320" sldId="1959"/>
            <ac:spMk id="71" creationId="{5A0118C5-4F8D-4CF4-BADD-53FEACC6C42A}"/>
          </ac:spMkLst>
        </pc:spChg>
        <pc:spChg chg="add del">
          <ac:chgData name="Savoie, Bruce (ASD-S)" userId="90f4cde2-e460-48f0-a8c3-6a502e89c277" providerId="ADAL" clId="{BDBB832C-98EC-42A6-AD1D-CB0631D16F3F}" dt="2021-10-24T21:14:37.643" v="1033" actId="26606"/>
          <ac:spMkLst>
            <pc:docMk/>
            <pc:sldMk cId="2158598320" sldId="1959"/>
            <ac:spMk id="73" creationId="{3C1D1FA3-6212-4B97-9B1E-C7F81247C2B9}"/>
          </ac:spMkLst>
        </pc:spChg>
        <pc:spChg chg="add del">
          <ac:chgData name="Savoie, Bruce (ASD-S)" userId="90f4cde2-e460-48f0-a8c3-6a502e89c277" providerId="ADAL" clId="{BDBB832C-98EC-42A6-AD1D-CB0631D16F3F}" dt="2021-10-24T21:14:37.643" v="1033" actId="26606"/>
          <ac:spMkLst>
            <pc:docMk/>
            <pc:sldMk cId="2158598320" sldId="1959"/>
            <ac:spMk id="75" creationId="{11C51958-04D4-4687-95A2-95DCDCF47464}"/>
          </ac:spMkLst>
        </pc:spChg>
        <pc:spChg chg="add del">
          <ac:chgData name="Savoie, Bruce (ASD-S)" userId="90f4cde2-e460-48f0-a8c3-6a502e89c277" providerId="ADAL" clId="{BDBB832C-98EC-42A6-AD1D-CB0631D16F3F}" dt="2021-10-24T21:14:37.643" v="1033" actId="26606"/>
          <ac:spMkLst>
            <pc:docMk/>
            <pc:sldMk cId="2158598320" sldId="1959"/>
            <ac:spMk id="77" creationId="{79AFCB35-9C04-4524-A0B1-57FF6865D013}"/>
          </ac:spMkLst>
        </pc:spChg>
        <pc:spChg chg="add del">
          <ac:chgData name="Savoie, Bruce (ASD-S)" userId="90f4cde2-e460-48f0-a8c3-6a502e89c277" providerId="ADAL" clId="{BDBB832C-98EC-42A6-AD1D-CB0631D16F3F}" dt="2021-10-24T21:14:37.643" v="1033" actId="26606"/>
          <ac:spMkLst>
            <pc:docMk/>
            <pc:sldMk cId="2158598320" sldId="1959"/>
            <ac:spMk id="79" creationId="{D11AD2AD-0BA0-4DD3-8EEA-84686A0E718C}"/>
          </ac:spMkLst>
        </pc:spChg>
        <pc:spChg chg="add">
          <ac:chgData name="Savoie, Bruce (ASD-S)" userId="90f4cde2-e460-48f0-a8c3-6a502e89c277" providerId="ADAL" clId="{BDBB832C-98EC-42A6-AD1D-CB0631D16F3F}" dt="2021-10-24T21:14:37.643" v="1033" actId="26606"/>
          <ac:spMkLst>
            <pc:docMk/>
            <pc:sldMk cId="2158598320" sldId="1959"/>
            <ac:spMk id="91" creationId="{8F23F8A3-8FD7-4779-8323-FDC26BE99889}"/>
          </ac:spMkLst>
        </pc:spChg>
        <pc:spChg chg="add">
          <ac:chgData name="Savoie, Bruce (ASD-S)" userId="90f4cde2-e460-48f0-a8c3-6a502e89c277" providerId="ADAL" clId="{BDBB832C-98EC-42A6-AD1D-CB0631D16F3F}" dt="2021-10-24T21:14:37.643" v="1033" actId="26606"/>
          <ac:spMkLst>
            <pc:docMk/>
            <pc:sldMk cId="2158598320" sldId="1959"/>
            <ac:spMk id="93" creationId="{F605C4CC-A25C-416F-8333-7CB7DC97D870}"/>
          </ac:spMkLst>
        </pc:spChg>
        <pc:spChg chg="del">
          <ac:chgData name="Savoie, Bruce (ASD-S)" userId="90f4cde2-e460-48f0-a8c3-6a502e89c277" providerId="ADAL" clId="{BDBB832C-98EC-42A6-AD1D-CB0631D16F3F}" dt="2021-10-12T00:35:32.955" v="459"/>
          <ac:spMkLst>
            <pc:docMk/>
            <pc:sldMk cId="2158598320" sldId="1959"/>
            <ac:spMk id="192" creationId="{C5E6CFF1-2F42-4E10-9A97-F116F46F53FE}"/>
          </ac:spMkLst>
        </pc:spChg>
        <pc:grpChg chg="add del">
          <ac:chgData name="Savoie, Bruce (ASD-S)" userId="90f4cde2-e460-48f0-a8c3-6a502e89c277" providerId="ADAL" clId="{BDBB832C-98EC-42A6-AD1D-CB0631D16F3F}" dt="2021-10-12T00:37:38.851" v="523" actId="26606"/>
          <ac:grpSpMkLst>
            <pc:docMk/>
            <pc:sldMk cId="2158598320" sldId="1959"/>
            <ac:grpSpMk id="22" creationId="{35EE815E-1BD3-4777-B652-6D98825BF66B}"/>
          </ac:grpSpMkLst>
        </pc:grpChg>
        <pc:grpChg chg="add del">
          <ac:chgData name="Savoie, Bruce (ASD-S)" userId="90f4cde2-e460-48f0-a8c3-6a502e89c277" providerId="ADAL" clId="{BDBB832C-98EC-42A6-AD1D-CB0631D16F3F}" dt="2021-10-17T14:44:25.305" v="646" actId="26606"/>
          <ac:grpSpMkLst>
            <pc:docMk/>
            <pc:sldMk cId="2158598320" sldId="1959"/>
            <ac:grpSpMk id="35" creationId="{35EE815E-1BD3-4777-B652-6D98825BF66B}"/>
          </ac:grpSpMkLst>
        </pc:grpChg>
        <pc:grpChg chg="add del">
          <ac:chgData name="Savoie, Bruce (ASD-S)" userId="90f4cde2-e460-48f0-a8c3-6a502e89c277" providerId="ADAL" clId="{BDBB832C-98EC-42A6-AD1D-CB0631D16F3F}" dt="2021-10-24T21:14:37.643" v="1033" actId="26606"/>
          <ac:grpSpMkLst>
            <pc:docMk/>
            <pc:sldMk cId="2158598320" sldId="1959"/>
            <ac:grpSpMk id="81" creationId="{0C156BF8-7FF7-440F-BE2B-417DFFE8BFA5}"/>
          </ac:grpSpMkLst>
        </pc:grpChg>
        <pc:picChg chg="add del mod">
          <ac:chgData name="Savoie, Bruce (ASD-S)" userId="90f4cde2-e460-48f0-a8c3-6a502e89c277" providerId="ADAL" clId="{BDBB832C-98EC-42A6-AD1D-CB0631D16F3F}" dt="2021-10-17T14:43:48.181" v="644" actId="478"/>
          <ac:picMkLst>
            <pc:docMk/>
            <pc:sldMk cId="2158598320" sldId="1959"/>
            <ac:picMk id="8" creationId="{F041263C-F531-476C-84E4-9C1AF6097F5A}"/>
          </ac:picMkLst>
        </pc:picChg>
        <pc:picChg chg="add mod ord">
          <ac:chgData name="Savoie, Bruce (ASD-S)" userId="90f4cde2-e460-48f0-a8c3-6a502e89c277" providerId="ADAL" clId="{BDBB832C-98EC-42A6-AD1D-CB0631D16F3F}" dt="2021-10-24T21:14:37.643" v="1033" actId="26606"/>
          <ac:picMkLst>
            <pc:docMk/>
            <pc:sldMk cId="2158598320" sldId="1959"/>
            <ac:picMk id="20" creationId="{221C6CDB-34B4-4CC6-A498-31C361572825}"/>
          </ac:picMkLst>
        </pc:picChg>
        <pc:picChg chg="add del mod">
          <ac:chgData name="Savoie, Bruce (ASD-S)" userId="90f4cde2-e460-48f0-a8c3-6a502e89c277" providerId="ADAL" clId="{BDBB832C-98EC-42A6-AD1D-CB0631D16F3F}" dt="2021-10-24T21:14:00.634" v="1013"/>
          <ac:picMkLst>
            <pc:docMk/>
            <pc:sldMk cId="2158598320" sldId="1959"/>
            <ac:picMk id="2049" creationId="{8E5FC055-4DF0-4405-A5DF-77EC380C10C9}"/>
          </ac:picMkLst>
        </pc:picChg>
        <pc:picChg chg="add del mod">
          <ac:chgData name="Savoie, Bruce (ASD-S)" userId="90f4cde2-e460-48f0-a8c3-6a502e89c277" providerId="ADAL" clId="{BDBB832C-98EC-42A6-AD1D-CB0631D16F3F}" dt="2021-10-24T21:14:24.624" v="1031" actId="478"/>
          <ac:picMkLst>
            <pc:docMk/>
            <pc:sldMk cId="2158598320" sldId="1959"/>
            <ac:picMk id="2050" creationId="{28C35537-AECA-4DF5-A5CC-422CDDB969D5}"/>
          </ac:picMkLst>
        </pc:picChg>
        <pc:picChg chg="del">
          <ac:chgData name="Savoie, Bruce (ASD-S)" userId="90f4cde2-e460-48f0-a8c3-6a502e89c277" providerId="ADAL" clId="{BDBB832C-98EC-42A6-AD1D-CB0631D16F3F}" dt="2021-10-12T00:35:40.268" v="460" actId="478"/>
          <ac:picMkLst>
            <pc:docMk/>
            <pc:sldMk cId="2158598320" sldId="1959"/>
            <ac:picMk id="3082" creationId="{74C4BCEE-8220-4395-937E-F0A54D4E770C}"/>
          </ac:picMkLst>
        </pc:picChg>
        <pc:cxnChg chg="del">
          <ac:chgData name="Savoie, Bruce (ASD-S)" userId="90f4cde2-e460-48f0-a8c3-6a502e89c277" providerId="ADAL" clId="{BDBB832C-98EC-42A6-AD1D-CB0631D16F3F}" dt="2021-10-12T00:35:32.955" v="459"/>
          <ac:cxnSpMkLst>
            <pc:docMk/>
            <pc:sldMk cId="2158598320" sldId="1959"/>
            <ac:cxnSpMk id="193" creationId="{67182200-4859-4C8D-BCBB-55B245C28BA3}"/>
          </ac:cxnSpMkLst>
        </pc:cxnChg>
      </pc:sldChg>
      <pc:sldChg chg="addSp delSp add del setBg delDesignElem">
        <pc:chgData name="Savoie, Bruce (ASD-S)" userId="90f4cde2-e460-48f0-a8c3-6a502e89c277" providerId="ADAL" clId="{BDBB832C-98EC-42A6-AD1D-CB0631D16F3F}" dt="2021-10-12T00:35:48.636" v="463"/>
        <pc:sldMkLst>
          <pc:docMk/>
          <pc:sldMk cId="1701471695" sldId="1960"/>
        </pc:sldMkLst>
        <pc:spChg chg="add del">
          <ac:chgData name="Savoie, Bruce (ASD-S)" userId="90f4cde2-e460-48f0-a8c3-6a502e89c277" providerId="ADAL" clId="{BDBB832C-98EC-42A6-AD1D-CB0631D16F3F}" dt="2021-10-12T00:35:48.636" v="463"/>
          <ac:spMkLst>
            <pc:docMk/>
            <pc:sldMk cId="1701471695" sldId="1960"/>
            <ac:spMk id="192" creationId="{C5E6CFF1-2F42-4E10-9A97-F116F46F53FE}"/>
          </ac:spMkLst>
        </pc:spChg>
        <pc:cxnChg chg="add del">
          <ac:chgData name="Savoie, Bruce (ASD-S)" userId="90f4cde2-e460-48f0-a8c3-6a502e89c277" providerId="ADAL" clId="{BDBB832C-98EC-42A6-AD1D-CB0631D16F3F}" dt="2021-10-12T00:35:48.636" v="463"/>
          <ac:cxnSpMkLst>
            <pc:docMk/>
            <pc:sldMk cId="1701471695" sldId="1960"/>
            <ac:cxnSpMk id="193" creationId="{67182200-4859-4C8D-BCBB-55B245C28BA3}"/>
          </ac:cxnSpMkLst>
        </pc:cxnChg>
      </pc:sldChg>
      <pc:sldChg chg="addSp delSp modSp new del mod setBg setClrOvrMap">
        <pc:chgData name="Savoie, Bruce (ASD-S)" userId="90f4cde2-e460-48f0-a8c3-6a502e89c277" providerId="ADAL" clId="{BDBB832C-98EC-42A6-AD1D-CB0631D16F3F}" dt="2021-10-24T21:26:52.226" v="1225" actId="2696"/>
        <pc:sldMkLst>
          <pc:docMk/>
          <pc:sldMk cId="3786833614" sldId="1960"/>
        </pc:sldMkLst>
        <pc:spChg chg="mod">
          <ac:chgData name="Savoie, Bruce (ASD-S)" userId="90f4cde2-e460-48f0-a8c3-6a502e89c277" providerId="ADAL" clId="{BDBB832C-98EC-42A6-AD1D-CB0631D16F3F}" dt="2021-10-17T14:47:00.870" v="668" actId="26606"/>
          <ac:spMkLst>
            <pc:docMk/>
            <pc:sldMk cId="3786833614" sldId="1960"/>
            <ac:spMk id="2" creationId="{26163ABB-368A-4C4F-8E87-51707FAB0784}"/>
          </ac:spMkLst>
        </pc:spChg>
        <pc:spChg chg="mod">
          <ac:chgData name="Savoie, Bruce (ASD-S)" userId="90f4cde2-e460-48f0-a8c3-6a502e89c277" providerId="ADAL" clId="{BDBB832C-98EC-42A6-AD1D-CB0631D16F3F}" dt="2021-10-17T14:47:00.870" v="668" actId="26606"/>
          <ac:spMkLst>
            <pc:docMk/>
            <pc:sldMk cId="3786833614" sldId="1960"/>
            <ac:spMk id="3" creationId="{12508702-FAD3-4538-8220-DDEECE9C7A20}"/>
          </ac:spMkLst>
        </pc:spChg>
        <pc:spChg chg="del">
          <ac:chgData name="Savoie, Bruce (ASD-S)" userId="90f4cde2-e460-48f0-a8c3-6a502e89c277" providerId="ADAL" clId="{BDBB832C-98EC-42A6-AD1D-CB0631D16F3F}" dt="2021-10-17T14:46:55.288" v="667"/>
          <ac:spMkLst>
            <pc:docMk/>
            <pc:sldMk cId="3786833614" sldId="1960"/>
            <ac:spMk id="4" creationId="{BA14C0CA-8D2D-4566-9DE9-45B442DB2E9F}"/>
          </ac:spMkLst>
        </pc:spChg>
        <pc:spChg chg="add">
          <ac:chgData name="Savoie, Bruce (ASD-S)" userId="90f4cde2-e460-48f0-a8c3-6a502e89c277" providerId="ADAL" clId="{BDBB832C-98EC-42A6-AD1D-CB0631D16F3F}" dt="2021-10-17T14:47:00.870" v="668" actId="26606"/>
          <ac:spMkLst>
            <pc:docMk/>
            <pc:sldMk cId="3786833614" sldId="1960"/>
            <ac:spMk id="71" creationId="{C5E6CFF1-2F42-4E10-9A97-F116F46F53FE}"/>
          </ac:spMkLst>
        </pc:spChg>
        <pc:picChg chg="add mod ord">
          <ac:chgData name="Savoie, Bruce (ASD-S)" userId="90f4cde2-e460-48f0-a8c3-6a502e89c277" providerId="ADAL" clId="{BDBB832C-98EC-42A6-AD1D-CB0631D16F3F}" dt="2021-10-17T14:47:00.870" v="668" actId="26606"/>
          <ac:picMkLst>
            <pc:docMk/>
            <pc:sldMk cId="3786833614" sldId="1960"/>
            <ac:picMk id="3074" creationId="{5338EFBF-6F0D-485D-8C7F-600ADFB0408E}"/>
          </ac:picMkLst>
        </pc:picChg>
        <pc:cxnChg chg="add">
          <ac:chgData name="Savoie, Bruce (ASD-S)" userId="90f4cde2-e460-48f0-a8c3-6a502e89c277" providerId="ADAL" clId="{BDBB832C-98EC-42A6-AD1D-CB0631D16F3F}" dt="2021-10-17T14:47:00.870" v="668" actId="26606"/>
          <ac:cxnSpMkLst>
            <pc:docMk/>
            <pc:sldMk cId="3786833614" sldId="1960"/>
            <ac:cxnSpMk id="73" creationId="{67182200-4859-4C8D-BCBB-55B245C28BA3}"/>
          </ac:cxnSpMkLst>
        </pc:cxnChg>
      </pc:sldChg>
      <pc:sldChg chg="addSp delSp add del setBg delDesignElem">
        <pc:chgData name="Savoie, Bruce (ASD-S)" userId="90f4cde2-e460-48f0-a8c3-6a502e89c277" providerId="ADAL" clId="{BDBB832C-98EC-42A6-AD1D-CB0631D16F3F}" dt="2021-10-17T14:56:31.103" v="754"/>
        <pc:sldMkLst>
          <pc:docMk/>
          <pc:sldMk cId="1155036399" sldId="1961"/>
        </pc:sldMkLst>
        <pc:spChg chg="add del">
          <ac:chgData name="Savoie, Bruce (ASD-S)" userId="90f4cde2-e460-48f0-a8c3-6a502e89c277" providerId="ADAL" clId="{BDBB832C-98EC-42A6-AD1D-CB0631D16F3F}" dt="2021-10-17T14:56:31.103" v="754"/>
          <ac:spMkLst>
            <pc:docMk/>
            <pc:sldMk cId="1155036399" sldId="1961"/>
            <ac:spMk id="77" creationId="{0277405F-0B4F-4418-B773-1B38814125B6}"/>
          </ac:spMkLst>
        </pc:spChg>
        <pc:spChg chg="add del">
          <ac:chgData name="Savoie, Bruce (ASD-S)" userId="90f4cde2-e460-48f0-a8c3-6a502e89c277" providerId="ADAL" clId="{BDBB832C-98EC-42A6-AD1D-CB0631D16F3F}" dt="2021-10-17T14:56:31.103" v="754"/>
          <ac:spMkLst>
            <pc:docMk/>
            <pc:sldMk cId="1155036399" sldId="1961"/>
            <ac:spMk id="1032" creationId="{FB5B0058-AF13-4859-B429-4EDDE2A26F7F}"/>
          </ac:spMkLst>
        </pc:spChg>
      </pc:sldChg>
      <pc:sldChg chg="addSp delSp modSp add mod setClrOvrMap">
        <pc:chgData name="Savoie, Bruce (ASD-S)" userId="90f4cde2-e460-48f0-a8c3-6a502e89c277" providerId="ADAL" clId="{BDBB832C-98EC-42A6-AD1D-CB0631D16F3F}" dt="2021-11-08T01:29:07.651" v="1613" actId="5793"/>
        <pc:sldMkLst>
          <pc:docMk/>
          <pc:sldMk cId="2523035366" sldId="1961"/>
        </pc:sldMkLst>
        <pc:spChg chg="mod">
          <ac:chgData name="Savoie, Bruce (ASD-S)" userId="90f4cde2-e460-48f0-a8c3-6a502e89c277" providerId="ADAL" clId="{BDBB832C-98EC-42A6-AD1D-CB0631D16F3F}" dt="2021-10-24T21:26:44.439" v="1224" actId="26606"/>
          <ac:spMkLst>
            <pc:docMk/>
            <pc:sldMk cId="2523035366" sldId="1961"/>
            <ac:spMk id="2" creationId="{A3D1BCA0-1AEA-4D4A-A01F-A2995000CFC2}"/>
          </ac:spMkLst>
        </pc:spChg>
        <pc:spChg chg="mod ord">
          <ac:chgData name="Savoie, Bruce (ASD-S)" userId="90f4cde2-e460-48f0-a8c3-6a502e89c277" providerId="ADAL" clId="{BDBB832C-98EC-42A6-AD1D-CB0631D16F3F}" dt="2021-11-08T01:29:07.651" v="1613" actId="5793"/>
          <ac:spMkLst>
            <pc:docMk/>
            <pc:sldMk cId="2523035366" sldId="1961"/>
            <ac:spMk id="3" creationId="{713BCD29-208A-49B0-9E55-DE1E7B01CA8F}"/>
          </ac:spMkLst>
        </pc:spChg>
        <pc:spChg chg="add del mod">
          <ac:chgData name="Savoie, Bruce (ASD-S)" userId="90f4cde2-e460-48f0-a8c3-6a502e89c277" providerId="ADAL" clId="{BDBB832C-98EC-42A6-AD1D-CB0631D16F3F}" dt="2021-10-17T14:59:09.682" v="814"/>
          <ac:spMkLst>
            <pc:docMk/>
            <pc:sldMk cId="2523035366" sldId="1961"/>
            <ac:spMk id="4" creationId="{11B70607-4DD8-4D25-B74C-41F1EE7025DD}"/>
          </ac:spMkLst>
        </pc:spChg>
        <pc:spChg chg="add del mod">
          <ac:chgData name="Savoie, Bruce (ASD-S)" userId="90f4cde2-e460-48f0-a8c3-6a502e89c277" providerId="ADAL" clId="{BDBB832C-98EC-42A6-AD1D-CB0631D16F3F}" dt="2021-10-24T21:26:38.877" v="1223"/>
          <ac:spMkLst>
            <pc:docMk/>
            <pc:sldMk cId="2523035366" sldId="1961"/>
            <ac:spMk id="4" creationId="{495507B8-3F95-4324-92CA-B020674281CF}"/>
          </ac:spMkLst>
        </pc:spChg>
        <pc:spChg chg="add del">
          <ac:chgData name="Savoie, Bruce (ASD-S)" userId="90f4cde2-e460-48f0-a8c3-6a502e89c277" providerId="ADAL" clId="{BDBB832C-98EC-42A6-AD1D-CB0631D16F3F}" dt="2021-10-17T14:59:16.710" v="817" actId="26606"/>
          <ac:spMkLst>
            <pc:docMk/>
            <pc:sldMk cId="2523035366" sldId="1961"/>
            <ac:spMk id="79" creationId="{5A0118C5-4F8D-4CF4-BADD-53FEACC6C42A}"/>
          </ac:spMkLst>
        </pc:spChg>
        <pc:spChg chg="add del">
          <ac:chgData name="Savoie, Bruce (ASD-S)" userId="90f4cde2-e460-48f0-a8c3-6a502e89c277" providerId="ADAL" clId="{BDBB832C-98EC-42A6-AD1D-CB0631D16F3F}" dt="2021-10-17T14:59:16.695" v="816" actId="26606"/>
          <ac:spMkLst>
            <pc:docMk/>
            <pc:sldMk cId="2523035366" sldId="1961"/>
            <ac:spMk id="135" creationId="{5A0118C5-4F8D-4CF4-BADD-53FEACC6C42A}"/>
          </ac:spMkLst>
        </pc:spChg>
        <pc:spChg chg="add">
          <ac:chgData name="Savoie, Bruce (ASD-S)" userId="90f4cde2-e460-48f0-a8c3-6a502e89c277" providerId="ADAL" clId="{BDBB832C-98EC-42A6-AD1D-CB0631D16F3F}" dt="2021-10-24T21:26:44.439" v="1224" actId="26606"/>
          <ac:spMkLst>
            <pc:docMk/>
            <pc:sldMk cId="2523035366" sldId="1961"/>
            <ac:spMk id="192" creationId="{C7FA33FF-088D-4F16-95A2-2C64D353DEA8}"/>
          </ac:spMkLst>
        </pc:spChg>
        <pc:spChg chg="add">
          <ac:chgData name="Savoie, Bruce (ASD-S)" userId="90f4cde2-e460-48f0-a8c3-6a502e89c277" providerId="ADAL" clId="{BDBB832C-98EC-42A6-AD1D-CB0631D16F3F}" dt="2021-10-24T21:26:44.439" v="1224" actId="26606"/>
          <ac:spMkLst>
            <pc:docMk/>
            <pc:sldMk cId="2523035366" sldId="1961"/>
            <ac:spMk id="193" creationId="{A376EFB1-01CF-419F-ABF1-2AF02BBFCBD1}"/>
          </ac:spMkLst>
        </pc:spChg>
        <pc:spChg chg="add">
          <ac:chgData name="Savoie, Bruce (ASD-S)" userId="90f4cde2-e460-48f0-a8c3-6a502e89c277" providerId="ADAL" clId="{BDBB832C-98EC-42A6-AD1D-CB0631D16F3F}" dt="2021-10-24T21:26:44.439" v="1224" actId="26606"/>
          <ac:spMkLst>
            <pc:docMk/>
            <pc:sldMk cId="2523035366" sldId="1961"/>
            <ac:spMk id="194" creationId="{FF9DEA15-78BD-4750-AA18-B9F28A6D5AB8}"/>
          </ac:spMkLst>
        </pc:spChg>
        <pc:spChg chg="add del">
          <ac:chgData name="Savoie, Bruce (ASD-S)" userId="90f4cde2-e460-48f0-a8c3-6a502e89c277" providerId="ADAL" clId="{BDBB832C-98EC-42A6-AD1D-CB0631D16F3F}" dt="2021-10-24T21:26:44.439" v="1224" actId="26606"/>
          <ac:spMkLst>
            <pc:docMk/>
            <pc:sldMk cId="2523035366" sldId="1961"/>
            <ac:spMk id="5124" creationId="{5A0118C5-4F8D-4CF4-BADD-53FEACC6C42A}"/>
          </ac:spMkLst>
        </pc:spChg>
        <pc:spChg chg="add del">
          <ac:chgData name="Savoie, Bruce (ASD-S)" userId="90f4cde2-e460-48f0-a8c3-6a502e89c277" providerId="ADAL" clId="{BDBB832C-98EC-42A6-AD1D-CB0631D16F3F}" dt="2021-10-24T21:26:44.439" v="1224" actId="26606"/>
          <ac:spMkLst>
            <pc:docMk/>
            <pc:sldMk cId="2523035366" sldId="1961"/>
            <ac:spMk id="5125" creationId="{3C1D1FA3-6212-4B97-9B1E-C7F81247C2B9}"/>
          </ac:spMkLst>
        </pc:spChg>
        <pc:spChg chg="add del">
          <ac:chgData name="Savoie, Bruce (ASD-S)" userId="90f4cde2-e460-48f0-a8c3-6a502e89c277" providerId="ADAL" clId="{BDBB832C-98EC-42A6-AD1D-CB0631D16F3F}" dt="2021-10-24T21:26:44.439" v="1224" actId="26606"/>
          <ac:spMkLst>
            <pc:docMk/>
            <pc:sldMk cId="2523035366" sldId="1961"/>
            <ac:spMk id="5126" creationId="{11C51958-04D4-4687-95A2-95DCDCF47464}"/>
          </ac:spMkLst>
        </pc:spChg>
        <pc:spChg chg="add del">
          <ac:chgData name="Savoie, Bruce (ASD-S)" userId="90f4cde2-e460-48f0-a8c3-6a502e89c277" providerId="ADAL" clId="{BDBB832C-98EC-42A6-AD1D-CB0631D16F3F}" dt="2021-10-24T21:26:44.439" v="1224" actId="26606"/>
          <ac:spMkLst>
            <pc:docMk/>
            <pc:sldMk cId="2523035366" sldId="1961"/>
            <ac:spMk id="5127" creationId="{79AFCB35-9C04-4524-A0B1-57FF6865D013}"/>
          </ac:spMkLst>
        </pc:spChg>
        <pc:spChg chg="add del">
          <ac:chgData name="Savoie, Bruce (ASD-S)" userId="90f4cde2-e460-48f0-a8c3-6a502e89c277" providerId="ADAL" clId="{BDBB832C-98EC-42A6-AD1D-CB0631D16F3F}" dt="2021-10-24T21:26:44.439" v="1224" actId="26606"/>
          <ac:spMkLst>
            <pc:docMk/>
            <pc:sldMk cId="2523035366" sldId="1961"/>
            <ac:spMk id="5128" creationId="{D11AD2AD-0BA0-4DD3-8EEA-84686A0E718C}"/>
          </ac:spMkLst>
        </pc:spChg>
        <pc:grpChg chg="add del">
          <ac:chgData name="Savoie, Bruce (ASD-S)" userId="90f4cde2-e460-48f0-a8c3-6a502e89c277" providerId="ADAL" clId="{BDBB832C-98EC-42A6-AD1D-CB0631D16F3F}" dt="2021-10-17T14:59:16.710" v="817" actId="26606"/>
          <ac:grpSpMkLst>
            <pc:docMk/>
            <pc:sldMk cId="2523035366" sldId="1961"/>
            <ac:grpSpMk id="81" creationId="{B894EFA8-F425-4D19-A94B-445388B31E20}"/>
          </ac:grpSpMkLst>
        </pc:grpChg>
        <pc:grpChg chg="add del">
          <ac:chgData name="Savoie, Bruce (ASD-S)" userId="90f4cde2-e460-48f0-a8c3-6a502e89c277" providerId="ADAL" clId="{BDBB832C-98EC-42A6-AD1D-CB0631D16F3F}" dt="2021-10-17T14:59:16.710" v="817" actId="26606"/>
          <ac:grpSpMkLst>
            <pc:docMk/>
            <pc:sldMk cId="2523035366" sldId="1961"/>
            <ac:grpSpMk id="85" creationId="{582A903B-6B78-4F0A-B7C9-3D80499020B8}"/>
          </ac:grpSpMkLst>
        </pc:grpChg>
        <pc:grpChg chg="add del">
          <ac:chgData name="Savoie, Bruce (ASD-S)" userId="90f4cde2-e460-48f0-a8c3-6a502e89c277" providerId="ADAL" clId="{BDBB832C-98EC-42A6-AD1D-CB0631D16F3F}" dt="2021-10-17T14:59:16.695" v="816" actId="26606"/>
          <ac:grpSpMkLst>
            <pc:docMk/>
            <pc:sldMk cId="2523035366" sldId="1961"/>
            <ac:grpSpMk id="137" creationId="{B894EFA8-F425-4D19-A94B-445388B31E20}"/>
          </ac:grpSpMkLst>
        </pc:grpChg>
        <pc:grpChg chg="add del">
          <ac:chgData name="Savoie, Bruce (ASD-S)" userId="90f4cde2-e460-48f0-a8c3-6a502e89c277" providerId="ADAL" clId="{BDBB832C-98EC-42A6-AD1D-CB0631D16F3F}" dt="2021-10-17T14:59:16.695" v="816" actId="26606"/>
          <ac:grpSpMkLst>
            <pc:docMk/>
            <pc:sldMk cId="2523035366" sldId="1961"/>
            <ac:grpSpMk id="141" creationId="{582A903B-6B78-4F0A-B7C9-3D80499020B8}"/>
          </ac:grpSpMkLst>
        </pc:grpChg>
        <pc:grpChg chg="add del">
          <ac:chgData name="Savoie, Bruce (ASD-S)" userId="90f4cde2-e460-48f0-a8c3-6a502e89c277" providerId="ADAL" clId="{BDBB832C-98EC-42A6-AD1D-CB0631D16F3F}" dt="2021-10-24T21:26:44.439" v="1224" actId="26606"/>
          <ac:grpSpMkLst>
            <pc:docMk/>
            <pc:sldMk cId="2523035366" sldId="1961"/>
            <ac:grpSpMk id="5129" creationId="{0C156BF8-7FF7-440F-BE2B-417DFFE8BFA5}"/>
          </ac:grpSpMkLst>
        </pc:grpChg>
        <pc:picChg chg="add mod">
          <ac:chgData name="Savoie, Bruce (ASD-S)" userId="90f4cde2-e460-48f0-a8c3-6a502e89c277" providerId="ADAL" clId="{BDBB832C-98EC-42A6-AD1D-CB0631D16F3F}" dt="2021-10-24T21:26:44.439" v="1224" actId="26606"/>
          <ac:picMkLst>
            <pc:docMk/>
            <pc:sldMk cId="2523035366" sldId="1961"/>
            <ac:picMk id="5" creationId="{702C11AA-A8FC-4B8A-8A0F-BD18ABCD3DC1}"/>
          </ac:picMkLst>
        </pc:picChg>
        <pc:picChg chg="add del mod">
          <ac:chgData name="Savoie, Bruce (ASD-S)" userId="90f4cde2-e460-48f0-a8c3-6a502e89c277" providerId="ADAL" clId="{BDBB832C-98EC-42A6-AD1D-CB0631D16F3F}" dt="2021-10-24T21:26:21.043" v="1222" actId="478"/>
          <ac:picMkLst>
            <pc:docMk/>
            <pc:sldMk cId="2523035366" sldId="1961"/>
            <ac:picMk id="5122" creationId="{998401F4-C371-4917-B734-FECA7FD595EE}"/>
          </ac:picMkLst>
        </pc:picChg>
        <pc:picChg chg="del">
          <ac:chgData name="Savoie, Bruce (ASD-S)" userId="90f4cde2-e460-48f0-a8c3-6a502e89c277" providerId="ADAL" clId="{BDBB832C-98EC-42A6-AD1D-CB0631D16F3F}" dt="2021-10-17T14:58:48.529" v="813" actId="478"/>
          <ac:picMkLst>
            <pc:docMk/>
            <pc:sldMk cId="2523035366" sldId="1961"/>
            <ac:picMk id="6146" creationId="{78707880-B8FD-4434-A5A0-7A86716D87CA}"/>
          </ac:picMkLst>
        </pc:picChg>
      </pc:sldChg>
      <pc:sldChg chg="addSp delSp modSp new del mod setBg setClrOvrMap">
        <pc:chgData name="Savoie, Bruce (ASD-S)" userId="90f4cde2-e460-48f0-a8c3-6a502e89c277" providerId="ADAL" clId="{BDBB832C-98EC-42A6-AD1D-CB0631D16F3F}" dt="2021-10-24T21:25:13.385" v="1202" actId="2696"/>
        <pc:sldMkLst>
          <pc:docMk/>
          <pc:sldMk cId="3228766156" sldId="1962"/>
        </pc:sldMkLst>
        <pc:spChg chg="mod">
          <ac:chgData name="Savoie, Bruce (ASD-S)" userId="90f4cde2-e460-48f0-a8c3-6a502e89c277" providerId="ADAL" clId="{BDBB832C-98EC-42A6-AD1D-CB0631D16F3F}" dt="2021-10-17T16:24:13.048" v="990" actId="26606"/>
          <ac:spMkLst>
            <pc:docMk/>
            <pc:sldMk cId="3228766156" sldId="1962"/>
            <ac:spMk id="2" creationId="{1813EB0B-51C7-4588-87EE-FA0B57B1F276}"/>
          </ac:spMkLst>
        </pc:spChg>
        <pc:spChg chg="mod">
          <ac:chgData name="Savoie, Bruce (ASD-S)" userId="90f4cde2-e460-48f0-a8c3-6a502e89c277" providerId="ADAL" clId="{BDBB832C-98EC-42A6-AD1D-CB0631D16F3F}" dt="2021-10-17T16:24:13.048" v="990" actId="26606"/>
          <ac:spMkLst>
            <pc:docMk/>
            <pc:sldMk cId="3228766156" sldId="1962"/>
            <ac:spMk id="3" creationId="{6B7FBD47-FBD4-4C83-86C3-D64A91698032}"/>
          </ac:spMkLst>
        </pc:spChg>
        <pc:spChg chg="del">
          <ac:chgData name="Savoie, Bruce (ASD-S)" userId="90f4cde2-e460-48f0-a8c3-6a502e89c277" providerId="ADAL" clId="{BDBB832C-98EC-42A6-AD1D-CB0631D16F3F}" dt="2021-10-17T16:24:08.770" v="989" actId="931"/>
          <ac:spMkLst>
            <pc:docMk/>
            <pc:sldMk cId="3228766156" sldId="1962"/>
            <ac:spMk id="4" creationId="{57F9E233-3227-472C-8C1C-6210AD6BACD4}"/>
          </ac:spMkLst>
        </pc:spChg>
        <pc:spChg chg="add">
          <ac:chgData name="Savoie, Bruce (ASD-S)" userId="90f4cde2-e460-48f0-a8c3-6a502e89c277" providerId="ADAL" clId="{BDBB832C-98EC-42A6-AD1D-CB0631D16F3F}" dt="2021-10-17T16:24:13.048" v="990" actId="26606"/>
          <ac:spMkLst>
            <pc:docMk/>
            <pc:sldMk cId="3228766156" sldId="1962"/>
            <ac:spMk id="11" creationId="{5E8D2E83-FB3A-40E7-A9E5-7AB389D612B4}"/>
          </ac:spMkLst>
        </pc:spChg>
        <pc:picChg chg="add mod ord">
          <ac:chgData name="Savoie, Bruce (ASD-S)" userId="90f4cde2-e460-48f0-a8c3-6a502e89c277" providerId="ADAL" clId="{BDBB832C-98EC-42A6-AD1D-CB0631D16F3F}" dt="2021-10-17T16:24:13.048" v="990" actId="26606"/>
          <ac:picMkLst>
            <pc:docMk/>
            <pc:sldMk cId="3228766156" sldId="1962"/>
            <ac:picMk id="6" creationId="{FDB8260F-6854-44C2-9CA1-1C1884A56DFA}"/>
          </ac:picMkLst>
        </pc:picChg>
      </pc:sldChg>
      <pc:sldChg chg="addSp delSp add del setBg delDesignElem">
        <pc:chgData name="Savoie, Bruce (ASD-S)" userId="90f4cde2-e460-48f0-a8c3-6a502e89c277" providerId="ADAL" clId="{BDBB832C-98EC-42A6-AD1D-CB0631D16F3F}" dt="2021-10-17T14:56:31.103" v="754"/>
        <pc:sldMkLst>
          <pc:docMk/>
          <pc:sldMk cId="3832655581" sldId="1962"/>
        </pc:sldMkLst>
        <pc:spChg chg="add del">
          <ac:chgData name="Savoie, Bruce (ASD-S)" userId="90f4cde2-e460-48f0-a8c3-6a502e89c277" providerId="ADAL" clId="{BDBB832C-98EC-42A6-AD1D-CB0631D16F3F}" dt="2021-10-17T14:56:31.103" v="754"/>
          <ac:spMkLst>
            <pc:docMk/>
            <pc:sldMk cId="3832655581" sldId="1962"/>
            <ac:spMk id="199" creationId="{5A0118C5-4F8D-4CF4-BADD-53FEACC6C42A}"/>
          </ac:spMkLst>
        </pc:spChg>
        <pc:spChg chg="add del">
          <ac:chgData name="Savoie, Bruce (ASD-S)" userId="90f4cde2-e460-48f0-a8c3-6a502e89c277" providerId="ADAL" clId="{BDBB832C-98EC-42A6-AD1D-CB0631D16F3F}" dt="2021-10-17T14:56:31.103" v="754"/>
          <ac:spMkLst>
            <pc:docMk/>
            <pc:sldMk cId="3832655581" sldId="1962"/>
            <ac:spMk id="201" creationId="{CAEBFCD5-5356-4326-8D39-8235A46CD7B2}"/>
          </ac:spMkLst>
        </pc:spChg>
        <pc:grpChg chg="add del">
          <ac:chgData name="Savoie, Bruce (ASD-S)" userId="90f4cde2-e460-48f0-a8c3-6a502e89c277" providerId="ADAL" clId="{BDBB832C-98EC-42A6-AD1D-CB0631D16F3F}" dt="2021-10-17T14:56:31.103" v="754"/>
          <ac:grpSpMkLst>
            <pc:docMk/>
            <pc:sldMk cId="3832655581" sldId="1962"/>
            <ac:grpSpMk id="95" creationId="{BB32367D-C4F2-49D5-A586-298C7CA821B0}"/>
          </ac:grpSpMkLst>
        </pc:grpChg>
        <pc:grpChg chg="add del">
          <ac:chgData name="Savoie, Bruce (ASD-S)" userId="90f4cde2-e460-48f0-a8c3-6a502e89c277" providerId="ADAL" clId="{BDBB832C-98EC-42A6-AD1D-CB0631D16F3F}" dt="2021-10-17T14:56:31.103" v="754"/>
          <ac:grpSpMkLst>
            <pc:docMk/>
            <pc:sldMk cId="3832655581" sldId="1962"/>
            <ac:grpSpMk id="200" creationId="{134CC3FF-7AA4-46F4-8B24-2F9383D86DBD}"/>
          </ac:grpSpMkLst>
        </pc:grpChg>
        <pc:grpChg chg="add del">
          <ac:chgData name="Savoie, Bruce (ASD-S)" userId="90f4cde2-e460-48f0-a8c3-6a502e89c277" providerId="ADAL" clId="{BDBB832C-98EC-42A6-AD1D-CB0631D16F3F}" dt="2021-10-17T14:56:31.103" v="754"/>
          <ac:grpSpMkLst>
            <pc:docMk/>
            <pc:sldMk cId="3832655581" sldId="1962"/>
            <ac:grpSpMk id="202" creationId="{5F2AA49C-5AC0-41C7-BFAF-74B8D8293C8F}"/>
          </ac:grpSpMkLst>
        </pc:grpChg>
      </pc:sldChg>
      <pc:sldChg chg="addSp delSp modSp add del mod setBg">
        <pc:chgData name="Savoie, Bruce (ASD-S)" userId="90f4cde2-e460-48f0-a8c3-6a502e89c277" providerId="ADAL" clId="{BDBB832C-98EC-42A6-AD1D-CB0631D16F3F}" dt="2021-11-01T13:09:54.106" v="1315" actId="47"/>
        <pc:sldMkLst>
          <pc:docMk/>
          <pc:sldMk cId="3664596785" sldId="1963"/>
        </pc:sldMkLst>
        <pc:spChg chg="mod">
          <ac:chgData name="Savoie, Bruce (ASD-S)" userId="90f4cde2-e460-48f0-a8c3-6a502e89c277" providerId="ADAL" clId="{BDBB832C-98EC-42A6-AD1D-CB0631D16F3F}" dt="2021-10-24T21:16:04.989" v="1072" actId="26606"/>
          <ac:spMkLst>
            <pc:docMk/>
            <pc:sldMk cId="3664596785" sldId="1963"/>
            <ac:spMk id="2" creationId="{DC580129-8077-40EC-A6AA-98A635C1EA95}"/>
          </ac:spMkLst>
        </pc:spChg>
        <pc:spChg chg="mod">
          <ac:chgData name="Savoie, Bruce (ASD-S)" userId="90f4cde2-e460-48f0-a8c3-6a502e89c277" providerId="ADAL" clId="{BDBB832C-98EC-42A6-AD1D-CB0631D16F3F}" dt="2021-10-24T21:16:04.989" v="1072" actId="26606"/>
          <ac:spMkLst>
            <pc:docMk/>
            <pc:sldMk cId="3664596785" sldId="1963"/>
            <ac:spMk id="3" creationId="{161A82E4-39FF-43B5-976A-7EA8DB53F202}"/>
          </ac:spMkLst>
        </pc:spChg>
        <pc:spChg chg="add del mod">
          <ac:chgData name="Savoie, Bruce (ASD-S)" userId="90f4cde2-e460-48f0-a8c3-6a502e89c277" providerId="ADAL" clId="{BDBB832C-98EC-42A6-AD1D-CB0631D16F3F}" dt="2021-10-24T21:15:28.128" v="1059"/>
          <ac:spMkLst>
            <pc:docMk/>
            <pc:sldMk cId="3664596785" sldId="1963"/>
            <ac:spMk id="5" creationId="{CD272B13-B56F-4E08-AE10-D1DEFDFDB00B}"/>
          </ac:spMkLst>
        </pc:spChg>
        <pc:spChg chg="add del">
          <ac:chgData name="Savoie, Bruce (ASD-S)" userId="90f4cde2-e460-48f0-a8c3-6a502e89c277" providerId="ADAL" clId="{BDBB832C-98EC-42A6-AD1D-CB0631D16F3F}" dt="2021-10-24T21:16:04.989" v="1072" actId="26606"/>
          <ac:spMkLst>
            <pc:docMk/>
            <pc:sldMk cId="3664596785" sldId="1963"/>
            <ac:spMk id="91" creationId="{8F23F8A3-8FD7-4779-8323-FDC26BE99889}"/>
          </ac:spMkLst>
        </pc:spChg>
        <pc:spChg chg="add del">
          <ac:chgData name="Savoie, Bruce (ASD-S)" userId="90f4cde2-e460-48f0-a8c3-6a502e89c277" providerId="ADAL" clId="{BDBB832C-98EC-42A6-AD1D-CB0631D16F3F}" dt="2021-10-24T21:16:04.989" v="1072" actId="26606"/>
          <ac:spMkLst>
            <pc:docMk/>
            <pc:sldMk cId="3664596785" sldId="1963"/>
            <ac:spMk id="93" creationId="{F605C4CC-A25C-416F-8333-7CB7DC97D870}"/>
          </ac:spMkLst>
        </pc:spChg>
        <pc:spChg chg="add del">
          <ac:chgData name="Savoie, Bruce (ASD-S)" userId="90f4cde2-e460-48f0-a8c3-6a502e89c277" providerId="ADAL" clId="{BDBB832C-98EC-42A6-AD1D-CB0631D16F3F}" dt="2021-10-24T21:16:04.973" v="1071" actId="26606"/>
          <ac:spMkLst>
            <pc:docMk/>
            <pc:sldMk cId="3664596785" sldId="1963"/>
            <ac:spMk id="98" creationId="{8F23F8A3-8FD7-4779-8323-FDC26BE99889}"/>
          </ac:spMkLst>
        </pc:spChg>
        <pc:spChg chg="add del">
          <ac:chgData name="Savoie, Bruce (ASD-S)" userId="90f4cde2-e460-48f0-a8c3-6a502e89c277" providerId="ADAL" clId="{BDBB832C-98EC-42A6-AD1D-CB0631D16F3F}" dt="2021-10-24T21:16:04.973" v="1071" actId="26606"/>
          <ac:spMkLst>
            <pc:docMk/>
            <pc:sldMk cId="3664596785" sldId="1963"/>
            <ac:spMk id="100" creationId="{F605C4CC-A25C-416F-8333-7CB7DC97D870}"/>
          </ac:spMkLst>
        </pc:spChg>
        <pc:spChg chg="add">
          <ac:chgData name="Savoie, Bruce (ASD-S)" userId="90f4cde2-e460-48f0-a8c3-6a502e89c277" providerId="ADAL" clId="{BDBB832C-98EC-42A6-AD1D-CB0631D16F3F}" dt="2021-10-24T21:16:04.989" v="1072" actId="26606"/>
          <ac:spMkLst>
            <pc:docMk/>
            <pc:sldMk cId="3664596785" sldId="1963"/>
            <ac:spMk id="103" creationId="{9B76D444-2756-434F-AE61-96D69830C13E}"/>
          </ac:spMkLst>
        </pc:spChg>
        <pc:spChg chg="add">
          <ac:chgData name="Savoie, Bruce (ASD-S)" userId="90f4cde2-e460-48f0-a8c3-6a502e89c277" providerId="ADAL" clId="{BDBB832C-98EC-42A6-AD1D-CB0631D16F3F}" dt="2021-10-24T21:16:04.989" v="1072" actId="26606"/>
          <ac:spMkLst>
            <pc:docMk/>
            <pc:sldMk cId="3664596785" sldId="1963"/>
            <ac:spMk id="104" creationId="{A27B6159-7734-4564-9E0F-C4BC43C36E52}"/>
          </ac:spMkLst>
        </pc:spChg>
        <pc:picChg chg="add mod">
          <ac:chgData name="Savoie, Bruce (ASD-S)" userId="90f4cde2-e460-48f0-a8c3-6a502e89c277" providerId="ADAL" clId="{BDBB832C-98EC-42A6-AD1D-CB0631D16F3F}" dt="2021-10-24T21:15:27.196" v="1058"/>
          <ac:picMkLst>
            <pc:docMk/>
            <pc:sldMk cId="3664596785" sldId="1963"/>
            <ac:picMk id="9" creationId="{FFE7645F-77AB-4DEB-9BD9-B59F1E2578A5}"/>
          </ac:picMkLst>
        </pc:picChg>
        <pc:picChg chg="add mod ord">
          <ac:chgData name="Savoie, Bruce (ASD-S)" userId="90f4cde2-e460-48f0-a8c3-6a502e89c277" providerId="ADAL" clId="{BDBB832C-98EC-42A6-AD1D-CB0631D16F3F}" dt="2021-10-24T21:16:04.989" v="1072" actId="26606"/>
          <ac:picMkLst>
            <pc:docMk/>
            <pc:sldMk cId="3664596785" sldId="1963"/>
            <ac:picMk id="10" creationId="{A1E4577A-BCB4-4E1A-B643-303D10576893}"/>
          </ac:picMkLst>
        </pc:picChg>
        <pc:picChg chg="del">
          <ac:chgData name="Savoie, Bruce (ASD-S)" userId="90f4cde2-e460-48f0-a8c3-6a502e89c277" providerId="ADAL" clId="{BDBB832C-98EC-42A6-AD1D-CB0631D16F3F}" dt="2021-10-24T21:15:24.140" v="1056" actId="478"/>
          <ac:picMkLst>
            <pc:docMk/>
            <pc:sldMk cId="3664596785" sldId="1963"/>
            <ac:picMk id="20" creationId="{221C6CDB-34B4-4CC6-A498-31C361572825}"/>
          </ac:picMkLst>
        </pc:picChg>
        <pc:cxnChg chg="add">
          <ac:chgData name="Savoie, Bruce (ASD-S)" userId="90f4cde2-e460-48f0-a8c3-6a502e89c277" providerId="ADAL" clId="{BDBB832C-98EC-42A6-AD1D-CB0631D16F3F}" dt="2021-10-24T21:16:04.989" v="1072" actId="26606"/>
          <ac:cxnSpMkLst>
            <pc:docMk/>
            <pc:sldMk cId="3664596785" sldId="1963"/>
            <ac:cxnSpMk id="102" creationId="{E2FFB46B-05BC-4950-B18A-9593FDAE6ED7}"/>
          </ac:cxnSpMkLst>
        </pc:cxnChg>
      </pc:sldChg>
      <pc:sldChg chg="addSp delSp add del setBg delDesignElem">
        <pc:chgData name="Savoie, Bruce (ASD-S)" userId="90f4cde2-e460-48f0-a8c3-6a502e89c277" providerId="ADAL" clId="{BDBB832C-98EC-42A6-AD1D-CB0631D16F3F}" dt="2021-10-17T14:56:31.103" v="754"/>
        <pc:sldMkLst>
          <pc:docMk/>
          <pc:sldMk cId="3688382936" sldId="1963"/>
        </pc:sldMkLst>
        <pc:spChg chg="add del">
          <ac:chgData name="Savoie, Bruce (ASD-S)" userId="90f4cde2-e460-48f0-a8c3-6a502e89c277" providerId="ADAL" clId="{BDBB832C-98EC-42A6-AD1D-CB0631D16F3F}" dt="2021-10-17T14:56:31.103" v="754"/>
          <ac:spMkLst>
            <pc:docMk/>
            <pc:sldMk cId="3688382936" sldId="1963"/>
            <ac:spMk id="3084" creationId="{E8A8EAB8-D2FF-444D-B34B-7D32F106AD0E}"/>
          </ac:spMkLst>
        </pc:spChg>
        <pc:cxnChg chg="add del">
          <ac:chgData name="Savoie, Bruce (ASD-S)" userId="90f4cde2-e460-48f0-a8c3-6a502e89c277" providerId="ADAL" clId="{BDBB832C-98EC-42A6-AD1D-CB0631D16F3F}" dt="2021-10-17T14:56:31.103" v="754"/>
          <ac:cxnSpMkLst>
            <pc:docMk/>
            <pc:sldMk cId="3688382936" sldId="1963"/>
            <ac:cxnSpMk id="145" creationId="{EEA38897-7BA3-4408-8083-3235339C4A60}"/>
          </ac:cxnSpMkLst>
        </pc:cxnChg>
        <pc:cxnChg chg="add del">
          <ac:chgData name="Savoie, Bruce (ASD-S)" userId="90f4cde2-e460-48f0-a8c3-6a502e89c277" providerId="ADAL" clId="{BDBB832C-98EC-42A6-AD1D-CB0631D16F3F}" dt="2021-10-17T14:56:31.103" v="754"/>
          <ac:cxnSpMkLst>
            <pc:docMk/>
            <pc:sldMk cId="3688382936" sldId="1963"/>
            <ac:cxnSpMk id="147" creationId="{F11AD06B-AB20-4097-8606-5DA00DBACE88}"/>
          </ac:cxnSpMkLst>
        </pc:cxnChg>
      </pc:sldChg>
      <pc:sldChg chg="addSp delSp modSp add del mod setClrOvrMap">
        <pc:chgData name="Savoie, Bruce (ASD-S)" userId="90f4cde2-e460-48f0-a8c3-6a502e89c277" providerId="ADAL" clId="{BDBB832C-98EC-42A6-AD1D-CB0631D16F3F}" dt="2021-11-01T13:09:54.628" v="1316" actId="47"/>
        <pc:sldMkLst>
          <pc:docMk/>
          <pc:sldMk cId="404441726" sldId="1964"/>
        </pc:sldMkLst>
        <pc:spChg chg="mod">
          <ac:chgData name="Savoie, Bruce (ASD-S)" userId="90f4cde2-e460-48f0-a8c3-6a502e89c277" providerId="ADAL" clId="{BDBB832C-98EC-42A6-AD1D-CB0631D16F3F}" dt="2021-10-24T21:16:54.414" v="1104" actId="26606"/>
          <ac:spMkLst>
            <pc:docMk/>
            <pc:sldMk cId="404441726" sldId="1964"/>
            <ac:spMk id="2" creationId="{DC580129-8077-40EC-A6AA-98A635C1EA95}"/>
          </ac:spMkLst>
        </pc:spChg>
        <pc:spChg chg="mod">
          <ac:chgData name="Savoie, Bruce (ASD-S)" userId="90f4cde2-e460-48f0-a8c3-6a502e89c277" providerId="ADAL" clId="{BDBB832C-98EC-42A6-AD1D-CB0631D16F3F}" dt="2021-10-24T21:16:54.414" v="1104" actId="26606"/>
          <ac:spMkLst>
            <pc:docMk/>
            <pc:sldMk cId="404441726" sldId="1964"/>
            <ac:spMk id="3" creationId="{161A82E4-39FF-43B5-976A-7EA8DB53F202}"/>
          </ac:spMkLst>
        </pc:spChg>
        <pc:spChg chg="add del mod">
          <ac:chgData name="Savoie, Bruce (ASD-S)" userId="90f4cde2-e460-48f0-a8c3-6a502e89c277" providerId="ADAL" clId="{BDBB832C-98EC-42A6-AD1D-CB0631D16F3F}" dt="2021-10-24T21:16:50.204" v="1103"/>
          <ac:spMkLst>
            <pc:docMk/>
            <pc:sldMk cId="404441726" sldId="1964"/>
            <ac:spMk id="5" creationId="{F56A1A5C-2CFA-4767-ADB6-A538D0C5BF76}"/>
          </ac:spMkLst>
        </pc:spChg>
        <pc:spChg chg="del">
          <ac:chgData name="Savoie, Bruce (ASD-S)" userId="90f4cde2-e460-48f0-a8c3-6a502e89c277" providerId="ADAL" clId="{BDBB832C-98EC-42A6-AD1D-CB0631D16F3F}" dt="2021-10-24T21:16:54.414" v="1104" actId="26606"/>
          <ac:spMkLst>
            <pc:docMk/>
            <pc:sldMk cId="404441726" sldId="1964"/>
            <ac:spMk id="91" creationId="{8F23F8A3-8FD7-4779-8323-FDC26BE99889}"/>
          </ac:spMkLst>
        </pc:spChg>
        <pc:spChg chg="del">
          <ac:chgData name="Savoie, Bruce (ASD-S)" userId="90f4cde2-e460-48f0-a8c3-6a502e89c277" providerId="ADAL" clId="{BDBB832C-98EC-42A6-AD1D-CB0631D16F3F}" dt="2021-10-24T21:16:54.414" v="1104" actId="26606"/>
          <ac:spMkLst>
            <pc:docMk/>
            <pc:sldMk cId="404441726" sldId="1964"/>
            <ac:spMk id="93" creationId="{F605C4CC-A25C-416F-8333-7CB7DC97D870}"/>
          </ac:spMkLst>
        </pc:spChg>
        <pc:spChg chg="add">
          <ac:chgData name="Savoie, Bruce (ASD-S)" userId="90f4cde2-e460-48f0-a8c3-6a502e89c277" providerId="ADAL" clId="{BDBB832C-98EC-42A6-AD1D-CB0631D16F3F}" dt="2021-10-24T21:16:54.414" v="1104" actId="26606"/>
          <ac:spMkLst>
            <pc:docMk/>
            <pc:sldMk cId="404441726" sldId="1964"/>
            <ac:spMk id="98" creationId="{33CD251C-A887-4D2F-925B-FC097198538B}"/>
          </ac:spMkLst>
        </pc:spChg>
        <pc:spChg chg="add">
          <ac:chgData name="Savoie, Bruce (ASD-S)" userId="90f4cde2-e460-48f0-a8c3-6a502e89c277" providerId="ADAL" clId="{BDBB832C-98EC-42A6-AD1D-CB0631D16F3F}" dt="2021-10-24T21:16:54.414" v="1104" actId="26606"/>
          <ac:spMkLst>
            <pc:docMk/>
            <pc:sldMk cId="404441726" sldId="1964"/>
            <ac:spMk id="100" creationId="{B19D093C-27FB-4032-B282-42C4563F257C}"/>
          </ac:spMkLst>
        </pc:spChg>
        <pc:grpChg chg="add">
          <ac:chgData name="Savoie, Bruce (ASD-S)" userId="90f4cde2-e460-48f0-a8c3-6a502e89c277" providerId="ADAL" clId="{BDBB832C-98EC-42A6-AD1D-CB0631D16F3F}" dt="2021-10-24T21:16:54.414" v="1104" actId="26606"/>
          <ac:grpSpMkLst>
            <pc:docMk/>
            <pc:sldMk cId="404441726" sldId="1964"/>
            <ac:grpSpMk id="102" creationId="{35EE815E-1BD3-4777-B652-6D98825BF66B}"/>
          </ac:grpSpMkLst>
        </pc:grpChg>
        <pc:picChg chg="add mod">
          <ac:chgData name="Savoie, Bruce (ASD-S)" userId="90f4cde2-e460-48f0-a8c3-6a502e89c277" providerId="ADAL" clId="{BDBB832C-98EC-42A6-AD1D-CB0631D16F3F}" dt="2021-10-24T21:16:54.414" v="1104" actId="26606"/>
          <ac:picMkLst>
            <pc:docMk/>
            <pc:sldMk cId="404441726" sldId="1964"/>
            <ac:picMk id="9" creationId="{C0208450-FED0-4472-95A3-536F805BDE27}"/>
          </ac:picMkLst>
        </pc:picChg>
        <pc:picChg chg="del">
          <ac:chgData name="Savoie, Bruce (ASD-S)" userId="90f4cde2-e460-48f0-a8c3-6a502e89c277" providerId="ADAL" clId="{BDBB832C-98EC-42A6-AD1D-CB0631D16F3F}" dt="2021-10-24T21:16:41.450" v="1102" actId="478"/>
          <ac:picMkLst>
            <pc:docMk/>
            <pc:sldMk cId="404441726" sldId="1964"/>
            <ac:picMk id="20" creationId="{221C6CDB-34B4-4CC6-A498-31C361572825}"/>
          </ac:picMkLst>
        </pc:picChg>
      </pc:sldChg>
      <pc:sldChg chg="addSp delSp add del setBg delDesignElem">
        <pc:chgData name="Savoie, Bruce (ASD-S)" userId="90f4cde2-e460-48f0-a8c3-6a502e89c277" providerId="ADAL" clId="{BDBB832C-98EC-42A6-AD1D-CB0631D16F3F}" dt="2021-10-17T14:56:31.103" v="754"/>
        <pc:sldMkLst>
          <pc:docMk/>
          <pc:sldMk cId="4247187702" sldId="1964"/>
        </pc:sldMkLst>
        <pc:spChg chg="add del">
          <ac:chgData name="Savoie, Bruce (ASD-S)" userId="90f4cde2-e460-48f0-a8c3-6a502e89c277" providerId="ADAL" clId="{BDBB832C-98EC-42A6-AD1D-CB0631D16F3F}" dt="2021-10-17T14:56:31.103" v="754"/>
          <ac:spMkLst>
            <pc:docMk/>
            <pc:sldMk cId="4247187702" sldId="1964"/>
            <ac:spMk id="71" creationId="{5A0118C5-4F8D-4CF4-BADD-53FEACC6C42A}"/>
          </ac:spMkLst>
        </pc:spChg>
        <pc:spChg chg="add del">
          <ac:chgData name="Savoie, Bruce (ASD-S)" userId="90f4cde2-e460-48f0-a8c3-6a502e89c277" providerId="ADAL" clId="{BDBB832C-98EC-42A6-AD1D-CB0631D16F3F}" dt="2021-10-17T14:56:31.103" v="754"/>
          <ac:spMkLst>
            <pc:docMk/>
            <pc:sldMk cId="4247187702" sldId="1964"/>
            <ac:spMk id="73" creationId="{3C1D1FA3-6212-4B97-9B1E-C7F81247C2B9}"/>
          </ac:spMkLst>
        </pc:spChg>
        <pc:spChg chg="add del">
          <ac:chgData name="Savoie, Bruce (ASD-S)" userId="90f4cde2-e460-48f0-a8c3-6a502e89c277" providerId="ADAL" clId="{BDBB832C-98EC-42A6-AD1D-CB0631D16F3F}" dt="2021-10-17T14:56:31.103" v="754"/>
          <ac:spMkLst>
            <pc:docMk/>
            <pc:sldMk cId="4247187702" sldId="1964"/>
            <ac:spMk id="75" creationId="{11C51958-04D4-4687-95A2-95DCDCF47464}"/>
          </ac:spMkLst>
        </pc:spChg>
        <pc:spChg chg="add del">
          <ac:chgData name="Savoie, Bruce (ASD-S)" userId="90f4cde2-e460-48f0-a8c3-6a502e89c277" providerId="ADAL" clId="{BDBB832C-98EC-42A6-AD1D-CB0631D16F3F}" dt="2021-10-17T14:56:31.103" v="754"/>
          <ac:spMkLst>
            <pc:docMk/>
            <pc:sldMk cId="4247187702" sldId="1964"/>
            <ac:spMk id="77" creationId="{79AFCB35-9C04-4524-A0B1-57FF6865D013}"/>
          </ac:spMkLst>
        </pc:spChg>
        <pc:spChg chg="add del">
          <ac:chgData name="Savoie, Bruce (ASD-S)" userId="90f4cde2-e460-48f0-a8c3-6a502e89c277" providerId="ADAL" clId="{BDBB832C-98EC-42A6-AD1D-CB0631D16F3F}" dt="2021-10-17T14:56:31.103" v="754"/>
          <ac:spMkLst>
            <pc:docMk/>
            <pc:sldMk cId="4247187702" sldId="1964"/>
            <ac:spMk id="79" creationId="{D11AD2AD-0BA0-4DD3-8EEA-84686A0E718C}"/>
          </ac:spMkLst>
        </pc:spChg>
        <pc:grpChg chg="add del">
          <ac:chgData name="Savoie, Bruce (ASD-S)" userId="90f4cde2-e460-48f0-a8c3-6a502e89c277" providerId="ADAL" clId="{BDBB832C-98EC-42A6-AD1D-CB0631D16F3F}" dt="2021-10-17T14:56:31.103" v="754"/>
          <ac:grpSpMkLst>
            <pc:docMk/>
            <pc:sldMk cId="4247187702" sldId="1964"/>
            <ac:grpSpMk id="81" creationId="{0C156BF8-7FF7-440F-BE2B-417DFFE8BFA5}"/>
          </ac:grpSpMkLst>
        </pc:grpChg>
      </pc:sldChg>
      <pc:sldChg chg="addSp delSp add del setBg delDesignElem">
        <pc:chgData name="Savoie, Bruce (ASD-S)" userId="90f4cde2-e460-48f0-a8c3-6a502e89c277" providerId="ADAL" clId="{BDBB832C-98EC-42A6-AD1D-CB0631D16F3F}" dt="2021-10-17T14:56:31.103" v="754"/>
        <pc:sldMkLst>
          <pc:docMk/>
          <pc:sldMk cId="2987392080" sldId="1965"/>
        </pc:sldMkLst>
        <pc:spChg chg="add del">
          <ac:chgData name="Savoie, Bruce (ASD-S)" userId="90f4cde2-e460-48f0-a8c3-6a502e89c277" providerId="ADAL" clId="{BDBB832C-98EC-42A6-AD1D-CB0631D16F3F}" dt="2021-10-17T14:56:31.103" v="754"/>
          <ac:spMkLst>
            <pc:docMk/>
            <pc:sldMk cId="2987392080" sldId="1965"/>
            <ac:spMk id="2053" creationId="{E91DC736-0EF8-4F87-9146-EBF1D2EE4D3D}"/>
          </ac:spMkLst>
        </pc:spChg>
        <pc:spChg chg="add del">
          <ac:chgData name="Savoie, Bruce (ASD-S)" userId="90f4cde2-e460-48f0-a8c3-6a502e89c277" providerId="ADAL" clId="{BDBB832C-98EC-42A6-AD1D-CB0631D16F3F}" dt="2021-10-17T14:56:31.103" v="754"/>
          <ac:spMkLst>
            <pc:docMk/>
            <pc:sldMk cId="2987392080" sldId="1965"/>
            <ac:spMk id="2054" creationId="{097CD68E-23E3-4007-8847-CD0944C4F7BE}"/>
          </ac:spMkLst>
        </pc:spChg>
        <pc:spChg chg="add del">
          <ac:chgData name="Savoie, Bruce (ASD-S)" userId="90f4cde2-e460-48f0-a8c3-6a502e89c277" providerId="ADAL" clId="{BDBB832C-98EC-42A6-AD1D-CB0631D16F3F}" dt="2021-10-17T14:56:31.103" v="754"/>
          <ac:spMkLst>
            <pc:docMk/>
            <pc:sldMk cId="2987392080" sldId="1965"/>
            <ac:spMk id="2055" creationId="{AF2F604E-43BE-4DC3-B983-E071523364F8}"/>
          </ac:spMkLst>
        </pc:spChg>
        <pc:spChg chg="add del">
          <ac:chgData name="Savoie, Bruce (ASD-S)" userId="90f4cde2-e460-48f0-a8c3-6a502e89c277" providerId="ADAL" clId="{BDBB832C-98EC-42A6-AD1D-CB0631D16F3F}" dt="2021-10-17T14:56:31.103" v="754"/>
          <ac:spMkLst>
            <pc:docMk/>
            <pc:sldMk cId="2987392080" sldId="1965"/>
            <ac:spMk id="2056" creationId="{08C9B587-E65E-4B52-B37C-ABEBB6E87928}"/>
          </ac:spMkLst>
        </pc:spChg>
      </pc:sldChg>
      <pc:sldChg chg="addSp delSp modSp add del mod">
        <pc:chgData name="Savoie, Bruce (ASD-S)" userId="90f4cde2-e460-48f0-a8c3-6a502e89c277" providerId="ADAL" clId="{BDBB832C-98EC-42A6-AD1D-CB0631D16F3F}" dt="2021-11-01T13:09:55.472" v="1317" actId="47"/>
        <pc:sldMkLst>
          <pc:docMk/>
          <pc:sldMk cId="3895963180" sldId="1965"/>
        </pc:sldMkLst>
        <pc:spChg chg="mod">
          <ac:chgData name="Savoie, Bruce (ASD-S)" userId="90f4cde2-e460-48f0-a8c3-6a502e89c277" providerId="ADAL" clId="{BDBB832C-98EC-42A6-AD1D-CB0631D16F3F}" dt="2021-10-24T21:17:02.313" v="1120" actId="20577"/>
          <ac:spMkLst>
            <pc:docMk/>
            <pc:sldMk cId="3895963180" sldId="1965"/>
            <ac:spMk id="2" creationId="{DC580129-8077-40EC-A6AA-98A635C1EA95}"/>
          </ac:spMkLst>
        </pc:spChg>
        <pc:spChg chg="mod">
          <ac:chgData name="Savoie, Bruce (ASD-S)" userId="90f4cde2-e460-48f0-a8c3-6a502e89c277" providerId="ADAL" clId="{BDBB832C-98EC-42A6-AD1D-CB0631D16F3F}" dt="2021-10-24T21:18:24.302" v="1161" actId="26606"/>
          <ac:spMkLst>
            <pc:docMk/>
            <pc:sldMk cId="3895963180" sldId="1965"/>
            <ac:spMk id="3" creationId="{161A82E4-39FF-43B5-976A-7EA8DB53F202}"/>
          </ac:spMkLst>
        </pc:spChg>
        <pc:spChg chg="add del">
          <ac:chgData name="Savoie, Bruce (ASD-S)" userId="90f4cde2-e460-48f0-a8c3-6a502e89c277" providerId="ADAL" clId="{BDBB832C-98EC-42A6-AD1D-CB0631D16F3F}" dt="2021-10-24T21:17:23.582" v="1145"/>
          <ac:spMkLst>
            <pc:docMk/>
            <pc:sldMk cId="3895963180" sldId="1965"/>
            <ac:spMk id="4" creationId="{7F4EBA2A-97BC-4AD1-9337-567B7EDA4EB5}"/>
          </ac:spMkLst>
        </pc:spChg>
        <pc:spChg chg="add del">
          <ac:chgData name="Savoie, Bruce (ASD-S)" userId="90f4cde2-e460-48f0-a8c3-6a502e89c277" providerId="ADAL" clId="{BDBB832C-98EC-42A6-AD1D-CB0631D16F3F}" dt="2021-10-24T21:17:23.582" v="1145"/>
          <ac:spMkLst>
            <pc:docMk/>
            <pc:sldMk cId="3895963180" sldId="1965"/>
            <ac:spMk id="5" creationId="{A7E6BFF1-1018-420E-8320-5C5254FF04F0}"/>
          </ac:spMkLst>
        </pc:spChg>
        <pc:spChg chg="add del">
          <ac:chgData name="Savoie, Bruce (ASD-S)" userId="90f4cde2-e460-48f0-a8c3-6a502e89c277" providerId="ADAL" clId="{BDBB832C-98EC-42A6-AD1D-CB0631D16F3F}" dt="2021-10-24T21:17:28.980" v="1147"/>
          <ac:spMkLst>
            <pc:docMk/>
            <pc:sldMk cId="3895963180" sldId="1965"/>
            <ac:spMk id="6" creationId="{BE5873D7-28EC-4F3A-8234-FB6E2EBC1B27}"/>
          </ac:spMkLst>
        </pc:spChg>
        <pc:spChg chg="add del">
          <ac:chgData name="Savoie, Bruce (ASD-S)" userId="90f4cde2-e460-48f0-a8c3-6a502e89c277" providerId="ADAL" clId="{BDBB832C-98EC-42A6-AD1D-CB0631D16F3F}" dt="2021-10-24T21:17:28.980" v="1147"/>
          <ac:spMkLst>
            <pc:docMk/>
            <pc:sldMk cId="3895963180" sldId="1965"/>
            <ac:spMk id="7" creationId="{6633A795-A411-443D-AA57-79C21DF74E6F}"/>
          </ac:spMkLst>
        </pc:spChg>
        <pc:spChg chg="add del mod">
          <ac:chgData name="Savoie, Bruce (ASD-S)" userId="90f4cde2-e460-48f0-a8c3-6a502e89c277" providerId="ADAL" clId="{BDBB832C-98EC-42A6-AD1D-CB0631D16F3F}" dt="2021-10-24T21:18:20.043" v="1160"/>
          <ac:spMkLst>
            <pc:docMk/>
            <pc:sldMk cId="3895963180" sldId="1965"/>
            <ac:spMk id="9" creationId="{7089F064-A2FA-4CC9-A4A9-DE56BCFAFBFF}"/>
          </ac:spMkLst>
        </pc:spChg>
        <pc:spChg chg="del">
          <ac:chgData name="Savoie, Bruce (ASD-S)" userId="90f4cde2-e460-48f0-a8c3-6a502e89c277" providerId="ADAL" clId="{BDBB832C-98EC-42A6-AD1D-CB0631D16F3F}" dt="2021-10-24T21:18:24.302" v="1161" actId="26606"/>
          <ac:spMkLst>
            <pc:docMk/>
            <pc:sldMk cId="3895963180" sldId="1965"/>
            <ac:spMk id="91" creationId="{8F23F8A3-8FD7-4779-8323-FDC26BE99889}"/>
          </ac:spMkLst>
        </pc:spChg>
        <pc:spChg chg="del">
          <ac:chgData name="Savoie, Bruce (ASD-S)" userId="90f4cde2-e460-48f0-a8c3-6a502e89c277" providerId="ADAL" clId="{BDBB832C-98EC-42A6-AD1D-CB0631D16F3F}" dt="2021-10-24T21:18:24.302" v="1161" actId="26606"/>
          <ac:spMkLst>
            <pc:docMk/>
            <pc:sldMk cId="3895963180" sldId="1965"/>
            <ac:spMk id="93" creationId="{F605C4CC-A25C-416F-8333-7CB7DC97D870}"/>
          </ac:spMkLst>
        </pc:spChg>
        <pc:spChg chg="add">
          <ac:chgData name="Savoie, Bruce (ASD-S)" userId="90f4cde2-e460-48f0-a8c3-6a502e89c277" providerId="ADAL" clId="{BDBB832C-98EC-42A6-AD1D-CB0631D16F3F}" dt="2021-10-24T21:18:24.302" v="1161" actId="26606"/>
          <ac:spMkLst>
            <pc:docMk/>
            <pc:sldMk cId="3895963180" sldId="1965"/>
            <ac:spMk id="98" creationId="{8F23F8A3-8FD7-4779-8323-FDC26BE99889}"/>
          </ac:spMkLst>
        </pc:spChg>
        <pc:spChg chg="add">
          <ac:chgData name="Savoie, Bruce (ASD-S)" userId="90f4cde2-e460-48f0-a8c3-6a502e89c277" providerId="ADAL" clId="{BDBB832C-98EC-42A6-AD1D-CB0631D16F3F}" dt="2021-10-24T21:18:24.302" v="1161" actId="26606"/>
          <ac:spMkLst>
            <pc:docMk/>
            <pc:sldMk cId="3895963180" sldId="1965"/>
            <ac:spMk id="100" creationId="{F605C4CC-A25C-416F-8333-7CB7DC97D870}"/>
          </ac:spMkLst>
        </pc:spChg>
        <pc:picChg chg="add mod ord">
          <ac:chgData name="Savoie, Bruce (ASD-S)" userId="90f4cde2-e460-48f0-a8c3-6a502e89c277" providerId="ADAL" clId="{BDBB832C-98EC-42A6-AD1D-CB0631D16F3F}" dt="2021-10-24T21:18:24.302" v="1161" actId="26606"/>
          <ac:picMkLst>
            <pc:docMk/>
            <pc:sldMk cId="3895963180" sldId="1965"/>
            <ac:picMk id="17" creationId="{C8EBBE43-E5DE-4D30-8025-79E774465598}"/>
          </ac:picMkLst>
        </pc:picChg>
        <pc:picChg chg="del">
          <ac:chgData name="Savoie, Bruce (ASD-S)" userId="90f4cde2-e460-48f0-a8c3-6a502e89c277" providerId="ADAL" clId="{BDBB832C-98EC-42A6-AD1D-CB0631D16F3F}" dt="2021-10-24T21:18:11.749" v="1159" actId="478"/>
          <ac:picMkLst>
            <pc:docMk/>
            <pc:sldMk cId="3895963180" sldId="1965"/>
            <ac:picMk id="20" creationId="{221C6CDB-34B4-4CC6-A498-31C361572825}"/>
          </ac:picMkLst>
        </pc:picChg>
        <pc:picChg chg="add del">
          <ac:chgData name="Savoie, Bruce (ASD-S)" userId="90f4cde2-e460-48f0-a8c3-6a502e89c277" providerId="ADAL" clId="{BDBB832C-98EC-42A6-AD1D-CB0631D16F3F}" dt="2021-10-24T21:17:23.582" v="1145"/>
          <ac:picMkLst>
            <pc:docMk/>
            <pc:sldMk cId="3895963180" sldId="1965"/>
            <ac:picMk id="3073" creationId="{B1E84B1F-6015-4E1B-9A12-46B8B2B2C526}"/>
          </ac:picMkLst>
        </pc:picChg>
        <pc:picChg chg="add del">
          <ac:chgData name="Savoie, Bruce (ASD-S)" userId="90f4cde2-e460-48f0-a8c3-6a502e89c277" providerId="ADAL" clId="{BDBB832C-98EC-42A6-AD1D-CB0631D16F3F}" dt="2021-10-24T21:17:23.582" v="1145"/>
          <ac:picMkLst>
            <pc:docMk/>
            <pc:sldMk cId="3895963180" sldId="1965"/>
            <ac:picMk id="3074" creationId="{304F588B-2D5B-4316-BA1E-75A33A88EA2B}"/>
          </ac:picMkLst>
        </pc:picChg>
        <pc:picChg chg="add del">
          <ac:chgData name="Savoie, Bruce (ASD-S)" userId="90f4cde2-e460-48f0-a8c3-6a502e89c277" providerId="ADAL" clId="{BDBB832C-98EC-42A6-AD1D-CB0631D16F3F}" dt="2021-10-24T21:17:28.980" v="1147"/>
          <ac:picMkLst>
            <pc:docMk/>
            <pc:sldMk cId="3895963180" sldId="1965"/>
            <ac:picMk id="3077" creationId="{27F67D2C-1E2A-4F81-879F-6D40F7EA83DC}"/>
          </ac:picMkLst>
        </pc:picChg>
        <pc:picChg chg="add del">
          <ac:chgData name="Savoie, Bruce (ASD-S)" userId="90f4cde2-e460-48f0-a8c3-6a502e89c277" providerId="ADAL" clId="{BDBB832C-98EC-42A6-AD1D-CB0631D16F3F}" dt="2021-10-24T21:17:28.980" v="1147"/>
          <ac:picMkLst>
            <pc:docMk/>
            <pc:sldMk cId="3895963180" sldId="1965"/>
            <ac:picMk id="3078" creationId="{0DEF5DB8-8C77-4089-A814-3B3C5CF7E84B}"/>
          </ac:picMkLst>
        </pc:picChg>
      </pc:sldChg>
      <pc:sldChg chg="addSp delSp add del setBg delDesignElem">
        <pc:chgData name="Savoie, Bruce (ASD-S)" userId="90f4cde2-e460-48f0-a8c3-6a502e89c277" providerId="ADAL" clId="{BDBB832C-98EC-42A6-AD1D-CB0631D16F3F}" dt="2021-10-17T14:56:31.103" v="754"/>
        <pc:sldMkLst>
          <pc:docMk/>
          <pc:sldMk cId="1275172650" sldId="1966"/>
        </pc:sldMkLst>
        <pc:spChg chg="add del">
          <ac:chgData name="Savoie, Bruce (ASD-S)" userId="90f4cde2-e460-48f0-a8c3-6a502e89c277" providerId="ADAL" clId="{BDBB832C-98EC-42A6-AD1D-CB0631D16F3F}" dt="2021-10-17T14:56:31.103" v="754"/>
          <ac:spMkLst>
            <pc:docMk/>
            <pc:sldMk cId="1275172650" sldId="1966"/>
            <ac:spMk id="137" creationId="{C5E6CFF1-2F42-4E10-9A97-F116F46F53FE}"/>
          </ac:spMkLst>
        </pc:spChg>
        <pc:cxnChg chg="add del">
          <ac:chgData name="Savoie, Bruce (ASD-S)" userId="90f4cde2-e460-48f0-a8c3-6a502e89c277" providerId="ADAL" clId="{BDBB832C-98EC-42A6-AD1D-CB0631D16F3F}" dt="2021-10-17T14:56:31.103" v="754"/>
          <ac:cxnSpMkLst>
            <pc:docMk/>
            <pc:sldMk cId="1275172650" sldId="1966"/>
            <ac:cxnSpMk id="139" creationId="{67182200-4859-4C8D-BCBB-55B245C28BA3}"/>
          </ac:cxnSpMkLst>
        </pc:cxnChg>
      </pc:sldChg>
      <pc:sldChg chg="addSp delSp modSp add mod setBg setClrOvrMap">
        <pc:chgData name="Savoie, Bruce (ASD-S)" userId="90f4cde2-e460-48f0-a8c3-6a502e89c277" providerId="ADAL" clId="{BDBB832C-98EC-42A6-AD1D-CB0631D16F3F}" dt="2021-11-08T01:26:40.839" v="1582" actId="26606"/>
        <pc:sldMkLst>
          <pc:docMk/>
          <pc:sldMk cId="3357482206" sldId="1966"/>
        </pc:sldMkLst>
        <pc:spChg chg="mod">
          <ac:chgData name="Savoie, Bruce (ASD-S)" userId="90f4cde2-e460-48f0-a8c3-6a502e89c277" providerId="ADAL" clId="{BDBB832C-98EC-42A6-AD1D-CB0631D16F3F}" dt="2021-11-08T01:26:40.839" v="1582" actId="26606"/>
          <ac:spMkLst>
            <pc:docMk/>
            <pc:sldMk cId="3357482206" sldId="1966"/>
            <ac:spMk id="2" creationId="{DC580129-8077-40EC-A6AA-98A635C1EA95}"/>
          </ac:spMkLst>
        </pc:spChg>
        <pc:spChg chg="add del mod ord">
          <ac:chgData name="Savoie, Bruce (ASD-S)" userId="90f4cde2-e460-48f0-a8c3-6a502e89c277" providerId="ADAL" clId="{BDBB832C-98EC-42A6-AD1D-CB0631D16F3F}" dt="2021-11-08T01:26:40.839" v="1582" actId="26606"/>
          <ac:spMkLst>
            <pc:docMk/>
            <pc:sldMk cId="3357482206" sldId="1966"/>
            <ac:spMk id="3" creationId="{161A82E4-39FF-43B5-976A-7EA8DB53F202}"/>
          </ac:spMkLst>
        </pc:spChg>
        <pc:spChg chg="add del mod">
          <ac:chgData name="Savoie, Bruce (ASD-S)" userId="90f4cde2-e460-48f0-a8c3-6a502e89c277" providerId="ADAL" clId="{BDBB832C-98EC-42A6-AD1D-CB0631D16F3F}" dt="2021-11-08T01:26:27.530" v="1576" actId="931"/>
          <ac:spMkLst>
            <pc:docMk/>
            <pc:sldMk cId="3357482206" sldId="1966"/>
            <ac:spMk id="4" creationId="{F5BEF411-4862-4CF5-885C-A688EC2B78E3}"/>
          </ac:spMkLst>
        </pc:spChg>
        <pc:spChg chg="add del mod">
          <ac:chgData name="Savoie, Bruce (ASD-S)" userId="90f4cde2-e460-48f0-a8c3-6a502e89c277" providerId="ADAL" clId="{BDBB832C-98EC-42A6-AD1D-CB0631D16F3F}" dt="2021-11-08T01:25:24.878" v="1574" actId="47"/>
          <ac:spMkLst>
            <pc:docMk/>
            <pc:sldMk cId="3357482206" sldId="1966"/>
            <ac:spMk id="5" creationId="{66B9FC1D-7AD0-4A3F-B890-B40CEE0AC7FE}"/>
          </ac:spMkLst>
        </pc:spChg>
        <pc:spChg chg="add del mod">
          <ac:chgData name="Savoie, Bruce (ASD-S)" userId="90f4cde2-e460-48f0-a8c3-6a502e89c277" providerId="ADAL" clId="{BDBB832C-98EC-42A6-AD1D-CB0631D16F3F}" dt="2021-11-01T13:12:16.066" v="1338"/>
          <ac:spMkLst>
            <pc:docMk/>
            <pc:sldMk cId="3357482206" sldId="1966"/>
            <ac:spMk id="5" creationId="{8E074CB4-2C2E-4CA1-A6A4-122405E53AB8}"/>
          </ac:spMkLst>
        </pc:spChg>
        <pc:spChg chg="add del mod">
          <ac:chgData name="Savoie, Bruce (ASD-S)" userId="90f4cde2-e460-48f0-a8c3-6a502e89c277" providerId="ADAL" clId="{BDBB832C-98EC-42A6-AD1D-CB0631D16F3F}" dt="2021-10-24T21:19:30.792" v="1193"/>
          <ac:spMkLst>
            <pc:docMk/>
            <pc:sldMk cId="3357482206" sldId="1966"/>
            <ac:spMk id="5" creationId="{BA274774-F54A-456A-9892-1FC8925583AF}"/>
          </ac:spMkLst>
        </pc:spChg>
        <pc:spChg chg="add">
          <ac:chgData name="Savoie, Bruce (ASD-S)" userId="90f4cde2-e460-48f0-a8c3-6a502e89c277" providerId="ADAL" clId="{BDBB832C-98EC-42A6-AD1D-CB0631D16F3F}" dt="2021-11-08T01:26:40.839" v="1582" actId="26606"/>
          <ac:spMkLst>
            <pc:docMk/>
            <pc:sldMk cId="3357482206" sldId="1966"/>
            <ac:spMk id="76" creationId="{4038CB10-1F5C-4D54-9DF7-12586DE5B007}"/>
          </ac:spMkLst>
        </pc:spChg>
        <pc:spChg chg="add">
          <ac:chgData name="Savoie, Bruce (ASD-S)" userId="90f4cde2-e460-48f0-a8c3-6a502e89c277" providerId="ADAL" clId="{BDBB832C-98EC-42A6-AD1D-CB0631D16F3F}" dt="2021-11-08T01:26:40.839" v="1582" actId="26606"/>
          <ac:spMkLst>
            <pc:docMk/>
            <pc:sldMk cId="3357482206" sldId="1966"/>
            <ac:spMk id="78" creationId="{73ED6512-6858-4552-B699-9A97FE9A4EA2}"/>
          </ac:spMkLst>
        </pc:spChg>
        <pc:spChg chg="del">
          <ac:chgData name="Savoie, Bruce (ASD-S)" userId="90f4cde2-e460-48f0-a8c3-6a502e89c277" providerId="ADAL" clId="{BDBB832C-98EC-42A6-AD1D-CB0631D16F3F}" dt="2021-10-24T21:19:33.833" v="1194" actId="26606"/>
          <ac:spMkLst>
            <pc:docMk/>
            <pc:sldMk cId="3357482206" sldId="1966"/>
            <ac:spMk id="91" creationId="{8F23F8A3-8FD7-4779-8323-FDC26BE99889}"/>
          </ac:spMkLst>
        </pc:spChg>
        <pc:spChg chg="del">
          <ac:chgData name="Savoie, Bruce (ASD-S)" userId="90f4cde2-e460-48f0-a8c3-6a502e89c277" providerId="ADAL" clId="{BDBB832C-98EC-42A6-AD1D-CB0631D16F3F}" dt="2021-10-24T21:19:33.833" v="1194" actId="26606"/>
          <ac:spMkLst>
            <pc:docMk/>
            <pc:sldMk cId="3357482206" sldId="1966"/>
            <ac:spMk id="93" creationId="{F605C4CC-A25C-416F-8333-7CB7DC97D870}"/>
          </ac:spMkLst>
        </pc:spChg>
        <pc:spChg chg="add del">
          <ac:chgData name="Savoie, Bruce (ASD-S)" userId="90f4cde2-e460-48f0-a8c3-6a502e89c277" providerId="ADAL" clId="{BDBB832C-98EC-42A6-AD1D-CB0631D16F3F}" dt="2021-11-01T13:12:18.802" v="1339" actId="26606"/>
          <ac:spMkLst>
            <pc:docMk/>
            <pc:sldMk cId="3357482206" sldId="1966"/>
            <ac:spMk id="98" creationId="{79BB35BC-D5C2-4C8B-A22A-A71E6191913B}"/>
          </ac:spMkLst>
        </pc:spChg>
        <pc:spChg chg="add del">
          <ac:chgData name="Savoie, Bruce (ASD-S)" userId="90f4cde2-e460-48f0-a8c3-6a502e89c277" providerId="ADAL" clId="{BDBB832C-98EC-42A6-AD1D-CB0631D16F3F}" dt="2021-11-08T01:26:40.839" v="1582" actId="26606"/>
          <ac:spMkLst>
            <pc:docMk/>
            <pc:sldMk cId="3357482206" sldId="1966"/>
            <ac:spMk id="135" creationId="{CF62D2A7-8207-488C-9F46-316BA81A16C8}"/>
          </ac:spMkLst>
        </pc:spChg>
        <pc:picChg chg="add mod">
          <ac:chgData name="Savoie, Bruce (ASD-S)" userId="90f4cde2-e460-48f0-a8c3-6a502e89c277" providerId="ADAL" clId="{BDBB832C-98EC-42A6-AD1D-CB0631D16F3F}" dt="2021-11-08T01:26:40.839" v="1582" actId="26606"/>
          <ac:picMkLst>
            <pc:docMk/>
            <pc:sldMk cId="3357482206" sldId="1966"/>
            <ac:picMk id="7" creationId="{FB9E7CD4-B3D6-4630-9DA2-3967E0DC5701}"/>
          </ac:picMkLst>
        </pc:picChg>
        <pc:picChg chg="add mod ord">
          <ac:chgData name="Savoie, Bruce (ASD-S)" userId="90f4cde2-e460-48f0-a8c3-6a502e89c277" providerId="ADAL" clId="{BDBB832C-98EC-42A6-AD1D-CB0631D16F3F}" dt="2021-11-08T01:26:40.839" v="1582" actId="26606"/>
          <ac:picMkLst>
            <pc:docMk/>
            <pc:sldMk cId="3357482206" sldId="1966"/>
            <ac:picMk id="9" creationId="{8DAA9C21-26C8-4CDB-9E24-D62B5E16374F}"/>
          </ac:picMkLst>
        </pc:picChg>
        <pc:picChg chg="add del mod">
          <ac:chgData name="Savoie, Bruce (ASD-S)" userId="90f4cde2-e460-48f0-a8c3-6a502e89c277" providerId="ADAL" clId="{BDBB832C-98EC-42A6-AD1D-CB0631D16F3F}" dt="2021-11-01T13:12:13.920" v="1337" actId="478"/>
          <ac:picMkLst>
            <pc:docMk/>
            <pc:sldMk cId="3357482206" sldId="1966"/>
            <ac:picMk id="9" creationId="{96454574-0D85-4808-A68C-11F4740E3CCB}"/>
          </ac:picMkLst>
        </pc:picChg>
        <pc:picChg chg="del">
          <ac:chgData name="Savoie, Bruce (ASD-S)" userId="90f4cde2-e460-48f0-a8c3-6a502e89c277" providerId="ADAL" clId="{BDBB832C-98EC-42A6-AD1D-CB0631D16F3F}" dt="2021-10-24T21:19:22.511" v="1192" actId="478"/>
          <ac:picMkLst>
            <pc:docMk/>
            <pc:sldMk cId="3357482206" sldId="1966"/>
            <ac:picMk id="20" creationId="{221C6CDB-34B4-4CC6-A498-31C361572825}"/>
          </ac:picMkLst>
        </pc:picChg>
        <pc:picChg chg="add del mod">
          <ac:chgData name="Savoie, Bruce (ASD-S)" userId="90f4cde2-e460-48f0-a8c3-6a502e89c277" providerId="ADAL" clId="{BDBB832C-98EC-42A6-AD1D-CB0631D16F3F}" dt="2021-11-08T01:24:25.871" v="1566" actId="478"/>
          <ac:picMkLst>
            <pc:docMk/>
            <pc:sldMk cId="3357482206" sldId="1966"/>
            <ac:picMk id="3074" creationId="{B87F65CA-7D8E-480E-9DEE-AA712E8AE541}"/>
          </ac:picMkLst>
        </pc:picChg>
        <pc:picChg chg="add del mod">
          <ac:chgData name="Savoie, Bruce (ASD-S)" userId="90f4cde2-e460-48f0-a8c3-6a502e89c277" providerId="ADAL" clId="{BDBB832C-98EC-42A6-AD1D-CB0631D16F3F}" dt="2021-11-08T01:23:47.399" v="1539"/>
          <ac:picMkLst>
            <pc:docMk/>
            <pc:sldMk cId="3357482206" sldId="1966"/>
            <ac:picMk id="4098" creationId="{7C7A96BB-E311-4F6F-B0EA-02D55B70E6DB}"/>
          </ac:picMkLst>
        </pc:picChg>
        <pc:picChg chg="add del">
          <ac:chgData name="Savoie, Bruce (ASD-S)" userId="90f4cde2-e460-48f0-a8c3-6a502e89c277" providerId="ADAL" clId="{BDBB832C-98EC-42A6-AD1D-CB0631D16F3F}" dt="2021-11-08T01:24:57.752" v="1568"/>
          <ac:picMkLst>
            <pc:docMk/>
            <pc:sldMk cId="3357482206" sldId="1966"/>
            <ac:picMk id="4099" creationId="{1954CA27-A929-4F4E-BBCF-4435C1A763A6}"/>
          </ac:picMkLst>
        </pc:picChg>
        <pc:picChg chg="add del">
          <ac:chgData name="Savoie, Bruce (ASD-S)" userId="90f4cde2-e460-48f0-a8c3-6a502e89c277" providerId="ADAL" clId="{BDBB832C-98EC-42A6-AD1D-CB0631D16F3F}" dt="2021-11-08T01:25:28.142" v="1575"/>
          <ac:picMkLst>
            <pc:docMk/>
            <pc:sldMk cId="3357482206" sldId="1966"/>
            <ac:picMk id="4100" creationId="{FA106F9C-6564-4868-AD3E-CFFB374CAC8E}"/>
          </ac:picMkLst>
        </pc:picChg>
      </pc:sldChg>
      <pc:sldChg chg="addSp delSp add del setBg delDesignElem">
        <pc:chgData name="Savoie, Bruce (ASD-S)" userId="90f4cde2-e460-48f0-a8c3-6a502e89c277" providerId="ADAL" clId="{BDBB832C-98EC-42A6-AD1D-CB0631D16F3F}" dt="2021-10-17T14:56:31.103" v="754"/>
        <pc:sldMkLst>
          <pc:docMk/>
          <pc:sldMk cId="680777708" sldId="1967"/>
        </pc:sldMkLst>
        <pc:spChg chg="add del">
          <ac:chgData name="Savoie, Bruce (ASD-S)" userId="90f4cde2-e460-48f0-a8c3-6a502e89c277" providerId="ADAL" clId="{BDBB832C-98EC-42A6-AD1D-CB0631D16F3F}" dt="2021-10-17T14:56:31.103" v="754"/>
          <ac:spMkLst>
            <pc:docMk/>
            <pc:sldMk cId="680777708" sldId="1967"/>
            <ac:spMk id="79" creationId="{5A0118C5-4F8D-4CF4-BADD-53FEACC6C42A}"/>
          </ac:spMkLst>
        </pc:spChg>
        <pc:grpChg chg="add del">
          <ac:chgData name="Savoie, Bruce (ASD-S)" userId="90f4cde2-e460-48f0-a8c3-6a502e89c277" providerId="ADAL" clId="{BDBB832C-98EC-42A6-AD1D-CB0631D16F3F}" dt="2021-10-17T14:56:31.103" v="754"/>
          <ac:grpSpMkLst>
            <pc:docMk/>
            <pc:sldMk cId="680777708" sldId="1967"/>
            <ac:grpSpMk id="81" creationId="{B894EFA8-F425-4D19-A94B-445388B31E20}"/>
          </ac:grpSpMkLst>
        </pc:grpChg>
        <pc:grpChg chg="add del">
          <ac:chgData name="Savoie, Bruce (ASD-S)" userId="90f4cde2-e460-48f0-a8c3-6a502e89c277" providerId="ADAL" clId="{BDBB832C-98EC-42A6-AD1D-CB0631D16F3F}" dt="2021-10-17T14:56:31.103" v="754"/>
          <ac:grpSpMkLst>
            <pc:docMk/>
            <pc:sldMk cId="680777708" sldId="1967"/>
            <ac:grpSpMk id="85" creationId="{582A903B-6B78-4F0A-B7C9-3D80499020B8}"/>
          </ac:grpSpMkLst>
        </pc:grpChg>
      </pc:sldChg>
      <pc:sldChg chg="addSp delSp modSp add mod setClrOvrMap">
        <pc:chgData name="Savoie, Bruce (ASD-S)" userId="90f4cde2-e460-48f0-a8c3-6a502e89c277" providerId="ADAL" clId="{BDBB832C-98EC-42A6-AD1D-CB0631D16F3F}" dt="2021-11-08T01:31:25.316" v="1638" actId="20577"/>
        <pc:sldMkLst>
          <pc:docMk/>
          <pc:sldMk cId="2985314914" sldId="1967"/>
        </pc:sldMkLst>
        <pc:spChg chg="mod">
          <ac:chgData name="Savoie, Bruce (ASD-S)" userId="90f4cde2-e460-48f0-a8c3-6a502e89c277" providerId="ADAL" clId="{BDBB832C-98EC-42A6-AD1D-CB0631D16F3F}" dt="2021-11-08T01:23:12.508" v="1519" actId="26606"/>
          <ac:spMkLst>
            <pc:docMk/>
            <pc:sldMk cId="2985314914" sldId="1967"/>
            <ac:spMk id="2" creationId="{DC580129-8077-40EC-A6AA-98A635C1EA95}"/>
          </ac:spMkLst>
        </pc:spChg>
        <pc:spChg chg="mod ord">
          <ac:chgData name="Savoie, Bruce (ASD-S)" userId="90f4cde2-e460-48f0-a8c3-6a502e89c277" providerId="ADAL" clId="{BDBB832C-98EC-42A6-AD1D-CB0631D16F3F}" dt="2021-11-08T01:31:25.316" v="1638" actId="20577"/>
          <ac:spMkLst>
            <pc:docMk/>
            <pc:sldMk cId="2985314914" sldId="1967"/>
            <ac:spMk id="3" creationId="{161A82E4-39FF-43B5-976A-7EA8DB53F202}"/>
          </ac:spMkLst>
        </pc:spChg>
        <pc:spChg chg="add del mod">
          <ac:chgData name="Savoie, Bruce (ASD-S)" userId="90f4cde2-e460-48f0-a8c3-6a502e89c277" providerId="ADAL" clId="{BDBB832C-98EC-42A6-AD1D-CB0631D16F3F}" dt="2021-11-08T01:22:59.615" v="1516"/>
          <ac:spMkLst>
            <pc:docMk/>
            <pc:sldMk cId="2985314914" sldId="1967"/>
            <ac:spMk id="4" creationId="{4ABDC5F1-DA45-4930-A6AE-DA9130B2477E}"/>
          </ac:spMkLst>
        </pc:spChg>
        <pc:spChg chg="add del mod">
          <ac:chgData name="Savoie, Bruce (ASD-S)" userId="90f4cde2-e460-48f0-a8c3-6a502e89c277" providerId="ADAL" clId="{BDBB832C-98EC-42A6-AD1D-CB0631D16F3F}" dt="2021-11-01T13:11:06.148" v="1325"/>
          <ac:spMkLst>
            <pc:docMk/>
            <pc:sldMk cId="2985314914" sldId="1967"/>
            <ac:spMk id="4" creationId="{A93639A6-C127-465E-A6E3-954FF8FAB289}"/>
          </ac:spMkLst>
        </pc:spChg>
        <pc:spChg chg="add del">
          <ac:chgData name="Savoie, Bruce (ASD-S)" userId="90f4cde2-e460-48f0-a8c3-6a502e89c277" providerId="ADAL" clId="{BDBB832C-98EC-42A6-AD1D-CB0631D16F3F}" dt="2021-11-08T01:23:12.492" v="1518" actId="26606"/>
          <ac:spMkLst>
            <pc:docMk/>
            <pc:sldMk cId="2985314914" sldId="1967"/>
            <ac:spMk id="135" creationId="{C5E6CFF1-2F42-4E10-9A97-F116F46F53FE}"/>
          </ac:spMkLst>
        </pc:spChg>
        <pc:spChg chg="del">
          <ac:chgData name="Savoie, Bruce (ASD-S)" userId="90f4cde2-e460-48f0-a8c3-6a502e89c277" providerId="ADAL" clId="{BDBB832C-98EC-42A6-AD1D-CB0631D16F3F}" dt="2021-11-01T13:11:09.722" v="1326" actId="26606"/>
          <ac:spMkLst>
            <pc:docMk/>
            <pc:sldMk cId="2985314914" sldId="1967"/>
            <ac:spMk id="194" creationId="{4B9FAFB2-BEB5-4848-8018-BCAD99E2E1AA}"/>
          </ac:spMkLst>
        </pc:spChg>
        <pc:spChg chg="add del">
          <ac:chgData name="Savoie, Bruce (ASD-S)" userId="90f4cde2-e460-48f0-a8c3-6a502e89c277" providerId="ADAL" clId="{BDBB832C-98EC-42A6-AD1D-CB0631D16F3F}" dt="2021-11-08T01:23:12.508" v="1519" actId="26606"/>
          <ac:spMkLst>
            <pc:docMk/>
            <pc:sldMk cId="2985314914" sldId="1967"/>
            <ac:spMk id="256" creationId="{43B6B5C9-BE23-4C39-92DF-62F5C1B96202}"/>
          </ac:spMkLst>
        </pc:spChg>
        <pc:spChg chg="add">
          <ac:chgData name="Savoie, Bruce (ASD-S)" userId="90f4cde2-e460-48f0-a8c3-6a502e89c277" providerId="ADAL" clId="{BDBB832C-98EC-42A6-AD1D-CB0631D16F3F}" dt="2021-11-08T01:23:12.508" v="1519" actId="26606"/>
          <ac:spMkLst>
            <pc:docMk/>
            <pc:sldMk cId="2985314914" sldId="1967"/>
            <ac:spMk id="3076" creationId="{4038CB10-1F5C-4D54-9DF7-12586DE5B007}"/>
          </ac:spMkLst>
        </pc:spChg>
        <pc:spChg chg="add">
          <ac:chgData name="Savoie, Bruce (ASD-S)" userId="90f4cde2-e460-48f0-a8c3-6a502e89c277" providerId="ADAL" clId="{BDBB832C-98EC-42A6-AD1D-CB0631D16F3F}" dt="2021-11-08T01:23:12.508" v="1519" actId="26606"/>
          <ac:spMkLst>
            <pc:docMk/>
            <pc:sldMk cId="2985314914" sldId="1967"/>
            <ac:spMk id="3077" creationId="{73ED6512-6858-4552-B699-9A97FE9A4EA2}"/>
          </ac:spMkLst>
        </pc:spChg>
        <pc:spChg chg="del">
          <ac:chgData name="Savoie, Bruce (ASD-S)" userId="90f4cde2-e460-48f0-a8c3-6a502e89c277" providerId="ADAL" clId="{BDBB832C-98EC-42A6-AD1D-CB0631D16F3F}" dt="2021-11-01T13:11:09.722" v="1326" actId="26606"/>
          <ac:spMkLst>
            <pc:docMk/>
            <pc:sldMk cId="2985314914" sldId="1967"/>
            <ac:spMk id="3086" creationId="{C232B152-3720-4D3B-97ED-45CE5483F16F}"/>
          </ac:spMkLst>
        </pc:spChg>
        <pc:spChg chg="del">
          <ac:chgData name="Savoie, Bruce (ASD-S)" userId="90f4cde2-e460-48f0-a8c3-6a502e89c277" providerId="ADAL" clId="{BDBB832C-98EC-42A6-AD1D-CB0631D16F3F}" dt="2021-11-01T13:11:09.722" v="1326" actId="26606"/>
          <ac:spMkLst>
            <pc:docMk/>
            <pc:sldMk cId="2985314914" sldId="1967"/>
            <ac:spMk id="3087" creationId="{11BAB570-FF10-4E96-8A3F-FA9804702B89}"/>
          </ac:spMkLst>
        </pc:spChg>
        <pc:grpChg chg="add del">
          <ac:chgData name="Savoie, Bruce (ASD-S)" userId="90f4cde2-e460-48f0-a8c3-6a502e89c277" providerId="ADAL" clId="{BDBB832C-98EC-42A6-AD1D-CB0631D16F3F}" dt="2021-11-08T01:23:12.508" v="1519" actId="26606"/>
          <ac:grpSpMkLst>
            <pc:docMk/>
            <pc:sldMk cId="2985314914" sldId="1967"/>
            <ac:grpSpMk id="257" creationId="{4933887F-5725-499E-8BC5-19BEFD54DB80}"/>
          </ac:grpSpMkLst>
        </pc:grpChg>
        <pc:picChg chg="add del mod">
          <ac:chgData name="Savoie, Bruce (ASD-S)" userId="90f4cde2-e460-48f0-a8c3-6a502e89c277" providerId="ADAL" clId="{BDBB832C-98EC-42A6-AD1D-CB0631D16F3F}" dt="2021-11-08T01:22:34.862" v="1515" actId="478"/>
          <ac:picMkLst>
            <pc:docMk/>
            <pc:sldMk cId="2985314914" sldId="1967"/>
            <ac:picMk id="2050" creationId="{9ACABB8E-EB11-4A0B-A783-5586516FBA2F}"/>
          </ac:picMkLst>
        </pc:picChg>
        <pc:picChg chg="add mod ord">
          <ac:chgData name="Savoie, Bruce (ASD-S)" userId="90f4cde2-e460-48f0-a8c3-6a502e89c277" providerId="ADAL" clId="{BDBB832C-98EC-42A6-AD1D-CB0631D16F3F}" dt="2021-11-08T01:23:12.508" v="1519" actId="26606"/>
          <ac:picMkLst>
            <pc:docMk/>
            <pc:sldMk cId="2985314914" sldId="1967"/>
            <ac:picMk id="3074" creationId="{462BC353-B6F8-40BE-BBF3-1EB8B807A63D}"/>
          </ac:picMkLst>
        </pc:picChg>
        <pc:picChg chg="del">
          <ac:chgData name="Savoie, Bruce (ASD-S)" userId="90f4cde2-e460-48f0-a8c3-6a502e89c277" providerId="ADAL" clId="{BDBB832C-98EC-42A6-AD1D-CB0631D16F3F}" dt="2021-11-01T13:11:04.969" v="1324" actId="478"/>
          <ac:picMkLst>
            <pc:docMk/>
            <pc:sldMk cId="2985314914" sldId="1967"/>
            <ac:picMk id="3082" creationId="{74C4BCEE-8220-4395-937E-F0A54D4E770C}"/>
          </ac:picMkLst>
        </pc:picChg>
        <pc:cxnChg chg="add del">
          <ac:chgData name="Savoie, Bruce (ASD-S)" userId="90f4cde2-e460-48f0-a8c3-6a502e89c277" providerId="ADAL" clId="{BDBB832C-98EC-42A6-AD1D-CB0631D16F3F}" dt="2021-11-08T01:23:12.492" v="1518" actId="26606"/>
          <ac:cxnSpMkLst>
            <pc:docMk/>
            <pc:sldMk cId="2985314914" sldId="1967"/>
            <ac:cxnSpMk id="137" creationId="{67182200-4859-4C8D-BCBB-55B245C28BA3}"/>
          </ac:cxnSpMkLst>
        </pc:cxnChg>
      </pc:sldChg>
      <pc:sldChg chg="addSp delSp add del setBg delDesignElem">
        <pc:chgData name="Savoie, Bruce (ASD-S)" userId="90f4cde2-e460-48f0-a8c3-6a502e89c277" providerId="ADAL" clId="{BDBB832C-98EC-42A6-AD1D-CB0631D16F3F}" dt="2021-10-17T14:56:31.103" v="754"/>
        <pc:sldMkLst>
          <pc:docMk/>
          <pc:sldMk cId="2595946349" sldId="1968"/>
        </pc:sldMkLst>
        <pc:spChg chg="add del">
          <ac:chgData name="Savoie, Bruce (ASD-S)" userId="90f4cde2-e460-48f0-a8c3-6a502e89c277" providerId="ADAL" clId="{BDBB832C-98EC-42A6-AD1D-CB0631D16F3F}" dt="2021-10-17T14:56:31.103" v="754"/>
          <ac:spMkLst>
            <pc:docMk/>
            <pc:sldMk cId="2595946349" sldId="1968"/>
            <ac:spMk id="71" creationId="{C5E6CFF1-2F42-4E10-9A97-F116F46F53FE}"/>
          </ac:spMkLst>
        </pc:spChg>
        <pc:cxnChg chg="add del">
          <ac:chgData name="Savoie, Bruce (ASD-S)" userId="90f4cde2-e460-48f0-a8c3-6a502e89c277" providerId="ADAL" clId="{BDBB832C-98EC-42A6-AD1D-CB0631D16F3F}" dt="2021-10-17T14:56:31.103" v="754"/>
          <ac:cxnSpMkLst>
            <pc:docMk/>
            <pc:sldMk cId="2595946349" sldId="1968"/>
            <ac:cxnSpMk id="73" creationId="{67182200-4859-4C8D-BCBB-55B245C28BA3}"/>
          </ac:cxnSpMkLst>
        </pc:cxnChg>
      </pc:sldChg>
      <pc:sldChg chg="addSp delSp add del setBg delDesignElem">
        <pc:chgData name="Savoie, Bruce (ASD-S)" userId="90f4cde2-e460-48f0-a8c3-6a502e89c277" providerId="ADAL" clId="{BDBB832C-98EC-42A6-AD1D-CB0631D16F3F}" dt="2021-10-17T14:56:31.103" v="754"/>
        <pc:sldMkLst>
          <pc:docMk/>
          <pc:sldMk cId="2943822171" sldId="1969"/>
        </pc:sldMkLst>
        <pc:spChg chg="add del">
          <ac:chgData name="Savoie, Bruce (ASD-S)" userId="90f4cde2-e460-48f0-a8c3-6a502e89c277" providerId="ADAL" clId="{BDBB832C-98EC-42A6-AD1D-CB0631D16F3F}" dt="2021-10-17T14:56:31.103" v="754"/>
          <ac:spMkLst>
            <pc:docMk/>
            <pc:sldMk cId="2943822171" sldId="1969"/>
            <ac:spMk id="35" creationId="{50D1C5B3-B60D-4696-AE60-100D5EC8AB5D}"/>
          </ac:spMkLst>
        </pc:spChg>
        <pc:spChg chg="add del">
          <ac:chgData name="Savoie, Bruce (ASD-S)" userId="90f4cde2-e460-48f0-a8c3-6a502e89c277" providerId="ADAL" clId="{BDBB832C-98EC-42A6-AD1D-CB0631D16F3F}" dt="2021-10-17T14:56:31.103" v="754"/>
          <ac:spMkLst>
            <pc:docMk/>
            <pc:sldMk cId="2943822171" sldId="1969"/>
            <ac:spMk id="37" creationId="{6C45AC87-1D03-4452-BBE4-712E10796A83}"/>
          </ac:spMkLst>
        </pc:spChg>
        <pc:spChg chg="add del">
          <ac:chgData name="Savoie, Bruce (ASD-S)" userId="90f4cde2-e460-48f0-a8c3-6a502e89c277" providerId="ADAL" clId="{BDBB832C-98EC-42A6-AD1D-CB0631D16F3F}" dt="2021-10-17T14:56:31.103" v="754"/>
          <ac:spMkLst>
            <pc:docMk/>
            <pc:sldMk cId="2943822171" sldId="1969"/>
            <ac:spMk id="39" creationId="{D3A66E38-056D-4A0A-BF1D-682AB0529888}"/>
          </ac:spMkLst>
        </pc:spChg>
        <pc:spChg chg="add del">
          <ac:chgData name="Savoie, Bruce (ASD-S)" userId="90f4cde2-e460-48f0-a8c3-6a502e89c277" providerId="ADAL" clId="{BDBB832C-98EC-42A6-AD1D-CB0631D16F3F}" dt="2021-10-17T14:56:31.103" v="754"/>
          <ac:spMkLst>
            <pc:docMk/>
            <pc:sldMk cId="2943822171" sldId="1969"/>
            <ac:spMk id="41" creationId="{E7D0A197-F7EC-4629-86FB-48D5D3B829AB}"/>
          </ac:spMkLst>
        </pc:spChg>
        <pc:spChg chg="add del">
          <ac:chgData name="Savoie, Bruce (ASD-S)" userId="90f4cde2-e460-48f0-a8c3-6a502e89c277" providerId="ADAL" clId="{BDBB832C-98EC-42A6-AD1D-CB0631D16F3F}" dt="2021-10-17T14:56:31.103" v="754"/>
          <ac:spMkLst>
            <pc:docMk/>
            <pc:sldMk cId="2943822171" sldId="1969"/>
            <ac:spMk id="43" creationId="{47251444-A29D-44A8-9E2E-263F0C215B1F}"/>
          </ac:spMkLst>
        </pc:spChg>
      </pc:sldChg>
      <pc:sldChg chg="add del setBg">
        <pc:chgData name="Savoie, Bruce (ASD-S)" userId="90f4cde2-e460-48f0-a8c3-6a502e89c277" providerId="ADAL" clId="{BDBB832C-98EC-42A6-AD1D-CB0631D16F3F}" dt="2021-10-17T14:56:31.103" v="754"/>
        <pc:sldMkLst>
          <pc:docMk/>
          <pc:sldMk cId="2608352423" sldId="197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CDF4A-6794-4924-ABD9-15AAE7B03D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FF303B-B967-4CEC-B353-AA300F60FC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055C9E-2168-4074-8CC1-90FBBDACB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FD144-76DB-4D75-BA72-F24C91CAD383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776D54-3E6C-4F04-B117-966938492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B44507-A85A-4C5E-BCC5-84AFBC24E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D5656-D239-494C-B916-00718612B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004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67F07-26A1-44B5-9F6D-F8A4B6A7E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6C14B0-0FE3-46B2-A74D-C62A5AD2A7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58DEEB-88ED-4861-B36A-8F177B3BC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FD144-76DB-4D75-BA72-F24C91CAD383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4529DF-DC0E-4DF9-A566-F1628FD11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658B48-E923-432C-9F4A-B3B26865E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D5656-D239-494C-B916-00718612B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654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5E390E9-79DA-496A-85D7-A92D2EF81A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CB9FF2-233A-4482-AA8D-5BE7EF64DE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58D365-A38E-40A9-8C06-B04011F4B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FD144-76DB-4D75-BA72-F24C91CAD383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E119F1-E82B-494B-8777-968D8C02C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3CD64A-C6BE-4095-8AD5-015B8D341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D5656-D239-494C-B916-00718612B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597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C7DEC-FCE2-40DB-9FB8-BB6C1135E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82701A-7F08-4B7F-8929-7AE1FBFB10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EBB49B-974B-43FE-ADBF-D2D62F101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FD144-76DB-4D75-BA72-F24C91CAD383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C477DB-6990-46B8-B67C-38F8BAA0E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6ECB5B-0844-45AB-8F3B-8611BAED8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D5656-D239-494C-B916-00718612B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99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E60CF-76AB-4B16-9946-5B558F5F3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A78015-7492-4263-82CF-DE5345A44F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457EED-2F05-4BD0-8AFC-AE6268A59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FD144-76DB-4D75-BA72-F24C91CAD383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FFF457-C106-422A-BC68-FA79DB744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D77EC9-9EA3-4A18-8778-992C5D53C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D5656-D239-494C-B916-00718612B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618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A2CD8-AF61-40AA-97E5-D5F5B7BBA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269A97-397B-4E21-821A-E8DA0EF442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E5C6F3-1EA0-49F9-A45D-24B19A862C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CCDCB4-16EC-4DFC-B65C-FEED7A8B4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FD144-76DB-4D75-BA72-F24C91CAD383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A3262D-C9F9-4510-B936-79D260084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1B8469-6775-4043-9F17-BEB24BFA2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D5656-D239-494C-B916-00718612B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837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CDEBB-D4AA-4DC1-8EF2-D5FB070B3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33467F-A9D6-4F7A-9F16-982B68EAF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56C1BC-1BA3-476D-AF49-559C15B9CD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096191-5440-4238-85EB-9A590E06C1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AF1829-9D0F-44A7-A0DE-FC33617EE4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324006-E209-4E22-A3B7-4479DBFE4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FD144-76DB-4D75-BA72-F24C91CAD383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BA367A-8804-4394-94DF-9BBB6E73A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99964D-6F05-4D62-98B6-903111713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D5656-D239-494C-B916-00718612B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12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5A385-862B-4CA4-BCE9-0DA641E5D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8B1927-18B0-4716-BA5B-81CBF262A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FD144-76DB-4D75-BA72-F24C91CAD383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319F69-B984-4327-8A2B-60FAEE0D3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190E61-A665-4AA4-9E26-E869A13D1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D5656-D239-494C-B916-00718612B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638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A1D862-C9EE-4D9E-86B5-42AB842FC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FD144-76DB-4D75-BA72-F24C91CAD383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DD72EE-82D8-426A-996A-66644EB7E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CC109E-55B0-4903-8068-481AA8670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D5656-D239-494C-B916-00718612B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693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5F781-96CD-4138-8C6A-43630FDCA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099CDE-DCAA-4A7F-8920-350460BBAC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B1DDB8-A2CC-4068-BA07-028630AD02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109147-7327-4106-836A-637B5DFAE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FD144-76DB-4D75-BA72-F24C91CAD383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186CFC-9440-4F21-9F0A-13C5D02F4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53DA84-D85D-444B-831A-9660CE118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D5656-D239-494C-B916-00718612B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524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CC322-52D2-4726-9AFB-F9D4F021E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0A76C0-4022-495A-A09C-EE53C3DBF5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9B16A3-3590-4D92-BF40-857C0BBF2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19B203-4B3F-4D3A-BD09-0C8D315D8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FD144-76DB-4D75-BA72-F24C91CAD383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69CB87-80DB-4985-8409-F56698A9D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3897DF-8336-4B57-BCA5-51C4CA805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D5656-D239-494C-B916-00718612B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408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DA4FDB-EA49-4E37-B785-FBAC96402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5A5EE0-A7FF-40B9-8E5E-1CF18918DE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3CDB6D-A67C-424A-B387-2C10AD0640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FD144-76DB-4D75-BA72-F24C91CAD383}" type="datetimeFigureOut">
              <a:rPr lang="en-US" smtClean="0"/>
              <a:t>11/7/2021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8426D8-6DE8-400F-85BF-116AB2526E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84D47B-656F-45FA-A50C-8E8CB084EE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FD5656-D239-494C-B916-00718612B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462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openclipart.org/detail/190134/lightning-by-zawertun-190134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mailto:bruce.savoie@nbed.nb.ca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hcounselor.com/2012/03/to-proficiency-and-beyond-test-taking.html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Rectangle 146">
            <a:extLst>
              <a:ext uri="{FF2B5EF4-FFF2-40B4-BE49-F238E27FC236}">
                <a16:creationId xmlns:a16="http://schemas.microsoft.com/office/drawing/2014/main" id="{BB115E43-049F-4FA8-851F-A790957F2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032938" y="-6032938"/>
            <a:ext cx="126124" cy="12192000"/>
          </a:xfrm>
          <a:prstGeom prst="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Logo, icon&#10;&#10;Description automatically generated">
            <a:extLst>
              <a:ext uri="{FF2B5EF4-FFF2-40B4-BE49-F238E27FC236}">
                <a16:creationId xmlns:a16="http://schemas.microsoft.com/office/drawing/2014/main" id="{FCA4C748-9B19-4DDD-91E3-75451BFACA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5117" r="5998"/>
          <a:stretch/>
        </p:blipFill>
        <p:spPr>
          <a:xfrm>
            <a:off x="1147763" y="1863725"/>
            <a:ext cx="3940175" cy="4440238"/>
          </a:xfrm>
          <a:custGeom>
            <a:avLst/>
            <a:gdLst/>
            <a:ahLst/>
            <a:cxnLst/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</p:spPr>
      </p:pic>
      <p:pic>
        <p:nvPicPr>
          <p:cNvPr id="1026" name="Picture 2" descr="A sign in front of a building&#10;&#10;Description automatically generated with medium confidence">
            <a:extLst>
              <a:ext uri="{FF2B5EF4-FFF2-40B4-BE49-F238E27FC236}">
                <a16:creationId xmlns:a16="http://schemas.microsoft.com/office/drawing/2014/main" id="{82AA51EC-FF86-4A92-9238-72A5B10A3D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24327"/>
          <a:stretch/>
        </p:blipFill>
        <p:spPr bwMode="auto">
          <a:xfrm>
            <a:off x="5154613" y="1863725"/>
            <a:ext cx="5888038" cy="44402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44E68BE-1E04-4D5B-8574-7C791AFA4F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291090"/>
            <a:ext cx="10515599" cy="932688"/>
          </a:xfrm>
        </p:spPr>
        <p:txBody>
          <a:bodyPr>
            <a:normAutofit/>
          </a:bodyPr>
          <a:lstStyle/>
          <a:p>
            <a:pPr algn="r"/>
            <a:r>
              <a:rPr lang="en-US" sz="5400"/>
              <a:t>Lightning News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2ED95F5-22D2-42F3-99E4-806D7C6707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1335726"/>
            <a:ext cx="10515599" cy="420624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November 8 – 12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352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9" name="Rectangle 134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0" name="Rectangle 136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1" name="Rectangle 138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2" name="Rectangle 140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3" name="Freeform: Shape 142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431A40-7744-428A-88B1-9ACC03EC4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November Theme</a:t>
            </a:r>
            <a:b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Courage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0C93A6-0820-4263-87F1-70A4092B1C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0042" y="806824"/>
            <a:ext cx="2919738" cy="1494117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indent="0">
              <a:buNone/>
            </a:pPr>
            <a:r>
              <a:rPr lang="en-US" sz="2000" kern="1200" dirty="0">
                <a:solidFill>
                  <a:srgbClr val="FFFFFF"/>
                </a:solidFill>
                <a:effectLst/>
                <a:latin typeface="+mn-lt"/>
                <a:ea typeface="+mn-ea"/>
                <a:cs typeface="+mn-cs"/>
              </a:rPr>
              <a:t>“Do what you can with what you have where you are.” </a:t>
            </a:r>
          </a:p>
          <a:p>
            <a:pPr marL="0" indent="0">
              <a:buNone/>
            </a:pPr>
            <a:r>
              <a:rPr lang="en-US" sz="2000" kern="1200" dirty="0">
                <a:solidFill>
                  <a:srgbClr val="FFFFFF"/>
                </a:solidFill>
                <a:effectLst/>
                <a:latin typeface="+mn-lt"/>
                <a:ea typeface="+mn-ea"/>
                <a:cs typeface="+mn-cs"/>
              </a:rPr>
              <a:t>   ~ Theodore Roosevelt ~</a:t>
            </a:r>
          </a:p>
        </p:txBody>
      </p:sp>
      <p:pic>
        <p:nvPicPr>
          <p:cNvPr id="1026" name="Picture 2" descr="Courage: Do what is right / IJF.org">
            <a:extLst>
              <a:ext uri="{FF2B5EF4-FFF2-40B4-BE49-F238E27FC236}">
                <a16:creationId xmlns:a16="http://schemas.microsoft.com/office/drawing/2014/main" id="{F26BB055-BD9B-4CA5-8A04-81468D715B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3510" y="467208"/>
            <a:ext cx="5923584" cy="5923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012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1" name="Rectangle 14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8" name="Rectangle 142">
            <a:extLst>
              <a:ext uri="{FF2B5EF4-FFF2-40B4-BE49-F238E27FC236}">
                <a16:creationId xmlns:a16="http://schemas.microsoft.com/office/drawing/2014/main" id="{16BF4F81-CE79-4A24-860D-9959FF716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9278" y="484632"/>
            <a:ext cx="4189913" cy="5852642"/>
          </a:xfrm>
          <a:prstGeom prst="rect">
            <a:avLst/>
          </a:prstGeom>
          <a:solidFill>
            <a:schemeClr val="bg2"/>
          </a:solidFill>
          <a:ln w="127000" cap="sq" cmpd="thinThick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580129-8077-40EC-A6AA-98A635C1E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390" y="681037"/>
            <a:ext cx="3738779" cy="178881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Home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1A82E4-39FF-43B5-976A-7EA8DB53F2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0390" y="2630161"/>
            <a:ext cx="3738780" cy="3546801"/>
          </a:xfrm>
        </p:spPr>
        <p:txBody>
          <a:bodyPr vert="horz" lIns="91440" tIns="45720" rIns="91440" bIns="45720" rtlCol="0">
            <a:normAutofit/>
          </a:bodyPr>
          <a:lstStyle/>
          <a:p>
            <a:pPr marL="0"/>
            <a:r>
              <a:rPr lang="en-US" sz="2000">
                <a:effectLst/>
              </a:rPr>
              <a:t>While you are in your home learning environment, take active brain breaks to recharge the body and brain. Take a nature walk for fresh air or kick around a soccer ball. Throw on some music and just allow your body to move.</a:t>
            </a:r>
          </a:p>
          <a:p>
            <a:pPr marL="0"/>
            <a:r>
              <a:rPr lang="en-US" sz="2000">
                <a:effectLst/>
              </a:rPr>
              <a:t>Ensure you always have healthy and nutritious snacks and meals close by to enjoy!</a:t>
            </a:r>
          </a:p>
        </p:txBody>
      </p:sp>
      <p:pic>
        <p:nvPicPr>
          <p:cNvPr id="12" name="Picture 8" descr="Brain Break Friday - James Madison School #10">
            <a:extLst>
              <a:ext uri="{FF2B5EF4-FFF2-40B4-BE49-F238E27FC236}">
                <a16:creationId xmlns:a16="http://schemas.microsoft.com/office/drawing/2014/main" id="{99A681E6-941F-463C-A8CB-A49D23990BB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9991"/>
          <a:stretch/>
        </p:blipFill>
        <p:spPr bwMode="auto">
          <a:xfrm>
            <a:off x="5170507" y="484633"/>
            <a:ext cx="6542215" cy="5888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4790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134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44375C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580129-8077-40EC-A6AA-98A635C1E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>
                <a:solidFill>
                  <a:srgbClr val="FFFFFF"/>
                </a:solidFill>
              </a:rPr>
              <a:t>Creativity</a:t>
            </a:r>
          </a:p>
        </p:txBody>
      </p:sp>
      <p:pic>
        <p:nvPicPr>
          <p:cNvPr id="3074" name="Picture 2" descr="How to Create Your Own College Major | CollegeXpress">
            <a:extLst>
              <a:ext uri="{FF2B5EF4-FFF2-40B4-BE49-F238E27FC236}">
                <a16:creationId xmlns:a16="http://schemas.microsoft.com/office/drawing/2014/main" id="{462BC353-B6F8-40BE-BBF3-1EB8B807A63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1" r="11508" b="1"/>
          <a:stretch/>
        </p:blipFill>
        <p:spPr bwMode="auto">
          <a:xfrm>
            <a:off x="327547" y="321733"/>
            <a:ext cx="7058306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7" name="Rectangle 136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1A82E4-39FF-43B5-976A-7EA8DB53F2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29319" y="917725"/>
            <a:ext cx="3424739" cy="485236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/>
            <a:r>
              <a:rPr lang="en-US" sz="1700" dirty="0">
                <a:solidFill>
                  <a:srgbClr val="FFFFFF"/>
                </a:solidFill>
                <a:effectLst/>
              </a:rPr>
              <a:t>If you want to stay creative, we have two competitions:</a:t>
            </a:r>
          </a:p>
          <a:p>
            <a:pPr marL="0" indent="0">
              <a:buNone/>
            </a:pPr>
            <a:r>
              <a:rPr lang="en-US" sz="1700" dirty="0">
                <a:solidFill>
                  <a:srgbClr val="FFFFFF"/>
                </a:solidFill>
                <a:effectLst/>
              </a:rPr>
              <a:t>1.  Create a sign for outside with the word “</a:t>
            </a:r>
            <a:r>
              <a:rPr lang="en-US" sz="1700" dirty="0" err="1">
                <a:solidFill>
                  <a:srgbClr val="FFFFFF"/>
                </a:solidFill>
                <a:effectLst/>
              </a:rPr>
              <a:t>Bienvenue</a:t>
            </a:r>
            <a:r>
              <a:rPr lang="en-US" sz="1700" dirty="0">
                <a:solidFill>
                  <a:srgbClr val="FFFFFF"/>
                </a:solidFill>
                <a:effectLst/>
              </a:rPr>
              <a:t>” in it! We want to show our community that we have a French Immersion program in our school.</a:t>
            </a:r>
          </a:p>
          <a:p>
            <a:pPr marL="0" indent="0">
              <a:buNone/>
            </a:pPr>
            <a:r>
              <a:rPr lang="en-US" sz="1700" dirty="0">
                <a:solidFill>
                  <a:srgbClr val="FFFFFF"/>
                </a:solidFill>
                <a:effectLst/>
              </a:rPr>
              <a:t>2.  Create a holiday scene for the cover of a Christmas Card for Barnhill Memorial School.</a:t>
            </a:r>
          </a:p>
          <a:p>
            <a:pPr marL="0"/>
            <a:r>
              <a:rPr lang="en-US" sz="1700" dirty="0">
                <a:solidFill>
                  <a:srgbClr val="FFFFFF"/>
                </a:solidFill>
                <a:effectLst/>
              </a:rPr>
              <a:t>You can drop your submissions off to the school between 12:00 noon and 2:00 p.m. or you can take a picture and email them to our ART teacher Mrs. Kim Roy at kim.roy@nbed.nb.ca All submissions are due by the end of the day on Friday, November 12th.</a:t>
            </a:r>
          </a:p>
        </p:txBody>
      </p:sp>
    </p:spTree>
    <p:extLst>
      <p:ext uri="{BB962C8B-B14F-4D97-AF65-F5344CB8AC3E}">
        <p14:creationId xmlns:p14="http://schemas.microsoft.com/office/powerpoint/2010/main" val="2985314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3956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580129-8077-40EC-A6AA-98A635C1E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91260"/>
            <a:ext cx="6594189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Breakfast Program</a:t>
            </a:r>
            <a:b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Picture 8" descr="A picture containing bag, items, cluttered, several&#10;&#10;Description automatically generated">
            <a:extLst>
              <a:ext uri="{FF2B5EF4-FFF2-40B4-BE49-F238E27FC236}">
                <a16:creationId xmlns:a16="http://schemas.microsoft.com/office/drawing/2014/main" id="{8DAA9C21-26C8-4CDB-9E24-D62B5E1637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3"/>
          <a:stretch/>
        </p:blipFill>
        <p:spPr>
          <a:xfrm>
            <a:off x="327546" y="2454903"/>
            <a:ext cx="3442801" cy="4080254"/>
          </a:xfrm>
          <a:prstGeom prst="rect">
            <a:avLst/>
          </a:prstGeom>
        </p:spPr>
      </p:pic>
      <p:pic>
        <p:nvPicPr>
          <p:cNvPr id="7" name="Content Placeholder 6" descr="A picture containing building&#10;&#10;Description automatically generated">
            <a:extLst>
              <a:ext uri="{FF2B5EF4-FFF2-40B4-BE49-F238E27FC236}">
                <a16:creationId xmlns:a16="http://schemas.microsoft.com/office/drawing/2014/main" id="{FB9E7CD4-B3D6-4630-9DA2-3967E0DC570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3"/>
          <a:stretch/>
        </p:blipFill>
        <p:spPr>
          <a:xfrm>
            <a:off x="3942260" y="2454901"/>
            <a:ext cx="3442803" cy="4080255"/>
          </a:xfrm>
          <a:prstGeom prst="rect">
            <a:avLst/>
          </a:prstGeom>
        </p:spPr>
      </p:pic>
      <p:sp>
        <p:nvSpPr>
          <p:cNvPr id="78" name="Rectangle 77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1A82E4-39FF-43B5-976A-7EA8DB53F2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57973" y="763523"/>
            <a:ext cx="3511296" cy="533095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/>
            <a:r>
              <a:rPr lang="en-US" sz="2400">
                <a:solidFill>
                  <a:srgbClr val="FFFFFF"/>
                </a:solidFill>
                <a:effectLst/>
              </a:rPr>
              <a:t>This week Mr. Rob Scott from Rob Scott Insurance met Mrs. Muise and I at the school to deliver groceries for our student led breakfast program, there will be tons of healthy options at breakfast for </a:t>
            </a:r>
            <a:r>
              <a:rPr lang="en-US" sz="2400">
                <a:solidFill>
                  <a:srgbClr val="FFFFFF"/>
                </a:solidFill>
              </a:rPr>
              <a:t>you </a:t>
            </a:r>
            <a:r>
              <a:rPr lang="en-US" sz="2400">
                <a:solidFill>
                  <a:srgbClr val="FFFFFF"/>
                </a:solidFill>
                <a:effectLst/>
              </a:rPr>
              <a:t>when you return to school.</a:t>
            </a:r>
          </a:p>
          <a:p>
            <a:pPr marL="0"/>
            <a:endParaRPr lang="en-US" sz="2400">
              <a:solidFill>
                <a:srgbClr val="FFFFFF"/>
              </a:solidFill>
              <a:effectLst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B9FC1D-7AD0-4A3F-B890-B40CEE0AC7FE}"/>
              </a:ext>
            </a:extLst>
          </p:cNvPr>
          <p:cNvSpPr txBox="1"/>
          <p:nvPr/>
        </p:nvSpPr>
        <p:spPr>
          <a:xfrm>
            <a:off x="808383" y="1086678"/>
            <a:ext cx="2372139" cy="156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482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1" name="Rectangle 134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484255-EB2D-4BB2-AE30-DB198C00E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Guidance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5C73AA-2027-4A18-A589-9C68053967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4237" y="4170501"/>
            <a:ext cx="3657600" cy="152559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spcAft>
                <a:spcPts val="800"/>
              </a:spcAft>
              <a:buNone/>
            </a:pPr>
            <a:r>
              <a:rPr lang="en-US" sz="2000" kern="1200">
                <a:solidFill>
                  <a:srgbClr val="FFFFFF"/>
                </a:solidFill>
                <a:effectLst/>
                <a:latin typeface="+mn-lt"/>
                <a:ea typeface="+mn-ea"/>
                <a:cs typeface="+mn-cs"/>
              </a:rPr>
              <a:t>Mr. Savoie in Guidance is also available and can be reached at </a:t>
            </a:r>
            <a:r>
              <a:rPr lang="en-US" sz="2000" u="sng" kern="1200">
                <a:solidFill>
                  <a:srgbClr val="FFFFFF"/>
                </a:solidFill>
                <a:effectLst/>
                <a:latin typeface="+mn-lt"/>
                <a:ea typeface="+mn-ea"/>
                <a:cs typeface="+mn-cs"/>
                <a:hlinkClick r:id="rId2"/>
              </a:rPr>
              <a:t>bruce.savoie@nbed.nb.ca</a:t>
            </a:r>
            <a:endParaRPr lang="en-US" sz="2000" kern="1200">
              <a:solidFill>
                <a:srgbClr val="FFFFFF"/>
              </a:solidFill>
              <a:effectLst/>
              <a:latin typeface="+mn-lt"/>
              <a:ea typeface="+mn-ea"/>
              <a:cs typeface="+mn-cs"/>
            </a:endParaRPr>
          </a:p>
        </p:txBody>
      </p:sp>
      <p:cxnSp>
        <p:nvCxnSpPr>
          <p:cNvPr id="5132" name="Straight Connector 136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Guidance (Grand River Collegiate Institute)">
            <a:extLst>
              <a:ext uri="{FF2B5EF4-FFF2-40B4-BE49-F238E27FC236}">
                <a16:creationId xmlns:a16="http://schemas.microsoft.com/office/drawing/2014/main" id="{2504D78C-0DEB-472B-8112-02C7800BE5D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3822" y="844321"/>
            <a:ext cx="6553545" cy="517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33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6464595" cy="68580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Freeform: Shape 193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546337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D1BCA0-1AEA-4D4A-A01F-A2995000C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640263"/>
            <a:ext cx="5157216" cy="13449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Upcoming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3BCD29-208A-49B0-9E55-DE1E7B01CA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4672" y="2121763"/>
            <a:ext cx="5157216" cy="3773010"/>
          </a:xfr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>
              <a:spcBef>
                <a:spcPts val="0"/>
              </a:spcBef>
              <a:spcAft>
                <a:spcPts val="600"/>
              </a:spcAft>
              <a:buNone/>
              <a:tabLst>
                <a:tab pos="699770" algn="l"/>
              </a:tabLst>
            </a:pPr>
            <a:r>
              <a:rPr lang="en-US" sz="2000" dirty="0"/>
              <a:t>No school on November 11th – this is Remembrance Day – a holiday.</a:t>
            </a:r>
          </a:p>
          <a:p>
            <a:pPr marL="0" marR="0" lvl="0" indent="0">
              <a:spcBef>
                <a:spcPts val="0"/>
              </a:spcBef>
              <a:spcAft>
                <a:spcPts val="600"/>
              </a:spcAft>
              <a:buNone/>
              <a:tabLst>
                <a:tab pos="699770" algn="l"/>
              </a:tabLst>
            </a:pPr>
            <a:r>
              <a:rPr lang="en-US" sz="2000" dirty="0"/>
              <a:t>No school on November 19th – this is a professional learning day.</a:t>
            </a:r>
          </a:p>
          <a:p>
            <a:pPr marL="0" marR="0" lvl="0" indent="0">
              <a:spcBef>
                <a:spcPts val="0"/>
              </a:spcBef>
              <a:spcAft>
                <a:spcPts val="600"/>
              </a:spcAft>
              <a:buNone/>
              <a:tabLst>
                <a:tab pos="699770" algn="l"/>
              </a:tabLst>
            </a:pPr>
            <a:r>
              <a:rPr lang="en-US" sz="2000" dirty="0"/>
              <a:t>Report cards will be given to students on November 29th.</a:t>
            </a:r>
          </a:p>
          <a:p>
            <a:pPr marL="0" marR="0" lvl="0" indent="0">
              <a:spcBef>
                <a:spcPts val="0"/>
              </a:spcBef>
              <a:spcAft>
                <a:spcPts val="600"/>
              </a:spcAft>
              <a:buNone/>
              <a:tabLst>
                <a:tab pos="699770" algn="l"/>
              </a:tabLst>
            </a:pPr>
            <a:r>
              <a:rPr lang="en-US" sz="2000" dirty="0"/>
              <a:t>We are working with Harvey’s Studio regarding our School yearbook and student pictures. We will provide you with details once we have everything scheduled with Harvey’s. Thank you for your patience.</a:t>
            </a:r>
          </a:p>
          <a:p>
            <a:pPr marL="0" marR="0" lvl="0" indent="0">
              <a:spcBef>
                <a:spcPts val="0"/>
              </a:spcBef>
              <a:spcAft>
                <a:spcPts val="600"/>
              </a:spcAft>
              <a:buNone/>
              <a:tabLst>
                <a:tab pos="699770" algn="l"/>
              </a:tabLst>
            </a:pPr>
            <a:endParaRPr lang="en-US" sz="2000" dirty="0"/>
          </a:p>
          <a:p>
            <a:pPr marL="114300" marR="0" lvl="0">
              <a:spcBef>
                <a:spcPts val="0"/>
              </a:spcBef>
              <a:spcAft>
                <a:spcPts val="600"/>
              </a:spcAft>
              <a:tabLst>
                <a:tab pos="699770" algn="l"/>
              </a:tabLst>
            </a:pPr>
            <a:endParaRPr lang="en-US" sz="2000" dirty="0"/>
          </a:p>
        </p:txBody>
      </p:sp>
      <p:pic>
        <p:nvPicPr>
          <p:cNvPr id="5" name="Picture 2" descr="Poppy - Wikipedia">
            <a:extLst>
              <a:ext uri="{FF2B5EF4-FFF2-40B4-BE49-F238E27FC236}">
                <a16:creationId xmlns:a16="http://schemas.microsoft.com/office/drawing/2014/main" id="{702C11AA-A8FC-4B8A-8A0F-BD18ABCD3DC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02476" y="484632"/>
            <a:ext cx="4271295" cy="5733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30353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29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A3980-4487-47EF-B481-26479F4BC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127" y="932688"/>
            <a:ext cx="3361677" cy="327355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5000">
                <a:solidFill>
                  <a:srgbClr val="FFFFFF"/>
                </a:solidFill>
              </a:rPr>
              <a:t>Barnhill does their BEST-  </a:t>
            </a:r>
            <a:r>
              <a:rPr lang="en-US" sz="5000">
                <a:solidFill>
                  <a:schemeClr val="accent4"/>
                </a:solidFill>
              </a:rPr>
              <a:t>B</a:t>
            </a:r>
            <a:r>
              <a:rPr lang="en-US" sz="5000">
                <a:solidFill>
                  <a:srgbClr val="FFFFFF"/>
                </a:solidFill>
              </a:rPr>
              <a:t>ETTER </a:t>
            </a:r>
            <a:r>
              <a:rPr lang="en-US" sz="5000">
                <a:solidFill>
                  <a:schemeClr val="accent4"/>
                </a:solidFill>
              </a:rPr>
              <a:t>E</a:t>
            </a:r>
            <a:r>
              <a:rPr lang="en-US" sz="5000">
                <a:solidFill>
                  <a:srgbClr val="FFFFFF"/>
                </a:solidFill>
              </a:rPr>
              <a:t>VERY </a:t>
            </a:r>
            <a:r>
              <a:rPr lang="en-US" sz="5000">
                <a:solidFill>
                  <a:schemeClr val="accent4"/>
                </a:solidFill>
              </a:rPr>
              <a:t>S</a:t>
            </a:r>
            <a:r>
              <a:rPr lang="en-US" sz="5000">
                <a:solidFill>
                  <a:srgbClr val="FFFFFF"/>
                </a:solidFill>
              </a:rPr>
              <a:t>INGLE </a:t>
            </a:r>
            <a:br>
              <a:rPr lang="en-US" sz="5000">
                <a:solidFill>
                  <a:srgbClr val="FFFFFF"/>
                </a:solidFill>
              </a:rPr>
            </a:br>
            <a:r>
              <a:rPr lang="en-US" sz="5000">
                <a:solidFill>
                  <a:schemeClr val="accent4"/>
                </a:solidFill>
              </a:rPr>
              <a:t>T</a:t>
            </a:r>
            <a:r>
              <a:rPr lang="en-US" sz="5000">
                <a:solidFill>
                  <a:srgbClr val="FFFFFF"/>
                </a:solidFill>
              </a:rPr>
              <a:t>IME! </a:t>
            </a:r>
            <a:endParaRPr lang="en-US" sz="50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1859F9-9615-460B-B8A4-88BF955730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0127" y="5113960"/>
            <a:ext cx="1830086" cy="10228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1800">
                <a:solidFill>
                  <a:srgbClr val="FFFFFF"/>
                </a:solidFill>
              </a:rPr>
              <a:t>Enjoy your week!</a:t>
            </a:r>
            <a:endParaRPr lang="en-US" sz="1800"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DFACCB-771D-46C1-AEEF-E63A94AA39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4834" r="4834"/>
          <a:stretch/>
        </p:blipFill>
        <p:spPr>
          <a:xfrm>
            <a:off x="466344" y="450221"/>
            <a:ext cx="7205515" cy="5957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2807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7E7795046453D4D89422F17BB2C1931" ma:contentTypeVersion="0" ma:contentTypeDescription="Create a new document." ma:contentTypeScope="" ma:versionID="2d3c5008018382b2a497bc973a07cbd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D549DE1-91E4-4E10-8691-9ADB031E8E13}"/>
</file>

<file path=customXml/itemProps2.xml><?xml version="1.0" encoding="utf-8"?>
<ds:datastoreItem xmlns:ds="http://schemas.openxmlformats.org/officeDocument/2006/customXml" ds:itemID="{C60F2D1C-65A2-4A54-A598-A9AD8E8CB72C}"/>
</file>

<file path=customXml/itemProps3.xml><?xml version="1.0" encoding="utf-8"?>
<ds:datastoreItem xmlns:ds="http://schemas.openxmlformats.org/officeDocument/2006/customXml" ds:itemID="{DCA96E1B-9D57-4FC2-AC51-739075EEA110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15559</TotalTime>
  <Words>377</Words>
  <Application>Microsoft Office PowerPoint</Application>
  <PresentationFormat>Widescreen</PresentationFormat>
  <Paragraphs>24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Lightning News</vt:lpstr>
      <vt:lpstr>November Theme  Courage</vt:lpstr>
      <vt:lpstr>Home Learning</vt:lpstr>
      <vt:lpstr>Creativity</vt:lpstr>
      <vt:lpstr>Breakfast Program </vt:lpstr>
      <vt:lpstr>Guidance</vt:lpstr>
      <vt:lpstr>Upcoming Events</vt:lpstr>
      <vt:lpstr>Barnhill does their BEST-  BETTER EVERY SINGLE  TIME!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Barnhill CARES!!</dc:title>
  <dc:creator>Jennifer.Levesque@nbed.nb.ca</dc:creator>
  <cp:lastModifiedBy>Savoie, Bruce (ASD-S)</cp:lastModifiedBy>
  <cp:revision>316</cp:revision>
  <dcterms:created xsi:type="dcterms:W3CDTF">2021-02-12T14:16:34Z</dcterms:created>
  <dcterms:modified xsi:type="dcterms:W3CDTF">2021-11-08T01:31:48Z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0x01010067E7795046453D4D89422F17BB2C1931</vt:lpwstr>
  </property>
</Properties>
</file>