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10" r:id="rId3"/>
    <p:sldId id="334" r:id="rId4"/>
    <p:sldId id="338" r:id="rId5"/>
    <p:sldId id="340" r:id="rId6"/>
    <p:sldId id="328" r:id="rId7"/>
    <p:sldId id="330" r:id="rId8"/>
    <p:sldId id="318" r:id="rId9"/>
    <p:sldId id="33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94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>
        <p:scale>
          <a:sx n="66" d="100"/>
          <a:sy n="66" d="100"/>
        </p:scale>
        <p:origin x="75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3FB1-6666-495D-B032-47F123676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E0B82-934D-4E6D-8446-8C871909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5B08D-13B0-41C9-9041-92EC56F1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0ECA8-0B45-404D-8D5C-B73AC964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4755-D358-4E3A-A4D8-E2F0D3AC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5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9FA97-41EC-42E8-A1EA-4255A196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63970-89CE-4487-8AFE-C92A80926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F6B0-94AA-4BA4-8732-62745770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83975-CB25-491C-82FA-50D80B00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ACF1E-E695-47B9-A4D5-D3C71392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9CD77-A781-4E30-A591-ADE5EB254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6A33E-3AD6-4993-A307-117A70A3E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69AF7-D250-404A-9630-C21D0D11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F1BB9-972A-4671-AEEF-C8317DAD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652FF-DCEE-44C6-94CA-2CB87001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8F51-88D0-4495-A7F4-8D5B3DD2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0860-51AC-451F-B2AC-A4EB694FD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0C99F-34FD-472D-81FF-B2EB2DDA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1458C-047D-4E12-819E-62AB333C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958AB-2255-4AC4-884C-D2163DEC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0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F3EC-7184-402F-9263-582FF5CF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73F-E58B-4CCF-A698-7EF00F88A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FB2E0-375D-4D4F-8FAD-8C59C11D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E99CA-A7EA-4292-B300-BD7F1DA3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6B211-9ACF-44BF-A9CD-DADBAB12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6923-B212-40A9-9AEE-4F2B69C4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4FA1-C06E-4103-92A9-AB6D71410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13F3B-5D62-4AF6-818C-8FA5A75F6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900FD-9BE4-4614-9835-3215D1E7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E2B9D-A739-41A7-9DE5-D115235B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68C87-4B5C-40DC-8F3E-4B65A77C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1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FF56A-6245-433E-974B-8A8AADFA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135EC-43F1-4D53-99F6-AE00EC78F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51784-9F73-4F31-8240-252CFAE42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569D6-235A-416A-A524-0F818121A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E9604-9EB9-4E35-9DAE-2F35D8C3E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6D2E5-98C7-4678-87F3-96EFE71B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C303D-0ABA-4BC7-BA39-E3D7280C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35463-03FF-42D2-8D5D-4778A746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8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4CC3-B620-4C14-8BA2-505D4F9E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E456B-936C-4D16-8BB7-AB19E154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A7950-452B-4387-8484-4715BF31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69DCF-D50F-4206-9E3E-C0CE1A20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2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1E3E6-9D7F-4E85-927C-506521C7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A41F1-5460-4182-BEC7-5F87256B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0B039-8800-4958-8C9B-456BBF5F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9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E21B4-0A25-428A-AA24-2DE545CF2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9A629-A0F4-4F80-A021-2B0D8FBF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0F3DC-89FB-4054-9182-48A266A6E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0AD88-331A-4BA5-9630-3BABB653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B4E31-9B21-4E2A-8994-EF2F1C61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CB3F0-5504-43F8-858C-0548EB58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99F7-1D54-4C9F-A9DD-8E23C30E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DF105-2366-47C5-A517-64045F85B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6BAAA-7E41-48E9-B80E-96B9A9917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2947-0CA9-4BFC-B71F-4B6B8F3C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4959F-1AAD-4902-A664-A5BA7314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6D872-0A43-4E23-BE76-72C4774C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8F0B8-3C13-4CE6-A63F-0B792211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36BA9-171D-4433-BC7E-DE15808ED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89785-6317-44C7-954C-6E68C2FD6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FD144-76DB-4D75-BA72-F24C91CAD38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B5CA0-98A8-4A57-B2A3-2500F7D83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C5657-A0D7-4DF9-A2C3-10C8133F4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4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90134/lightning-by-zawertun-19013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Honesty-Word-Honesty-Wallpaper-Wallpaper-Of-Honesty-259375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centsable.net/2011/04/retail-steals-the-challenge.html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bwiki.com/Dash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xhere.com/fr/photo/1588203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hilehewasnapping.com/healthy-low-prep-snack-idea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lvaryga.com/good-better-best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4E68BE-1E04-4D5B-8574-7C791AFA4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3114698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Lightning News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2ED95F5-22D2-42F3-99E4-806D7C670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513" y="4337072"/>
            <a:ext cx="3506264" cy="167161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March 27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– 31st,</a:t>
            </a:r>
          </a:p>
          <a:p>
            <a:r>
              <a:rPr lang="en-US" sz="3200" dirty="0">
                <a:solidFill>
                  <a:schemeClr val="bg1"/>
                </a:solidFill>
              </a:rPr>
              <a:t>2023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FCA4C748-9B19-4DDD-91E3-75451BFAC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052" r="21933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32" name="Group 140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1033" name="Freeform: Shape 141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4" name="Freeform: Shape 142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35" name="Group 144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Freeform: Shape 146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AA51EC-FF86-4A92-9238-72A5B10A3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0" r="26905"/>
          <a:stretch/>
        </p:blipFill>
        <p:spPr bwMode="auto"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48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835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26E5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12EE3-148C-4EE0-8587-507D2B58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March Theme Honesty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DB0FA6-47F7-45F5-BB14-6A7F2478CE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24" r="1" b="927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F3EB8-2FF1-473F-A169-6402468D9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effectLst/>
              </a:rPr>
              <a:t>“Honesty is the fastest way to prevent a mistake from </a:t>
            </a:r>
            <a:r>
              <a:rPr lang="en-US" sz="2400" dirty="0">
                <a:solidFill>
                  <a:srgbClr val="FFFFFF"/>
                </a:solidFill>
              </a:rPr>
              <a:t>t</a:t>
            </a:r>
            <a:r>
              <a:rPr lang="en-US" sz="2400" dirty="0">
                <a:solidFill>
                  <a:srgbClr val="FFFFFF"/>
                </a:solidFill>
                <a:effectLst/>
              </a:rPr>
              <a:t>urning into a failure.”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~ James </a:t>
            </a:r>
            <a:r>
              <a:rPr lang="en-US" sz="2400" dirty="0" err="1">
                <a:solidFill>
                  <a:srgbClr val="FFFFFF"/>
                </a:solidFill>
              </a:rPr>
              <a:t>Altucher</a:t>
            </a:r>
            <a:r>
              <a:rPr lang="en-US" sz="2400" dirty="0">
                <a:solidFill>
                  <a:srgbClr val="FFFFFF"/>
                </a:solidFill>
              </a:rPr>
              <a:t> ~</a:t>
            </a:r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  <a:effectLst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This week is the final week of March, and it is a full 5day, week of school.</a:t>
            </a:r>
            <a:endParaRPr lang="en-US" sz="2400" dirty="0">
              <a:solidFill>
                <a:srgbClr val="FFFFFF"/>
              </a:solidFill>
              <a:effectLst/>
            </a:endParaRPr>
          </a:p>
          <a:p>
            <a:pPr marL="0"/>
            <a:r>
              <a:rPr lang="en-US" sz="2000" dirty="0">
                <a:solidFill>
                  <a:srgbClr val="FFFFFF"/>
                </a:solidFill>
              </a:rPr>
              <a:t>Attendance does matter; so, make every effort to attend everyday.</a:t>
            </a:r>
          </a:p>
          <a:p>
            <a:pPr marL="0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9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CB5358-22BC-4851-8090-142D2710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Honesty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DCBFC-F3DB-4C3C-A14E-BE33DA0E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38" y="2516777"/>
            <a:ext cx="4879614" cy="39937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What is honesty? Honesty is when you speak the truth and act truthfully.</a:t>
            </a:r>
          </a:p>
          <a:p>
            <a:pPr marL="0" indent="0">
              <a:buNone/>
            </a:pPr>
            <a:r>
              <a:rPr lang="en-US" sz="2000" dirty="0"/>
              <a:t>Many people think honesty means you “don’t tell a lie” … and speaking the truth is a big part of being honest. It is more than that, it is acting truthfully as well. </a:t>
            </a:r>
          </a:p>
          <a:p>
            <a:pPr marL="0" indent="0">
              <a:buNone/>
            </a:pPr>
            <a:r>
              <a:rPr lang="en-US" sz="2000" dirty="0"/>
              <a:t>Just do not be sneaky! </a:t>
            </a:r>
          </a:p>
          <a:p>
            <a:pPr marL="0" indent="0">
              <a:buNone/>
            </a:pPr>
            <a:r>
              <a:rPr lang="en-US" sz="2000" dirty="0"/>
              <a:t>Be truthful in both the way you speak and the way you act with others.</a:t>
            </a:r>
          </a:p>
        </p:txBody>
      </p:sp>
    </p:spTree>
    <p:extLst>
      <p:ext uri="{BB962C8B-B14F-4D97-AF65-F5344CB8AC3E}">
        <p14:creationId xmlns:p14="http://schemas.microsoft.com/office/powerpoint/2010/main" val="221770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5A9FC-6E09-4DD5-B810-62032D0D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It’s Finally Spring!!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5E451-30CF-474D-8CDE-B4DCCB63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Please come to school dressed for the weather. It is getting sunnier out and we certainly want everyone outside enjoying the weather as much as possible.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74529A94-BEFB-4B74-8966-D4F32697F6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94" r="14553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embracing&#10;&#10;Description automatically generated with low confidence">
            <a:extLst>
              <a:ext uri="{FF2B5EF4-FFF2-40B4-BE49-F238E27FC236}">
                <a16:creationId xmlns:a16="http://schemas.microsoft.com/office/drawing/2014/main" id="{1874A411-217E-46C2-9453-F7D77D8F4E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</a:blip>
          <a:srcRect l="19292" r="18472" b="-1"/>
          <a:stretch/>
        </p:blipFill>
        <p:spPr>
          <a:xfrm>
            <a:off x="5833976" y="10"/>
            <a:ext cx="6394152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C0A242-ECA8-4DD5-91E1-D625E719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98445"/>
            <a:ext cx="4803636" cy="13116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/>
              <a:t>Specialty Classes change on Monday, March 27</a:t>
            </a:r>
            <a:r>
              <a:rPr lang="en-US" sz="3600" baseline="30000" dirty="0"/>
              <a:t>th</a:t>
            </a:r>
            <a:r>
              <a:rPr lang="en-US" sz="36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C2384-209C-474C-B281-E03B8D346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With the beginning of term #3 on March 27</a:t>
            </a:r>
            <a:r>
              <a:rPr lang="en-US" sz="1700" baseline="30000" dirty="0"/>
              <a:t>th</a:t>
            </a:r>
            <a:r>
              <a:rPr lang="en-US" sz="1700" dirty="0"/>
              <a:t> students will begin a new specialty class! It will be either Music, Art or Technology.</a:t>
            </a:r>
          </a:p>
        </p:txBody>
      </p:sp>
    </p:spTree>
    <p:extLst>
      <p:ext uri="{BB962C8B-B14F-4D97-AF65-F5344CB8AC3E}">
        <p14:creationId xmlns:p14="http://schemas.microsoft.com/office/powerpoint/2010/main" val="79537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2"/>
            <a:ext cx="6711020" cy="278186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AB9A89-F937-46DD-B825-2266FC77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8" y="762000"/>
            <a:ext cx="6108725" cy="21441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report card will be issued on April 6</a:t>
            </a:r>
            <a:r>
              <a:rPr lang="en-US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2A8B9026-04DF-499B-A388-67FCB7435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505" y="3395972"/>
            <a:ext cx="1332806" cy="1417320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4" y="4965191"/>
            <a:ext cx="1338257" cy="143777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5100" y="3395974"/>
            <a:ext cx="5193903" cy="300699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6C1D0-15AE-43D0-A37E-6CF109EA8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648548"/>
            <a:ext cx="4525347" cy="2481864"/>
          </a:xfrm>
        </p:spPr>
        <p:txBody>
          <a:bodyPr anchor="ctr"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Booking information will be shared the week of April 3</a:t>
            </a:r>
            <a:r>
              <a:rPr lang="en-US" sz="17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6</a:t>
            </a:r>
            <a:r>
              <a:rPr lang="en-US" sz="17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Our hope is that parents/guardians of children who are struggling academically will take advantage of this time to be part of the intervention plan for their child’s success at school.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scheduled dates for Parent/Teacher interviews are Thursday, April 13th, from 4:00 p.m. – 7:00 p.m. These interviews will be in person at the school. On Friday, April 14th, from 9:00 a.m. – 11:00 a.m. These interviews will be virtual on Microsoft Teams.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4689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2"/>
            <a:ext cx="6711020" cy="278186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44D3B-4AE6-4F34-970B-B89B393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8" y="762000"/>
            <a:ext cx="6108725" cy="2144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Athletics</a:t>
            </a:r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75169340-65CE-40F2-B3C8-B9D474178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9089" y="455365"/>
            <a:ext cx="4371502" cy="277672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teddy, stuffed, indoor, toy&#10;&#10;Description automatically generated">
            <a:extLst>
              <a:ext uri="{FF2B5EF4-FFF2-40B4-BE49-F238E27FC236}">
                <a16:creationId xmlns:a16="http://schemas.microsoft.com/office/drawing/2014/main" id="{8505C8AD-E21C-4270-A68D-69A5132F72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5512" y="637457"/>
            <a:ext cx="3198655" cy="2412101"/>
          </a:xfrm>
          <a:prstGeom prst="rect">
            <a:avLst/>
          </a:prstGeom>
        </p:spPr>
      </p:pic>
      <p:sp>
        <p:nvSpPr>
          <p:cNvPr id="38" name="Rectangle 28">
            <a:extLst>
              <a:ext uri="{FF2B5EF4-FFF2-40B4-BE49-F238E27FC236}">
                <a16:creationId xmlns:a16="http://schemas.microsoft.com/office/drawing/2014/main" id="{2A8B9026-04DF-499B-A388-67FCB7435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505" y="3395972"/>
            <a:ext cx="1332806" cy="1417320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4" y="4965192"/>
            <a:ext cx="1338257" cy="1417320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5100" y="3395974"/>
            <a:ext cx="5193903" cy="300666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98398-80D8-49A4-83E6-C797BA38C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0" y="3648548"/>
            <a:ext cx="4597423" cy="2481864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Monday, March 27th – boys’ practice.</a:t>
            </a:r>
          </a:p>
          <a:p>
            <a:pPr marL="0" indent="0">
              <a:buNone/>
            </a:pPr>
            <a:r>
              <a:rPr lang="en-US" dirty="0"/>
              <a:t>Tuesday, March 28th – boys’ game, starts at 4:00 p.m. here vs RVMS.</a:t>
            </a:r>
          </a:p>
          <a:p>
            <a:pPr marL="0" indent="0">
              <a:buNone/>
            </a:pPr>
            <a:r>
              <a:rPr lang="en-US" dirty="0"/>
              <a:t>Wednesday, March 29th – girls’ practice.</a:t>
            </a:r>
          </a:p>
          <a:p>
            <a:pPr marL="0" indent="0">
              <a:buNone/>
            </a:pPr>
            <a:r>
              <a:rPr lang="en-US" dirty="0"/>
              <a:t>Thursday, March 30th – girls’ practice.</a:t>
            </a:r>
          </a:p>
          <a:p>
            <a:pPr marL="0" indent="0">
              <a:buNone/>
            </a:pPr>
            <a:r>
              <a:rPr lang="en-US" dirty="0"/>
              <a:t>Volleyball practices are from 3:00 p.m. – 4:30 p.m.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/>
            <a:endParaRPr lang="en-US" sz="19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56D4A3-B550-45B7-A4A3-7E1E52890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9089" y="3390832"/>
            <a:ext cx="4371502" cy="2991680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74AC6C-DC68-4036-BAC3-421CADF08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7479904" y="3560422"/>
            <a:ext cx="3995314" cy="25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6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AB62B-EF61-43AA-820B-7C39A4BF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7227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March is Nutrition Month!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E6EA5F-5630-4DE9-90F2-B135D1F3B7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917" r="15917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309C4F-6C8B-8063-3EFA-DF5F57B94D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want to share a recipe with you. Ham, Turkey or Chicken, Cheese, Cucumber, and Carrot Pinwheel, made with Tortilla.</a:t>
            </a:r>
          </a:p>
          <a:p>
            <a:r>
              <a:rPr lang="en-US" dirty="0"/>
              <a:t>Ingredients: </a:t>
            </a:r>
            <a:r>
              <a:rPr lang="en-US" baseline="30000" dirty="0"/>
              <a:t>1 package of medium Tortillas</a:t>
            </a:r>
          </a:p>
          <a:p>
            <a:pPr marL="0" indent="0">
              <a:buNone/>
            </a:pPr>
            <a:r>
              <a:rPr lang="en-US" baseline="30000" dirty="0"/>
              <a:t>½ cup of cream cheese, ¼ cup of Italian Dressing, ½ cup of Roasted Red Peppers, finely chopped, 400g of sliced Deli Ham/Turkey/Chicken, ½ Cucumber, ribboned and 1 large carrot, shredded.</a:t>
            </a:r>
          </a:p>
          <a:p>
            <a:pPr marL="0" indent="0">
              <a:buNone/>
            </a:pPr>
            <a:r>
              <a:rPr lang="en-US" b="1" baseline="30000" dirty="0"/>
              <a:t>Directions:</a:t>
            </a:r>
            <a:r>
              <a:rPr lang="en-US" baseline="30000" dirty="0"/>
              <a:t> In a small bowl, lightly whisk together the cream cheese, Italian Dressing and Red Peppers until combined. On a work surface, lay out the Tortillas and spread the mixture evenly on each Tortilla. Layer each with Cucumber Ribbons, &amp; Shredded Carrot.</a:t>
            </a:r>
            <a:r>
              <a:rPr lang="en-US" b="1" baseline="30000" dirty="0"/>
              <a:t> </a:t>
            </a:r>
          </a:p>
          <a:p>
            <a:pPr marL="0" indent="0">
              <a:buNone/>
            </a:pPr>
            <a:r>
              <a:rPr lang="en-US" b="1" baseline="30000" dirty="0"/>
              <a:t>Tightly Roll each Tortilla and cut into 1” thick slices.</a:t>
            </a:r>
          </a:p>
          <a:p>
            <a:pPr marL="0" indent="0">
              <a:buNone/>
            </a:pPr>
            <a:r>
              <a:rPr lang="en-US" b="1" dirty="0"/>
              <a:t>ENJOY!</a:t>
            </a:r>
          </a:p>
        </p:txBody>
      </p:sp>
    </p:spTree>
    <p:extLst>
      <p:ext uri="{BB962C8B-B14F-4D97-AF65-F5344CB8AC3E}">
        <p14:creationId xmlns:p14="http://schemas.microsoft.com/office/powerpoint/2010/main" val="296005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A3980-4487-47EF-B481-26479F4B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Barnhill does their BEST EVERY SINGLE TIME!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859F9-9615-460B-B8A4-88BF9557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127" y="5113960"/>
            <a:ext cx="1830086" cy="1022860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HAVE A GREAT WEEK!! Talk with your teachers and get all your assignments in so they can mark them for your Report Card.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EDFACCB-771D-46C1-AEEF-E63A94AA3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4" r="9586" b="1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3E7565"/>
          </a:solidFill>
          <a:ln w="25400">
            <a:solidFill>
              <a:srgbClr val="3E7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80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7795046453D4D89422F17BB2C1931" ma:contentTypeVersion="0" ma:contentTypeDescription="Create a new document." ma:contentTypeScope="" ma:versionID="2d3c5008018382b2a497bc973a07cb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BEB41B-339A-401D-9107-4B5CD7037094}"/>
</file>

<file path=customXml/itemProps2.xml><?xml version="1.0" encoding="utf-8"?>
<ds:datastoreItem xmlns:ds="http://schemas.openxmlformats.org/officeDocument/2006/customXml" ds:itemID="{263319DE-0C88-47D6-8FCE-88196899C0B5}"/>
</file>

<file path=customXml/itemProps3.xml><?xml version="1.0" encoding="utf-8"?>
<ds:datastoreItem xmlns:ds="http://schemas.openxmlformats.org/officeDocument/2006/customXml" ds:itemID="{A39A0FB2-CB24-41E4-A95D-AB444EC56F3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572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Lightning News</vt:lpstr>
      <vt:lpstr>March Theme Honesty</vt:lpstr>
      <vt:lpstr>Honesty</vt:lpstr>
      <vt:lpstr>It’s Finally Spring!! </vt:lpstr>
      <vt:lpstr>Specialty Classes change on Monday, March 27th.</vt:lpstr>
      <vt:lpstr>The second report card will be issued on April 6th.</vt:lpstr>
      <vt:lpstr>Athletics</vt:lpstr>
      <vt:lpstr>March is Nutrition Month!</vt:lpstr>
      <vt:lpstr>Barnhill does their BEST EVERY SINGLE TIME!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Barnhill CARES!!</dc:title>
  <dc:creator>Jennifer.Levesque@nbed.nb.ca</dc:creator>
  <cp:lastModifiedBy>Ferguson, Jill (ASD-S)</cp:lastModifiedBy>
  <cp:revision>92</cp:revision>
  <dcterms:created xsi:type="dcterms:W3CDTF">2021-02-12T14:16:34Z</dcterms:created>
  <dcterms:modified xsi:type="dcterms:W3CDTF">2023-03-24T18:27:55Z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0x01010067E7795046453D4D89422F17BB2C1931</vt:lpwstr>
  </property>
</Properties>
</file>