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10" r:id="rId3"/>
    <p:sldId id="334" r:id="rId4"/>
    <p:sldId id="338" r:id="rId5"/>
    <p:sldId id="339" r:id="rId6"/>
    <p:sldId id="340" r:id="rId7"/>
    <p:sldId id="337" r:id="rId8"/>
    <p:sldId id="328" r:id="rId9"/>
    <p:sldId id="330" r:id="rId10"/>
    <p:sldId id="318" r:id="rId11"/>
    <p:sldId id="335" r:id="rId12"/>
    <p:sldId id="3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94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3FB1-6666-495D-B032-47F12367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E0B82-934D-4E6D-8446-8C8719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5B08D-13B0-41C9-9041-92EC56F1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0ECA8-0B45-404D-8D5C-B73AC964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4755-D358-4E3A-A4D8-E2F0D3AC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5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FA97-41EC-42E8-A1EA-4255A19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63970-89CE-4487-8AFE-C92A80926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F6B0-94AA-4BA4-8732-62745770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3975-CB25-491C-82FA-50D80B00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CF1E-E695-47B9-A4D5-D3C71392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9CD77-A781-4E30-A591-ADE5EB254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6A33E-3AD6-4993-A307-117A70A3E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69AF7-D250-404A-9630-C21D0D11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F1BB9-972A-4671-AEEF-C8317DAD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652FF-DCEE-44C6-94CA-2CB87001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8F51-88D0-4495-A7F4-8D5B3DD2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0860-51AC-451F-B2AC-A4EB694FD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0C99F-34FD-472D-81FF-B2EB2DDA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1458C-047D-4E12-819E-62AB333C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958AB-2255-4AC4-884C-D2163DEC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0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F3EC-7184-402F-9263-582FF5CF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73F-E58B-4CCF-A698-7EF00F88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FB2E0-375D-4D4F-8FAD-8C59C11D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E99CA-A7EA-4292-B300-BD7F1DA3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B211-9ACF-44BF-A9CD-DADBAB12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6923-B212-40A9-9AEE-4F2B69C4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4FA1-C06E-4103-92A9-AB6D71410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13F3B-5D62-4AF6-818C-8FA5A75F6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900FD-9BE4-4614-9835-3215D1E7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E2B9D-A739-41A7-9DE5-D115235B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68C87-4B5C-40DC-8F3E-4B65A77C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1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FF56A-6245-433E-974B-8A8AADFA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135EC-43F1-4D53-99F6-AE00EC78F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51784-9F73-4F31-8240-252CFAE42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569D6-235A-416A-A524-0F818121A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E9604-9EB9-4E35-9DAE-2F35D8C3E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6D2E5-98C7-4678-87F3-96EFE71B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C303D-0ABA-4BC7-BA39-E3D7280C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35463-03FF-42D2-8D5D-4778A746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4CC3-B620-4C14-8BA2-505D4F9E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E456B-936C-4D16-8BB7-AB19E154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A7950-452B-4387-8484-4715BF31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69DCF-D50F-4206-9E3E-C0CE1A20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2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1E3E6-9D7F-4E85-927C-506521C7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A41F1-5460-4182-BEC7-5F87256B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B039-8800-4958-8C9B-456BBF5F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21B4-0A25-428A-AA24-2DE545CF2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A629-A0F4-4F80-A021-2B0D8FBF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0F3DC-89FB-4054-9182-48A266A6E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0AD88-331A-4BA5-9630-3BABB653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B4E31-9B21-4E2A-8994-EF2F1C61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CB3F0-5504-43F8-858C-0548EB58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99F7-1D54-4C9F-A9DD-8E23C30E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DF105-2366-47C5-A517-64045F85B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6BAAA-7E41-48E9-B80E-96B9A9917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2947-0CA9-4BFC-B71F-4B6B8F3C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4959F-1AAD-4902-A664-A5BA7314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6D872-0A43-4E23-BE76-72C4774C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8F0B8-3C13-4CE6-A63F-0B792211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36BA9-171D-4433-BC7E-DE15808ED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89785-6317-44C7-954C-6E68C2FD6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D144-76DB-4D75-BA72-F24C91CAD383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5CA0-98A8-4A57-B2A3-2500F7D83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C5657-A0D7-4DF9-A2C3-10C8133F4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4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90134/lightning-by-zawertun-19013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hilehewasnapping.com/healthy-low-prep-snack-idea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bodybuilding.blogspot.com/2015/11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ryga.com/good-better-best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Honesty-Word-Honesty-Wallpaper-Wallpaper-Of-Honesty-259375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solvibrations.com/become-a-better-person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entsable.net/2011/04/retail-steals-the-challenge.html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van.macdonald@nbed.nb.ca" TargetMode="External"/><Relationship Id="rId2" Type="http://schemas.openxmlformats.org/officeDocument/2006/relationships/hyperlink" Target="https://www.youtube.com/watch?v=Q4p9GyWXWc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s://hallatar.blogspot.com/2019/03/runouden-ja-metsan-paiva.html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iesrules.blogspot.com/2012_08_01_archiv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liza.muise@nbed.nb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cerebusfangirl/295830738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wiki.com/Dash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xhere.com/fr/photo/1588203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4E68BE-1E04-4D5B-8574-7C791AFA4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Lightning News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ED95F5-22D2-42F3-99E4-806D7C670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March 20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– 24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</a:p>
          <a:p>
            <a:r>
              <a:rPr lang="en-US" sz="3200" dirty="0">
                <a:solidFill>
                  <a:schemeClr val="bg1"/>
                </a:solidFill>
              </a:rPr>
              <a:t>2023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FCA4C748-9B19-4DDD-91E3-75451BFAC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052" r="21933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32" name="Group 140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033" name="Freeform: Shape 141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4" name="Freeform: Shape 142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35" name="Group 144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Freeform: Shape 146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AA51EC-FF86-4A92-9238-72A5B10A3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r="26905"/>
          <a:stretch/>
        </p:blipFill>
        <p:spPr bwMode="auto"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48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835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AB62B-EF61-43AA-820B-7C39A4BF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7227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March is Nutrition Month!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6E06-ED75-4E17-864D-0F1AF6113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3500" dirty="0"/>
              <a:t>Calcium: A Nutrient of Concern in Canada</a:t>
            </a:r>
          </a:p>
          <a:p>
            <a:r>
              <a:rPr lang="en-US" sz="2400" dirty="0"/>
              <a:t>Canadians are not getting enough calcium leading to a widespread calcium inadequacy and putting bone health at risk. </a:t>
            </a:r>
          </a:p>
          <a:p>
            <a:pPr marL="0" indent="0">
              <a:buNone/>
            </a:pPr>
            <a:r>
              <a:rPr lang="en-US" sz="2400" b="1" dirty="0"/>
              <a:t>DID YOU KNOW? </a:t>
            </a:r>
          </a:p>
          <a:p>
            <a:r>
              <a:rPr lang="en-US" sz="2400" dirty="0"/>
              <a:t>Calcium is needed to: </a:t>
            </a:r>
          </a:p>
          <a:p>
            <a:pPr lvl="1"/>
            <a:r>
              <a:rPr lang="en-US" sz="2000" dirty="0"/>
              <a:t>Achieve peak-bone mass in teens</a:t>
            </a:r>
          </a:p>
          <a:p>
            <a:pPr lvl="1"/>
            <a:r>
              <a:rPr lang="en-US" sz="2000" dirty="0"/>
              <a:t>Keep bones strong and healthy in adults</a:t>
            </a:r>
          </a:p>
          <a:p>
            <a:pPr lvl="1"/>
            <a:r>
              <a:rPr lang="en-US" sz="2000" dirty="0"/>
              <a:t>Slow bone loss and prevent fractures in older adults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E6EA5F-5630-4DE9-90F2-B135D1F3B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917" r="1591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05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937A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62304-7900-4A9E-936D-7BF296E7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Calcium Inadequacy</a:t>
            </a:r>
          </a:p>
        </p:txBody>
      </p:sp>
      <p:pic>
        <p:nvPicPr>
          <p:cNvPr id="6" name="Content Placeholder 5" descr="A picture containing cup, food, milk&#10;&#10;Description automatically generated">
            <a:extLst>
              <a:ext uri="{FF2B5EF4-FFF2-40B4-BE49-F238E27FC236}">
                <a16:creationId xmlns:a16="http://schemas.microsoft.com/office/drawing/2014/main" id="{02F51035-A1D7-4CFC-90D5-D743BA42C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19" r="1" b="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20108-1D24-45AF-B21C-2AEBF1206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Milk products, including milk, cheese and yogurt make the largest contribution to Canadians’ calcium intake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Most Canadians are consuming less than 1 cup (250ml) of milk, less than 1 ounce of cheese (30g) and less than 2 tablespoons (30ml) of yogurt each day.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Make sure to increase your calcium intake.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0C3F0-7421-4B5D-BEC9-E80FA240B154}"/>
              </a:ext>
            </a:extLst>
          </p:cNvPr>
          <p:cNvSpPr txBox="1"/>
          <p:nvPr/>
        </p:nvSpPr>
        <p:spPr>
          <a:xfrm>
            <a:off x="5199036" y="6335102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orkbodybuilding.blogspot.com/2015/1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A3980-4487-47EF-B481-26479F4B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Barnhill does their BEST EVERY SINGLE TIME!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859F9-9615-460B-B8A4-88BF9557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127" y="5113960"/>
            <a:ext cx="1830086" cy="10228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HAVE A GREAT WEEK!!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EDFACCB-771D-46C1-AEEF-E63A94AA3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4" r="9586" b="1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3E7565"/>
          </a:solidFill>
          <a:ln w="25400">
            <a:solidFill>
              <a:srgbClr val="3E7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8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26E5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12EE3-148C-4EE0-8587-507D2B58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March Theme Honesty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DB0FA6-47F7-45F5-BB14-6A7F2478CE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24" r="1" b="927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F3EB8-2FF1-473F-A169-6402468D9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effectLst/>
              </a:rPr>
              <a:t>“</a:t>
            </a:r>
            <a:r>
              <a:rPr lang="en-US" sz="2400" dirty="0">
                <a:solidFill>
                  <a:srgbClr val="FFFFFF"/>
                </a:solidFill>
              </a:rPr>
              <a:t>The first step toward greatness is to be honest</a:t>
            </a:r>
            <a:r>
              <a:rPr lang="en-US" sz="2400" dirty="0">
                <a:solidFill>
                  <a:srgbClr val="FFFFFF"/>
                </a:solidFill>
                <a:effectLst/>
              </a:rPr>
              <a:t>.” </a:t>
            </a: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effectLst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effectLst/>
              </a:rPr>
              <a:t>~  Proverb ~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~ This week is a 4-day week, no school on Friday the 24</a:t>
            </a:r>
            <a:r>
              <a:rPr lang="en-US" sz="2400" baseline="30000" dirty="0">
                <a:solidFill>
                  <a:srgbClr val="FFFFFF"/>
                </a:solidFill>
              </a:rPr>
              <a:t>th.</a:t>
            </a:r>
          </a:p>
          <a:p>
            <a:pPr marL="0" indent="0" algn="ctr">
              <a:buNone/>
            </a:pPr>
            <a:r>
              <a:rPr lang="en-US" sz="2400" baseline="30000" dirty="0">
                <a:solidFill>
                  <a:srgbClr val="FFFFFF"/>
                </a:solidFill>
              </a:rPr>
              <a:t>It is a Professional Learning Day for staff.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</a:p>
          <a:p>
            <a:pPr marL="0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9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CB5358-22BC-4851-8090-142D2710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Honesty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AD6B768-7667-429C-A21A-433AA5FF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2824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DCBFC-F3DB-4C3C-A14E-BE33DA0E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38" y="2516777"/>
            <a:ext cx="4879614" cy="399375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Being honest means more than telling the truth. When you’re honest, you’re sincere. You have a sense of honor and fairness. You’re trustworthy and genuine. And you’re not just honest on the outside, you’re honest on the inside too. You don’t lie to anyone, including yourself. </a:t>
            </a:r>
          </a:p>
          <a:p>
            <a:r>
              <a:rPr lang="en-US" sz="2000" dirty="0"/>
              <a:t>That sounds hard and sometimes it is. But you probably know someone who has these qualities. And if you’re fortunate, that person is your friend. </a:t>
            </a:r>
          </a:p>
        </p:txBody>
      </p:sp>
    </p:spTree>
    <p:extLst>
      <p:ext uri="{BB962C8B-B14F-4D97-AF65-F5344CB8AC3E}">
        <p14:creationId xmlns:p14="http://schemas.microsoft.com/office/powerpoint/2010/main" val="221770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5A9FC-6E09-4DD5-B810-62032D0D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It’s Finally Spring!!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5E451-30CF-474D-8CDE-B4DCCB63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dirty="0"/>
              <a:t>Monday, March 20</a:t>
            </a:r>
            <a:r>
              <a:rPr lang="en-US" baseline="30000" dirty="0"/>
              <a:t>th</a:t>
            </a:r>
            <a:r>
              <a:rPr lang="en-US" dirty="0"/>
              <a:t> is the first day of Spring </a:t>
            </a:r>
          </a:p>
          <a:p>
            <a:r>
              <a:rPr lang="en-US" dirty="0"/>
              <a:t>As it gets warmer, we look forward to spending more time outdoors to take advantage of the nice weather and get some fresh air. </a:t>
            </a:r>
          </a:p>
          <a:p>
            <a:r>
              <a:rPr lang="en-US" dirty="0"/>
              <a:t>What is your favorite outdoor activity??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74529A94-BEFB-4B74-8966-D4F32697F6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94" r="1455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833D-B914-4898-B117-2A832D52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/>
              <a:t>World Down Syndrome Day – is Tuesday, March 21st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2FBC-4DF8-487A-BA71-70FF9267D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4" y="2438400"/>
            <a:ext cx="5102351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</a:rPr>
              <a:t>World Down Syndrome Day (WDSD) is </a:t>
            </a:r>
            <a:r>
              <a:rPr lang="en-US" sz="2000" dirty="0"/>
              <a:t>a day to raise </a:t>
            </a:r>
            <a:r>
              <a:rPr lang="en-US" sz="2000" b="0" i="0" dirty="0">
                <a:effectLst/>
              </a:rPr>
              <a:t>awareness about Down syndrome in schools and </a:t>
            </a:r>
            <a:r>
              <a:rPr lang="en-US" sz="2000" dirty="0"/>
              <a:t>communities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Video – Excerpts from “Just Like You”  (3 min) 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https://www.youtube.com/watch?v=Q4p9GyWXWcw</a:t>
            </a:r>
            <a:endParaRPr lang="en-US" sz="2000" dirty="0"/>
          </a:p>
          <a:p>
            <a:r>
              <a:rPr lang="en-US" sz="2000" dirty="0"/>
              <a:t>Here at Barnhill Memorial School, we have an excellent Best Buddies program, if you need more information, please contact Mr. MacDonald: </a:t>
            </a:r>
            <a:r>
              <a:rPr lang="en-US" sz="2000" dirty="0">
                <a:hlinkClick r:id="rId3"/>
              </a:rPr>
              <a:t>evan.macdonald@nbed.nb.ca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365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A0F0460-2F13-4FEA-ABB0-4EE0251D26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19105" y="694945"/>
            <a:ext cx="1086366" cy="2322576"/>
          </a:xfrm>
          <a:prstGeom prst="rect">
            <a:avLst/>
          </a:prstGeom>
        </p:spPr>
      </p:pic>
      <p:sp>
        <p:nvSpPr>
          <p:cNvPr id="139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62FA72-8A98-4A80-AB8F-72CA9F96A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168" y="3831336"/>
            <a:ext cx="4206240" cy="2103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8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embracing&#10;&#10;Description automatically generated with low confidence">
            <a:extLst>
              <a:ext uri="{FF2B5EF4-FFF2-40B4-BE49-F238E27FC236}">
                <a16:creationId xmlns:a16="http://schemas.microsoft.com/office/drawing/2014/main" id="{1874A411-217E-46C2-9453-F7D77D8F4E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l="19292" r="18472" b="-1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C0A242-ECA8-4DD5-91E1-D625E719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Use people first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2384-209C-474C-B281-E03B8D346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When someone has a disability and you are talking about them, always say WHO they are before anything else. </a:t>
            </a:r>
          </a:p>
          <a:p>
            <a:pPr marL="0"/>
            <a:endParaRPr lang="en-US" sz="1700" dirty="0"/>
          </a:p>
          <a:p>
            <a:pPr marL="0" indent="0">
              <a:buNone/>
            </a:pPr>
            <a:r>
              <a:rPr lang="en-US" sz="1700" dirty="0"/>
              <a:t>“This is my friend Ethan.  He loves playing piano.”</a:t>
            </a:r>
          </a:p>
          <a:p>
            <a:pPr marL="0" indent="0">
              <a:buNone/>
            </a:pPr>
            <a:r>
              <a:rPr lang="en-US" sz="1700" dirty="0"/>
              <a:t>“This is Susan, and she is really good at soccer.”</a:t>
            </a:r>
          </a:p>
          <a:p>
            <a:pPr marL="0" indent="0">
              <a:buNone/>
            </a:pPr>
            <a:r>
              <a:rPr lang="en-US" sz="1700" dirty="0"/>
              <a:t>“ My friend Maggie has three older brothers. She also has Down syndrome”</a:t>
            </a:r>
          </a:p>
          <a:p>
            <a:pPr marL="0"/>
            <a:endParaRPr lang="en-US" sz="1700" dirty="0"/>
          </a:p>
          <a:p>
            <a:pPr marL="0" indent="0">
              <a:buNone/>
            </a:pPr>
            <a:r>
              <a:rPr lang="en-US" sz="1700" dirty="0"/>
              <a:t>Describe who the person is first, not their disability.</a:t>
            </a:r>
          </a:p>
          <a:p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7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B571A-AAEB-4DAE-9DC8-0A3AA88F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Report Cards go home April 6</a:t>
            </a:r>
            <a:r>
              <a:rPr lang="en-US" sz="3700" baseline="30000" dirty="0"/>
              <a:t>th</a:t>
            </a:r>
            <a:r>
              <a:rPr lang="en-US" sz="37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C6037-01D5-4EFB-8C18-1538F48DD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</a:rPr>
              <a:t>If you have not completed assignments or tests, please talk to your teacher </a:t>
            </a:r>
            <a:r>
              <a:rPr lang="en-US" sz="2000" dirty="0"/>
              <a:t>on Monday</a:t>
            </a:r>
            <a:r>
              <a:rPr lang="en-US" sz="2000" dirty="0">
                <a:effectLst/>
              </a:rPr>
              <a:t> or Tuesday. </a:t>
            </a:r>
            <a:r>
              <a:rPr lang="en-US" sz="2000" b="1" u="sng" dirty="0">
                <a:effectLst/>
              </a:rPr>
              <a:t>Teachers cannot mark nothing!</a:t>
            </a: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8FB14E7E-FD3A-41BD-9601-9B053BC94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870" r="6023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7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2"/>
            <a:ext cx="6711020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AB9A89-F937-46DD-B825-2266FC77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8" y="762000"/>
            <a:ext cx="6108725" cy="21441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Yearbooks for 2022-2023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05" y="3395972"/>
            <a:ext cx="1332806" cy="141732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4" y="4965191"/>
            <a:ext cx="1338257" cy="143777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5100" y="3395974"/>
            <a:ext cx="5193903" cy="300699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6C1D0-15AE-43D0-A37E-6CF109EA8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648548"/>
            <a:ext cx="4525347" cy="2481864"/>
          </a:xfrm>
        </p:spPr>
        <p:txBody>
          <a:bodyPr anchor="ctr"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Grade 8 students ~ Please email your submission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Mrs. Muise at  </a:t>
            </a:r>
            <a:r>
              <a:rPr lang="en-US" sz="17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liza.muise@nbed.nb.ca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any questions regarding your submission and what you need to write, please speak with Mrs. Muise.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order your Yearbook, everyone received a Yearbook order form. They are due to Harvey Studios by March 25</a:t>
            </a:r>
            <a:r>
              <a:rPr lang="en-US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students can bring the forms back to the school prior to that date. 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F58B390-3011-4E6E-B9DE-D98C028E0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 b="12763"/>
          <a:stretch/>
        </p:blipFill>
        <p:spPr>
          <a:xfrm>
            <a:off x="7339089" y="450221"/>
            <a:ext cx="4371502" cy="59527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9ECF94-E05F-4452-91DA-AF1407D8F373}"/>
              </a:ext>
            </a:extLst>
          </p:cNvPr>
          <p:cNvSpPr txBox="1"/>
          <p:nvPr/>
        </p:nvSpPr>
        <p:spPr>
          <a:xfrm>
            <a:off x="9270499" y="6202910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cerebusfangirl/295830738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2"/>
            <a:ext cx="6711020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44D3B-4AE6-4F34-970B-B89B393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8" y="762000"/>
            <a:ext cx="6108725" cy="2144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Athletics</a:t>
            </a:r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75169340-65CE-40F2-B3C8-B9D474178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9089" y="455365"/>
            <a:ext cx="4371502" cy="277672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teddy, stuffed, indoor, toy&#10;&#10;Description automatically generated">
            <a:extLst>
              <a:ext uri="{FF2B5EF4-FFF2-40B4-BE49-F238E27FC236}">
                <a16:creationId xmlns:a16="http://schemas.microsoft.com/office/drawing/2014/main" id="{8505C8AD-E21C-4270-A68D-69A5132F72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5512" y="637457"/>
            <a:ext cx="3198655" cy="2412101"/>
          </a:xfrm>
          <a:prstGeom prst="rect">
            <a:avLst/>
          </a:prstGeom>
        </p:spPr>
      </p:pic>
      <p:sp>
        <p:nvSpPr>
          <p:cNvPr id="38" name="Rectangle 28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05" y="3395972"/>
            <a:ext cx="1332806" cy="141732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4" y="4965192"/>
            <a:ext cx="1338257" cy="1417320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5100" y="3395974"/>
            <a:ext cx="5193903" cy="300666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98398-80D8-49A4-83E6-C797BA38C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0" y="3648548"/>
            <a:ext cx="4597423" cy="2481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Volleyball is everyday this week from 3:00 – 4:30 p.m.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Mon. &amp; Wed. ~ Girl</a:t>
            </a:r>
            <a:r>
              <a:rPr lang="en-US" dirty="0"/>
              <a:t>s’ practice.</a:t>
            </a:r>
          </a:p>
          <a:p>
            <a:pPr marL="0" indent="0">
              <a:buNone/>
            </a:pPr>
            <a:r>
              <a:rPr lang="en-US" dirty="0"/>
              <a:t>Tues. &amp; Thurs. Boys’ practice.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/>
            <a:endParaRPr lang="en-US" sz="19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56D4A3-B550-45B7-A4A3-7E1E5289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9089" y="3390832"/>
            <a:ext cx="4371502" cy="2991680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4AC6C-DC68-4036-BAC3-421CADF08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7479904" y="3560422"/>
            <a:ext cx="3995314" cy="25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60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795046453D4D89422F17BB2C1931" ma:contentTypeVersion="0" ma:contentTypeDescription="Create a new document." ma:contentTypeScope="" ma:versionID="2d3c5008018382b2a497bc973a07cb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DEFEB6-1215-4528-8977-262CC5D105AE}"/>
</file>

<file path=customXml/itemProps2.xml><?xml version="1.0" encoding="utf-8"?>
<ds:datastoreItem xmlns:ds="http://schemas.openxmlformats.org/officeDocument/2006/customXml" ds:itemID="{A492B5CD-5D6D-4E93-80A1-E270F4CDA324}"/>
</file>

<file path=customXml/itemProps3.xml><?xml version="1.0" encoding="utf-8"?>
<ds:datastoreItem xmlns:ds="http://schemas.openxmlformats.org/officeDocument/2006/customXml" ds:itemID="{C18CC421-0155-48AB-BA51-A90F64CA4B8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654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Lightning News</vt:lpstr>
      <vt:lpstr>March Theme Honesty</vt:lpstr>
      <vt:lpstr>Honesty</vt:lpstr>
      <vt:lpstr>It’s Finally Spring!! </vt:lpstr>
      <vt:lpstr>World Down Syndrome Day – is Tuesday, March 21st</vt:lpstr>
      <vt:lpstr>Use people first language</vt:lpstr>
      <vt:lpstr>Report Cards go home April 6th.</vt:lpstr>
      <vt:lpstr>Yearbooks for 2022-2023</vt:lpstr>
      <vt:lpstr>Athletics</vt:lpstr>
      <vt:lpstr>March is Nutrition Month!</vt:lpstr>
      <vt:lpstr>Calcium Inadequacy</vt:lpstr>
      <vt:lpstr>Barnhill does their BEST EVERY SINGLE TIME!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Barnhill CARES!!</dc:title>
  <dc:creator>Jennifer.Levesque@nbed.nb.ca</dc:creator>
  <cp:lastModifiedBy>Ferguson, Jill (ASD-S)</cp:lastModifiedBy>
  <cp:revision>91</cp:revision>
  <dcterms:created xsi:type="dcterms:W3CDTF">2021-02-12T14:16:34Z</dcterms:created>
  <dcterms:modified xsi:type="dcterms:W3CDTF">2023-03-17T17:47:08Z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0x01010067E7795046453D4D89422F17BB2C1931</vt:lpwstr>
  </property>
</Properties>
</file>