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sldIdLst>
    <p:sldId id="300" r:id="rId2"/>
    <p:sldId id="304" r:id="rId3"/>
    <p:sldId id="291" r:id="rId4"/>
    <p:sldId id="286" r:id="rId5"/>
    <p:sldId id="268" r:id="rId6"/>
    <p:sldId id="289" r:id="rId7"/>
    <p:sldId id="319" r:id="rId8"/>
    <p:sldId id="302" r:id="rId9"/>
    <p:sldId id="301" r:id="rId10"/>
    <p:sldId id="266" r:id="rId11"/>
    <p:sldId id="299" r:id="rId12"/>
    <p:sldId id="306" r:id="rId13"/>
    <p:sldId id="305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7" r:id="rId23"/>
    <p:sldId id="32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35" autoAdjust="0"/>
    <p:restoredTop sz="94660"/>
  </p:normalViewPr>
  <p:slideViewPr>
    <p:cSldViewPr snapToGrid="0">
      <p:cViewPr>
        <p:scale>
          <a:sx n="66" d="100"/>
          <a:sy n="66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D9AB7-C1FA-4401-B5D3-23DE53A4CF1D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744634F-D0F2-4895-AEB2-17F4D260B352}">
      <dgm:prSet/>
      <dgm:spPr/>
      <dgm:t>
        <a:bodyPr/>
        <a:lstStyle/>
        <a:p>
          <a:r>
            <a:rPr lang="en-US" b="1"/>
            <a:t>Better </a:t>
          </a:r>
          <a:endParaRPr lang="en-US"/>
        </a:p>
      </dgm:t>
    </dgm:pt>
    <dgm:pt modelId="{E65FB7AF-3EC6-460C-AF7E-D6D7BDFB7CBA}" type="parTrans" cxnId="{3A079AF8-9BD5-4405-AA4B-81D43FF61F85}">
      <dgm:prSet/>
      <dgm:spPr/>
      <dgm:t>
        <a:bodyPr/>
        <a:lstStyle/>
        <a:p>
          <a:endParaRPr lang="en-US"/>
        </a:p>
      </dgm:t>
    </dgm:pt>
    <dgm:pt modelId="{BFB3473D-B504-47B6-88C1-D8DCB499D890}" type="sibTrans" cxnId="{3A079AF8-9BD5-4405-AA4B-81D43FF61F85}">
      <dgm:prSet/>
      <dgm:spPr/>
      <dgm:t>
        <a:bodyPr/>
        <a:lstStyle/>
        <a:p>
          <a:endParaRPr lang="en-US"/>
        </a:p>
      </dgm:t>
    </dgm:pt>
    <dgm:pt modelId="{E01DADA5-E381-4803-B13A-C4FF80766F14}">
      <dgm:prSet/>
      <dgm:spPr/>
      <dgm:t>
        <a:bodyPr/>
        <a:lstStyle/>
        <a:p>
          <a:r>
            <a:rPr lang="en-US" b="1"/>
            <a:t>Every </a:t>
          </a:r>
          <a:endParaRPr lang="en-US"/>
        </a:p>
      </dgm:t>
    </dgm:pt>
    <dgm:pt modelId="{0C0114B8-22BA-424D-B981-CC7A0D55B322}" type="parTrans" cxnId="{D1D5DFA5-094E-4C55-AE2C-3138899C4239}">
      <dgm:prSet/>
      <dgm:spPr/>
      <dgm:t>
        <a:bodyPr/>
        <a:lstStyle/>
        <a:p>
          <a:endParaRPr lang="en-US"/>
        </a:p>
      </dgm:t>
    </dgm:pt>
    <dgm:pt modelId="{EAAE6E37-AE33-4CEA-A034-544A0C90F387}" type="sibTrans" cxnId="{D1D5DFA5-094E-4C55-AE2C-3138899C4239}">
      <dgm:prSet/>
      <dgm:spPr/>
      <dgm:t>
        <a:bodyPr/>
        <a:lstStyle/>
        <a:p>
          <a:endParaRPr lang="en-US"/>
        </a:p>
      </dgm:t>
    </dgm:pt>
    <dgm:pt modelId="{5A052A16-4DC8-4427-8957-1D98ABE25702}">
      <dgm:prSet/>
      <dgm:spPr/>
      <dgm:t>
        <a:bodyPr/>
        <a:lstStyle/>
        <a:p>
          <a:r>
            <a:rPr lang="en-US" b="1"/>
            <a:t>Single </a:t>
          </a:r>
          <a:endParaRPr lang="en-US"/>
        </a:p>
      </dgm:t>
    </dgm:pt>
    <dgm:pt modelId="{1A270A36-12C9-4996-A961-B23389D48F4A}" type="parTrans" cxnId="{4CDE8181-E318-43C3-B150-6DE29E229E3A}">
      <dgm:prSet/>
      <dgm:spPr/>
      <dgm:t>
        <a:bodyPr/>
        <a:lstStyle/>
        <a:p>
          <a:endParaRPr lang="en-US"/>
        </a:p>
      </dgm:t>
    </dgm:pt>
    <dgm:pt modelId="{EAF21FD4-B195-4A42-9769-3CAA89F5AF88}" type="sibTrans" cxnId="{4CDE8181-E318-43C3-B150-6DE29E229E3A}">
      <dgm:prSet/>
      <dgm:spPr/>
      <dgm:t>
        <a:bodyPr/>
        <a:lstStyle/>
        <a:p>
          <a:endParaRPr lang="en-US"/>
        </a:p>
      </dgm:t>
    </dgm:pt>
    <dgm:pt modelId="{FFC1ACBA-7070-4E38-9D5F-CA6471DCAFFD}">
      <dgm:prSet/>
      <dgm:spPr/>
      <dgm:t>
        <a:bodyPr/>
        <a:lstStyle/>
        <a:p>
          <a:r>
            <a:rPr lang="en-US" b="1"/>
            <a:t>Time</a:t>
          </a:r>
          <a:endParaRPr lang="en-US"/>
        </a:p>
      </dgm:t>
    </dgm:pt>
    <dgm:pt modelId="{4342B2EB-1362-474A-B9E4-9765A8D3174D}" type="parTrans" cxnId="{FEB31CF1-089F-4110-8B1E-3807FA5BAD6E}">
      <dgm:prSet/>
      <dgm:spPr/>
      <dgm:t>
        <a:bodyPr/>
        <a:lstStyle/>
        <a:p>
          <a:endParaRPr lang="en-US"/>
        </a:p>
      </dgm:t>
    </dgm:pt>
    <dgm:pt modelId="{691A8612-069C-4751-AB5F-5055A9308997}" type="sibTrans" cxnId="{FEB31CF1-089F-4110-8B1E-3807FA5BAD6E}">
      <dgm:prSet/>
      <dgm:spPr/>
      <dgm:t>
        <a:bodyPr/>
        <a:lstStyle/>
        <a:p>
          <a:endParaRPr lang="en-US"/>
        </a:p>
      </dgm:t>
    </dgm:pt>
    <dgm:pt modelId="{A4EB0C85-03B7-4179-A7D1-4BDD5C5BF8CA}" type="pres">
      <dgm:prSet presAssocID="{06DD9AB7-C1FA-4401-B5D3-23DE53A4CF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9A9787-2AA0-4F99-9F53-89A47A94D20E}" type="pres">
      <dgm:prSet presAssocID="{0744634F-D0F2-4895-AEB2-17F4D260B352}" presName="hierRoot1" presStyleCnt="0"/>
      <dgm:spPr/>
    </dgm:pt>
    <dgm:pt modelId="{6E1913D5-EF31-4E09-988C-7EBD8DAD2F66}" type="pres">
      <dgm:prSet presAssocID="{0744634F-D0F2-4895-AEB2-17F4D260B352}" presName="composite" presStyleCnt="0"/>
      <dgm:spPr/>
    </dgm:pt>
    <dgm:pt modelId="{583459FA-46E4-46AA-AB60-76E580178E59}" type="pres">
      <dgm:prSet presAssocID="{0744634F-D0F2-4895-AEB2-17F4D260B352}" presName="background" presStyleLbl="node0" presStyleIdx="0" presStyleCnt="4"/>
      <dgm:spPr/>
    </dgm:pt>
    <dgm:pt modelId="{8347D705-6AB8-4967-B727-D52E28BF29E3}" type="pres">
      <dgm:prSet presAssocID="{0744634F-D0F2-4895-AEB2-17F4D260B352}" presName="text" presStyleLbl="fgAcc0" presStyleIdx="0" presStyleCnt="4">
        <dgm:presLayoutVars>
          <dgm:chPref val="3"/>
        </dgm:presLayoutVars>
      </dgm:prSet>
      <dgm:spPr/>
    </dgm:pt>
    <dgm:pt modelId="{BAD47400-5A54-4CDF-9362-9920378A3351}" type="pres">
      <dgm:prSet presAssocID="{0744634F-D0F2-4895-AEB2-17F4D260B352}" presName="hierChild2" presStyleCnt="0"/>
      <dgm:spPr/>
    </dgm:pt>
    <dgm:pt modelId="{C479FC9D-8272-4F77-B59E-1C1D20C9746B}" type="pres">
      <dgm:prSet presAssocID="{E01DADA5-E381-4803-B13A-C4FF80766F14}" presName="hierRoot1" presStyleCnt="0"/>
      <dgm:spPr/>
    </dgm:pt>
    <dgm:pt modelId="{0E9F1365-CF8B-47F5-85ED-33E59A293612}" type="pres">
      <dgm:prSet presAssocID="{E01DADA5-E381-4803-B13A-C4FF80766F14}" presName="composite" presStyleCnt="0"/>
      <dgm:spPr/>
    </dgm:pt>
    <dgm:pt modelId="{7FA3D604-43F4-475C-99C6-32B80C6383BB}" type="pres">
      <dgm:prSet presAssocID="{E01DADA5-E381-4803-B13A-C4FF80766F14}" presName="background" presStyleLbl="node0" presStyleIdx="1" presStyleCnt="4"/>
      <dgm:spPr/>
    </dgm:pt>
    <dgm:pt modelId="{57869495-FE55-4F89-BC07-DA531E98CF39}" type="pres">
      <dgm:prSet presAssocID="{E01DADA5-E381-4803-B13A-C4FF80766F14}" presName="text" presStyleLbl="fgAcc0" presStyleIdx="1" presStyleCnt="4">
        <dgm:presLayoutVars>
          <dgm:chPref val="3"/>
        </dgm:presLayoutVars>
      </dgm:prSet>
      <dgm:spPr/>
    </dgm:pt>
    <dgm:pt modelId="{9022568F-1D85-487A-876E-ED4AFF75F074}" type="pres">
      <dgm:prSet presAssocID="{E01DADA5-E381-4803-B13A-C4FF80766F14}" presName="hierChild2" presStyleCnt="0"/>
      <dgm:spPr/>
    </dgm:pt>
    <dgm:pt modelId="{D2F6ED17-4E69-4DA5-B5CA-D4477BDAE798}" type="pres">
      <dgm:prSet presAssocID="{5A052A16-4DC8-4427-8957-1D98ABE25702}" presName="hierRoot1" presStyleCnt="0"/>
      <dgm:spPr/>
    </dgm:pt>
    <dgm:pt modelId="{C179AEF4-5970-487F-8EED-28CD28FB7B53}" type="pres">
      <dgm:prSet presAssocID="{5A052A16-4DC8-4427-8957-1D98ABE25702}" presName="composite" presStyleCnt="0"/>
      <dgm:spPr/>
    </dgm:pt>
    <dgm:pt modelId="{5616A4B1-79C3-427A-AA72-6C1138511B26}" type="pres">
      <dgm:prSet presAssocID="{5A052A16-4DC8-4427-8957-1D98ABE25702}" presName="background" presStyleLbl="node0" presStyleIdx="2" presStyleCnt="4"/>
      <dgm:spPr/>
    </dgm:pt>
    <dgm:pt modelId="{52249921-78E1-4DE4-80E8-CD5F846E38C6}" type="pres">
      <dgm:prSet presAssocID="{5A052A16-4DC8-4427-8957-1D98ABE25702}" presName="text" presStyleLbl="fgAcc0" presStyleIdx="2" presStyleCnt="4">
        <dgm:presLayoutVars>
          <dgm:chPref val="3"/>
        </dgm:presLayoutVars>
      </dgm:prSet>
      <dgm:spPr/>
    </dgm:pt>
    <dgm:pt modelId="{3B1AA452-C296-4B90-B43C-0DACC3C1CC65}" type="pres">
      <dgm:prSet presAssocID="{5A052A16-4DC8-4427-8957-1D98ABE25702}" presName="hierChild2" presStyleCnt="0"/>
      <dgm:spPr/>
    </dgm:pt>
    <dgm:pt modelId="{74289F3E-B6DD-4AAE-9B49-8084F70011D0}" type="pres">
      <dgm:prSet presAssocID="{FFC1ACBA-7070-4E38-9D5F-CA6471DCAFFD}" presName="hierRoot1" presStyleCnt="0"/>
      <dgm:spPr/>
    </dgm:pt>
    <dgm:pt modelId="{7A20ED90-67E5-4253-836B-86725CB4AEDD}" type="pres">
      <dgm:prSet presAssocID="{FFC1ACBA-7070-4E38-9D5F-CA6471DCAFFD}" presName="composite" presStyleCnt="0"/>
      <dgm:spPr/>
    </dgm:pt>
    <dgm:pt modelId="{C18E5117-16AB-43F1-9491-E762E3BD37DA}" type="pres">
      <dgm:prSet presAssocID="{FFC1ACBA-7070-4E38-9D5F-CA6471DCAFFD}" presName="background" presStyleLbl="node0" presStyleIdx="3" presStyleCnt="4"/>
      <dgm:spPr/>
    </dgm:pt>
    <dgm:pt modelId="{05AA7CCC-1D8A-4585-9D7F-4ED01D334F0E}" type="pres">
      <dgm:prSet presAssocID="{FFC1ACBA-7070-4E38-9D5F-CA6471DCAFFD}" presName="text" presStyleLbl="fgAcc0" presStyleIdx="3" presStyleCnt="4">
        <dgm:presLayoutVars>
          <dgm:chPref val="3"/>
        </dgm:presLayoutVars>
      </dgm:prSet>
      <dgm:spPr/>
    </dgm:pt>
    <dgm:pt modelId="{10FF9B7B-43E7-4849-AFCD-790F46733B44}" type="pres">
      <dgm:prSet presAssocID="{FFC1ACBA-7070-4E38-9D5F-CA6471DCAFFD}" presName="hierChild2" presStyleCnt="0"/>
      <dgm:spPr/>
    </dgm:pt>
  </dgm:ptLst>
  <dgm:cxnLst>
    <dgm:cxn modelId="{35AE440A-2A2D-4FF9-B85E-32B8C969D339}" type="presOf" srcId="{5A052A16-4DC8-4427-8957-1D98ABE25702}" destId="{52249921-78E1-4DE4-80E8-CD5F846E38C6}" srcOrd="0" destOrd="0" presId="urn:microsoft.com/office/officeart/2005/8/layout/hierarchy1"/>
    <dgm:cxn modelId="{386E7B33-0A28-455F-A963-8A597DA3A813}" type="presOf" srcId="{06DD9AB7-C1FA-4401-B5D3-23DE53A4CF1D}" destId="{A4EB0C85-03B7-4179-A7D1-4BDD5C5BF8CA}" srcOrd="0" destOrd="0" presId="urn:microsoft.com/office/officeart/2005/8/layout/hierarchy1"/>
    <dgm:cxn modelId="{CF5CE93C-663D-4227-ACE1-E8C38AF6C94D}" type="presOf" srcId="{FFC1ACBA-7070-4E38-9D5F-CA6471DCAFFD}" destId="{05AA7CCC-1D8A-4585-9D7F-4ED01D334F0E}" srcOrd="0" destOrd="0" presId="urn:microsoft.com/office/officeart/2005/8/layout/hierarchy1"/>
    <dgm:cxn modelId="{89D4E479-B471-4C5F-A436-DDAD9F9E59EE}" type="presOf" srcId="{E01DADA5-E381-4803-B13A-C4FF80766F14}" destId="{57869495-FE55-4F89-BC07-DA531E98CF39}" srcOrd="0" destOrd="0" presId="urn:microsoft.com/office/officeart/2005/8/layout/hierarchy1"/>
    <dgm:cxn modelId="{4CDE8181-E318-43C3-B150-6DE29E229E3A}" srcId="{06DD9AB7-C1FA-4401-B5D3-23DE53A4CF1D}" destId="{5A052A16-4DC8-4427-8957-1D98ABE25702}" srcOrd="2" destOrd="0" parTransId="{1A270A36-12C9-4996-A961-B23389D48F4A}" sibTransId="{EAF21FD4-B195-4A42-9769-3CAA89F5AF88}"/>
    <dgm:cxn modelId="{3F38F48E-6F17-42E1-A4C8-9F472DA7D459}" type="presOf" srcId="{0744634F-D0F2-4895-AEB2-17F4D260B352}" destId="{8347D705-6AB8-4967-B727-D52E28BF29E3}" srcOrd="0" destOrd="0" presId="urn:microsoft.com/office/officeart/2005/8/layout/hierarchy1"/>
    <dgm:cxn modelId="{D1D5DFA5-094E-4C55-AE2C-3138899C4239}" srcId="{06DD9AB7-C1FA-4401-B5D3-23DE53A4CF1D}" destId="{E01DADA5-E381-4803-B13A-C4FF80766F14}" srcOrd="1" destOrd="0" parTransId="{0C0114B8-22BA-424D-B981-CC7A0D55B322}" sibTransId="{EAAE6E37-AE33-4CEA-A034-544A0C90F387}"/>
    <dgm:cxn modelId="{FEB31CF1-089F-4110-8B1E-3807FA5BAD6E}" srcId="{06DD9AB7-C1FA-4401-B5D3-23DE53A4CF1D}" destId="{FFC1ACBA-7070-4E38-9D5F-CA6471DCAFFD}" srcOrd="3" destOrd="0" parTransId="{4342B2EB-1362-474A-B9E4-9765A8D3174D}" sibTransId="{691A8612-069C-4751-AB5F-5055A9308997}"/>
    <dgm:cxn modelId="{3A079AF8-9BD5-4405-AA4B-81D43FF61F85}" srcId="{06DD9AB7-C1FA-4401-B5D3-23DE53A4CF1D}" destId="{0744634F-D0F2-4895-AEB2-17F4D260B352}" srcOrd="0" destOrd="0" parTransId="{E65FB7AF-3EC6-460C-AF7E-D6D7BDFB7CBA}" sibTransId="{BFB3473D-B504-47B6-88C1-D8DCB499D890}"/>
    <dgm:cxn modelId="{39F11233-C062-4F11-B69A-9EAB2CB53BDC}" type="presParOf" srcId="{A4EB0C85-03B7-4179-A7D1-4BDD5C5BF8CA}" destId="{B79A9787-2AA0-4F99-9F53-89A47A94D20E}" srcOrd="0" destOrd="0" presId="urn:microsoft.com/office/officeart/2005/8/layout/hierarchy1"/>
    <dgm:cxn modelId="{9FF4C5BB-D98D-4804-9158-C2D27E40AD3C}" type="presParOf" srcId="{B79A9787-2AA0-4F99-9F53-89A47A94D20E}" destId="{6E1913D5-EF31-4E09-988C-7EBD8DAD2F66}" srcOrd="0" destOrd="0" presId="urn:microsoft.com/office/officeart/2005/8/layout/hierarchy1"/>
    <dgm:cxn modelId="{32FF24B3-83CF-4704-8E20-27777B4C88E4}" type="presParOf" srcId="{6E1913D5-EF31-4E09-988C-7EBD8DAD2F66}" destId="{583459FA-46E4-46AA-AB60-76E580178E59}" srcOrd="0" destOrd="0" presId="urn:microsoft.com/office/officeart/2005/8/layout/hierarchy1"/>
    <dgm:cxn modelId="{39A092BE-9D1D-4BC2-A4E5-29541A3E81D7}" type="presParOf" srcId="{6E1913D5-EF31-4E09-988C-7EBD8DAD2F66}" destId="{8347D705-6AB8-4967-B727-D52E28BF29E3}" srcOrd="1" destOrd="0" presId="urn:microsoft.com/office/officeart/2005/8/layout/hierarchy1"/>
    <dgm:cxn modelId="{AF42463E-9492-48AD-A069-43B626487EAA}" type="presParOf" srcId="{B79A9787-2AA0-4F99-9F53-89A47A94D20E}" destId="{BAD47400-5A54-4CDF-9362-9920378A3351}" srcOrd="1" destOrd="0" presId="urn:microsoft.com/office/officeart/2005/8/layout/hierarchy1"/>
    <dgm:cxn modelId="{C15FB718-FEBC-4F14-A797-93029E248DCD}" type="presParOf" srcId="{A4EB0C85-03B7-4179-A7D1-4BDD5C5BF8CA}" destId="{C479FC9D-8272-4F77-B59E-1C1D20C9746B}" srcOrd="1" destOrd="0" presId="urn:microsoft.com/office/officeart/2005/8/layout/hierarchy1"/>
    <dgm:cxn modelId="{A8A01359-CC9D-4373-8C67-B29516EC1B3C}" type="presParOf" srcId="{C479FC9D-8272-4F77-B59E-1C1D20C9746B}" destId="{0E9F1365-CF8B-47F5-85ED-33E59A293612}" srcOrd="0" destOrd="0" presId="urn:microsoft.com/office/officeart/2005/8/layout/hierarchy1"/>
    <dgm:cxn modelId="{3CD9C7B4-F6BA-43BB-99CE-1FCBD5E40256}" type="presParOf" srcId="{0E9F1365-CF8B-47F5-85ED-33E59A293612}" destId="{7FA3D604-43F4-475C-99C6-32B80C6383BB}" srcOrd="0" destOrd="0" presId="urn:microsoft.com/office/officeart/2005/8/layout/hierarchy1"/>
    <dgm:cxn modelId="{DC03551C-F6CE-4E1F-B6E3-F248C8170205}" type="presParOf" srcId="{0E9F1365-CF8B-47F5-85ED-33E59A293612}" destId="{57869495-FE55-4F89-BC07-DA531E98CF39}" srcOrd="1" destOrd="0" presId="urn:microsoft.com/office/officeart/2005/8/layout/hierarchy1"/>
    <dgm:cxn modelId="{C6F66F62-D4FA-4FD7-8CDE-02DAE75C794C}" type="presParOf" srcId="{C479FC9D-8272-4F77-B59E-1C1D20C9746B}" destId="{9022568F-1D85-487A-876E-ED4AFF75F074}" srcOrd="1" destOrd="0" presId="urn:microsoft.com/office/officeart/2005/8/layout/hierarchy1"/>
    <dgm:cxn modelId="{620EC0C1-F320-4FBF-8A2A-1628BB8CC0E3}" type="presParOf" srcId="{A4EB0C85-03B7-4179-A7D1-4BDD5C5BF8CA}" destId="{D2F6ED17-4E69-4DA5-B5CA-D4477BDAE798}" srcOrd="2" destOrd="0" presId="urn:microsoft.com/office/officeart/2005/8/layout/hierarchy1"/>
    <dgm:cxn modelId="{491BD1FC-7C85-4C8E-B8A7-0B164CE9D031}" type="presParOf" srcId="{D2F6ED17-4E69-4DA5-B5CA-D4477BDAE798}" destId="{C179AEF4-5970-487F-8EED-28CD28FB7B53}" srcOrd="0" destOrd="0" presId="urn:microsoft.com/office/officeart/2005/8/layout/hierarchy1"/>
    <dgm:cxn modelId="{5302AB89-073D-4B89-BF1E-CC8D1FE00FBF}" type="presParOf" srcId="{C179AEF4-5970-487F-8EED-28CD28FB7B53}" destId="{5616A4B1-79C3-427A-AA72-6C1138511B26}" srcOrd="0" destOrd="0" presId="urn:microsoft.com/office/officeart/2005/8/layout/hierarchy1"/>
    <dgm:cxn modelId="{5EA5CB67-2D89-430B-9E1D-DC41DD1B2832}" type="presParOf" srcId="{C179AEF4-5970-487F-8EED-28CD28FB7B53}" destId="{52249921-78E1-4DE4-80E8-CD5F846E38C6}" srcOrd="1" destOrd="0" presId="urn:microsoft.com/office/officeart/2005/8/layout/hierarchy1"/>
    <dgm:cxn modelId="{3906672F-A848-4A05-8389-944AB53F748C}" type="presParOf" srcId="{D2F6ED17-4E69-4DA5-B5CA-D4477BDAE798}" destId="{3B1AA452-C296-4B90-B43C-0DACC3C1CC65}" srcOrd="1" destOrd="0" presId="urn:microsoft.com/office/officeart/2005/8/layout/hierarchy1"/>
    <dgm:cxn modelId="{3FC4E316-A485-42F3-BCF8-1549B745C34A}" type="presParOf" srcId="{A4EB0C85-03B7-4179-A7D1-4BDD5C5BF8CA}" destId="{74289F3E-B6DD-4AAE-9B49-8084F70011D0}" srcOrd="3" destOrd="0" presId="urn:microsoft.com/office/officeart/2005/8/layout/hierarchy1"/>
    <dgm:cxn modelId="{CE79798C-40C9-4EE1-8F97-AED95611A76A}" type="presParOf" srcId="{74289F3E-B6DD-4AAE-9B49-8084F70011D0}" destId="{7A20ED90-67E5-4253-836B-86725CB4AEDD}" srcOrd="0" destOrd="0" presId="urn:microsoft.com/office/officeart/2005/8/layout/hierarchy1"/>
    <dgm:cxn modelId="{3F51A19A-59C2-4EA5-88B7-2A592900C618}" type="presParOf" srcId="{7A20ED90-67E5-4253-836B-86725CB4AEDD}" destId="{C18E5117-16AB-43F1-9491-E762E3BD37DA}" srcOrd="0" destOrd="0" presId="urn:microsoft.com/office/officeart/2005/8/layout/hierarchy1"/>
    <dgm:cxn modelId="{D23EE644-AAEF-4F7A-8158-343DEC80A07D}" type="presParOf" srcId="{7A20ED90-67E5-4253-836B-86725CB4AEDD}" destId="{05AA7CCC-1D8A-4585-9D7F-4ED01D334F0E}" srcOrd="1" destOrd="0" presId="urn:microsoft.com/office/officeart/2005/8/layout/hierarchy1"/>
    <dgm:cxn modelId="{06C5BF40-2C98-40EE-94C5-8390D111C4E5}" type="presParOf" srcId="{74289F3E-B6DD-4AAE-9B49-8084F70011D0}" destId="{10FF9B7B-43E7-4849-AFCD-790F46733B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459FA-46E4-46AA-AB60-76E580178E59}">
      <dsp:nvSpPr>
        <dsp:cNvPr id="0" name=""/>
        <dsp:cNvSpPr/>
      </dsp:nvSpPr>
      <dsp:spPr>
        <a:xfrm>
          <a:off x="2819" y="965811"/>
          <a:ext cx="2013434" cy="1278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47D705-6AB8-4967-B727-D52E28BF29E3}">
      <dsp:nvSpPr>
        <dsp:cNvPr id="0" name=""/>
        <dsp:cNvSpPr/>
      </dsp:nvSpPr>
      <dsp:spPr>
        <a:xfrm>
          <a:off x="226534" y="1178340"/>
          <a:ext cx="2013434" cy="1278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Better </a:t>
          </a:r>
          <a:endParaRPr lang="en-US" sz="4300" kern="1200"/>
        </a:p>
      </dsp:txBody>
      <dsp:txXfrm>
        <a:off x="263981" y="1215787"/>
        <a:ext cx="1938540" cy="1203636"/>
      </dsp:txXfrm>
    </dsp:sp>
    <dsp:sp modelId="{7FA3D604-43F4-475C-99C6-32B80C6383BB}">
      <dsp:nvSpPr>
        <dsp:cNvPr id="0" name=""/>
        <dsp:cNvSpPr/>
      </dsp:nvSpPr>
      <dsp:spPr>
        <a:xfrm>
          <a:off x="2463684" y="965811"/>
          <a:ext cx="2013434" cy="1278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869495-FE55-4F89-BC07-DA531E98CF39}">
      <dsp:nvSpPr>
        <dsp:cNvPr id="0" name=""/>
        <dsp:cNvSpPr/>
      </dsp:nvSpPr>
      <dsp:spPr>
        <a:xfrm>
          <a:off x="2687399" y="1178340"/>
          <a:ext cx="2013434" cy="1278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Every </a:t>
          </a:r>
          <a:endParaRPr lang="en-US" sz="4300" kern="1200"/>
        </a:p>
      </dsp:txBody>
      <dsp:txXfrm>
        <a:off x="2724846" y="1215787"/>
        <a:ext cx="1938540" cy="1203636"/>
      </dsp:txXfrm>
    </dsp:sp>
    <dsp:sp modelId="{5616A4B1-79C3-427A-AA72-6C1138511B26}">
      <dsp:nvSpPr>
        <dsp:cNvPr id="0" name=""/>
        <dsp:cNvSpPr/>
      </dsp:nvSpPr>
      <dsp:spPr>
        <a:xfrm>
          <a:off x="4924548" y="965811"/>
          <a:ext cx="2013434" cy="1278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249921-78E1-4DE4-80E8-CD5F846E38C6}">
      <dsp:nvSpPr>
        <dsp:cNvPr id="0" name=""/>
        <dsp:cNvSpPr/>
      </dsp:nvSpPr>
      <dsp:spPr>
        <a:xfrm>
          <a:off x="5148263" y="1178340"/>
          <a:ext cx="2013434" cy="1278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Single </a:t>
          </a:r>
          <a:endParaRPr lang="en-US" sz="4300" kern="1200"/>
        </a:p>
      </dsp:txBody>
      <dsp:txXfrm>
        <a:off x="5185710" y="1215787"/>
        <a:ext cx="1938540" cy="1203636"/>
      </dsp:txXfrm>
    </dsp:sp>
    <dsp:sp modelId="{C18E5117-16AB-43F1-9491-E762E3BD37DA}">
      <dsp:nvSpPr>
        <dsp:cNvPr id="0" name=""/>
        <dsp:cNvSpPr/>
      </dsp:nvSpPr>
      <dsp:spPr>
        <a:xfrm>
          <a:off x="7385413" y="965811"/>
          <a:ext cx="2013434" cy="1278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AA7CCC-1D8A-4585-9D7F-4ED01D334F0E}">
      <dsp:nvSpPr>
        <dsp:cNvPr id="0" name=""/>
        <dsp:cNvSpPr/>
      </dsp:nvSpPr>
      <dsp:spPr>
        <a:xfrm>
          <a:off x="7609128" y="1178340"/>
          <a:ext cx="2013434" cy="1278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Time</a:t>
          </a:r>
          <a:endParaRPr lang="en-US" sz="4300" kern="1200"/>
        </a:p>
      </dsp:txBody>
      <dsp:txXfrm>
        <a:off x="7646575" y="1215787"/>
        <a:ext cx="1938540" cy="1203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280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2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171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25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577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8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1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0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4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7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6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2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3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7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7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penclipart.org/detail/190134/lightning-by-zawertun-19013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rivia_1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openclipart.org/detail/190134/lightning-by-zawertun-19013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malaysia-students.com/2017/0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0525373@N08/48227462591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4E68BE-1E04-4D5B-8574-7C791AFA4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06" y="4274782"/>
            <a:ext cx="9149081" cy="1922000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Welcome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Barnhill Memorial School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Home of The Lightning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AA51EC-FF86-4A92-9238-72A5B10A3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r="1" b="30471"/>
          <a:stretch/>
        </p:blipFill>
        <p:spPr bwMode="auto">
          <a:xfrm>
            <a:off x="501306" y="527270"/>
            <a:ext cx="4939857" cy="3220243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FCA4C748-9B19-4DDD-91E3-75451BFAC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18" r="1" b="23523"/>
          <a:stretch/>
        </p:blipFill>
        <p:spPr>
          <a:xfrm>
            <a:off x="7908347" y="0"/>
            <a:ext cx="5517925" cy="6475332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3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300" b="1" dirty="0">
                <a:solidFill>
                  <a:srgbClr val="EBEBEB"/>
                </a:solidFill>
                <a:latin typeface="+mn-lt"/>
              </a:rPr>
              <a:t>On the Horizon:</a:t>
            </a:r>
          </a:p>
        </p:txBody>
      </p:sp>
      <p:pic>
        <p:nvPicPr>
          <p:cNvPr id="24580" name="Picture 1" descr="Country road with sun on horizon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797824" y="836450"/>
            <a:ext cx="5185099" cy="51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FFFFFF"/>
                </a:solidFill>
              </a:rPr>
              <a:t>The Terry Fox Walk will take place on Monday, September 18</a:t>
            </a:r>
            <a:r>
              <a:rPr lang="en-US" sz="2800" baseline="30000" dirty="0">
                <a:solidFill>
                  <a:srgbClr val="FFFFFF"/>
                </a:solidFill>
              </a:rPr>
              <a:t>th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FFFFFF"/>
                </a:solidFill>
              </a:rPr>
              <a:t>The first PSSC Parent School Support Committee meeting will be on Monday, September 25</a:t>
            </a:r>
            <a:r>
              <a:rPr lang="en-US" sz="2800" baseline="30000" dirty="0">
                <a:solidFill>
                  <a:srgbClr val="FFFFFF"/>
                </a:solidFill>
              </a:rPr>
              <a:t>th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5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0820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59EB30A-6099-41A7-89E6-5B35294A3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741" r="1" b="12523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82833-BAFD-4C24-B2FE-C7B2516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8638402" cy="1908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Barnhill Memorial School 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42575-E479-489D-B66D-2D17A46AF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19F97-9081-4BF9-91AA-961CCFCC0B5B}"/>
              </a:ext>
            </a:extLst>
          </p:cNvPr>
          <p:cNvSpPr txBox="1"/>
          <p:nvPr/>
        </p:nvSpPr>
        <p:spPr>
          <a:xfrm>
            <a:off x="9511458" y="6657945"/>
            <a:ext cx="26805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commons.wikimedia.org/wiki/File:Trivia_1.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5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2A19-F1B2-4A5B-8970-459D8E534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Barnhill Memorial School 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0BC3-08D3-4DDD-9AF6-1AF3140B7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year was Barnhill Memorial School Built? </a:t>
            </a:r>
          </a:p>
        </p:txBody>
      </p:sp>
    </p:spTree>
    <p:extLst>
      <p:ext uri="{BB962C8B-B14F-4D97-AF65-F5344CB8AC3E}">
        <p14:creationId xmlns:p14="http://schemas.microsoft.com/office/powerpoint/2010/main" val="258482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7C3B87-0208-47CE-B711-17BCB30F6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" b="-3"/>
          <a:stretch/>
        </p:blipFill>
        <p:spPr bwMode="auto">
          <a:xfrm>
            <a:off x="7418226" y="645106"/>
            <a:ext cx="4125317" cy="55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1028-97B3-467C-8E3E-AA211517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1951</a:t>
            </a:r>
          </a:p>
        </p:txBody>
      </p:sp>
    </p:spTree>
    <p:extLst>
      <p:ext uri="{BB962C8B-B14F-4D97-AF65-F5344CB8AC3E}">
        <p14:creationId xmlns:p14="http://schemas.microsoft.com/office/powerpoint/2010/main" val="285413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469-11F6-44D2-BE37-9D4B0BE3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Barnhill Memorial School Trivia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C57A-BA3E-48D2-9140-BE7E26F8A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are Barnhill’s Mascot and School </a:t>
            </a:r>
            <a:r>
              <a:rPr lang="en-US" sz="4400" dirty="0" err="1"/>
              <a:t>Colours</a:t>
            </a:r>
            <a:r>
              <a:rPr lang="en-US" sz="4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367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5FCC4-B082-469B-9AD8-42A68F3D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47" y="5196946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dirty="0">
                <a:solidFill>
                  <a:srgbClr val="EBEBEB"/>
                </a:solidFill>
              </a:rPr>
              <a:t>Lightning</a:t>
            </a:r>
            <a:br>
              <a:rPr lang="en-US" sz="7200" dirty="0">
                <a:solidFill>
                  <a:srgbClr val="EBEBEB"/>
                </a:solidFill>
              </a:rPr>
            </a:br>
            <a:r>
              <a:rPr lang="en-US" sz="2400" dirty="0">
                <a:solidFill>
                  <a:srgbClr val="EBEBEB"/>
                </a:solidFill>
              </a:rPr>
              <a:t>Purple and Yellow </a:t>
            </a:r>
          </a:p>
        </p:txBody>
      </p:sp>
      <p:sp>
        <p:nvSpPr>
          <p:cNvPr id="14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FD6A47B1-09C1-45C6-BEE1-5BF8033F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18" r="1" b="23523"/>
          <a:stretch/>
        </p:blipFill>
        <p:spPr>
          <a:xfrm>
            <a:off x="579120" y="1143000"/>
            <a:ext cx="3904585" cy="4582064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DE55F3AE-4262-4472-8D85-705DB02F9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18" r="1" b="23523"/>
          <a:stretch/>
        </p:blipFill>
        <p:spPr>
          <a:xfrm>
            <a:off x="7749799" y="941590"/>
            <a:ext cx="3996025" cy="4689369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C13EF806-B6A7-40FB-93D8-DB60297B0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18" r="1" b="23523"/>
          <a:stretch/>
        </p:blipFill>
        <p:spPr>
          <a:xfrm>
            <a:off x="4430454" y="490142"/>
            <a:ext cx="3015821" cy="3539092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10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87B1E8-C7C8-48D8-A947-3A03263B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Barnhill Memorial School Trivia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94358-7E75-4812-9BCC-A5A28C28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Who is the Principal and Vice Principal of Barnhill Memorial School? </a:t>
            </a:r>
          </a:p>
        </p:txBody>
      </p:sp>
    </p:spTree>
    <p:extLst>
      <p:ext uri="{BB962C8B-B14F-4D97-AF65-F5344CB8AC3E}">
        <p14:creationId xmlns:p14="http://schemas.microsoft.com/office/powerpoint/2010/main" val="3853547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74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38" name="Rectangle 78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9479B-6D89-4CD4-B9EB-20D0C71DE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277653"/>
            <a:ext cx="3020133" cy="311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Barnhill Memorial School Trivia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CE4F249-AC71-406E-8410-03E1C8809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2" y="1113062"/>
            <a:ext cx="6470908" cy="4628759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590859F6-BA77-42A8-8603-FABA8F6E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350" y="1558908"/>
            <a:ext cx="2693417" cy="3603233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39C89-2C14-48E5-BF54-EF258237BC27}"/>
              </a:ext>
            </a:extLst>
          </p:cNvPr>
          <p:cNvSpPr txBox="1"/>
          <p:nvPr/>
        </p:nvSpPr>
        <p:spPr>
          <a:xfrm>
            <a:off x="1341650" y="4757349"/>
            <a:ext cx="2707117" cy="39915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Jill Ferguson – Principal 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AD89CB6C-E5F0-4FE9-B6C2-8252FAB2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29" y="1558908"/>
            <a:ext cx="2707117" cy="360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77BCA-55D0-4422-8188-A67D9C994255}"/>
              </a:ext>
            </a:extLst>
          </p:cNvPr>
          <p:cNvSpPr txBox="1"/>
          <p:nvPr/>
        </p:nvSpPr>
        <p:spPr>
          <a:xfrm>
            <a:off x="4420229" y="4739544"/>
            <a:ext cx="2702273" cy="398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Liza Muise – Vice Principal </a:t>
            </a:r>
          </a:p>
        </p:txBody>
      </p:sp>
    </p:spTree>
    <p:extLst>
      <p:ext uri="{BB962C8B-B14F-4D97-AF65-F5344CB8AC3E}">
        <p14:creationId xmlns:p14="http://schemas.microsoft.com/office/powerpoint/2010/main" val="97523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6E4A-E073-4D01-9E79-10F9C57E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Barnhill Memorial School Trivia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B5BA4-DD60-4000-A904-8DDA5D13C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Part of Barnhill’s Vision Statement is:  Barnhill Does Their Best. What is BEST an Acronym for? </a:t>
            </a:r>
          </a:p>
        </p:txBody>
      </p:sp>
    </p:spTree>
    <p:extLst>
      <p:ext uri="{BB962C8B-B14F-4D97-AF65-F5344CB8AC3E}">
        <p14:creationId xmlns:p14="http://schemas.microsoft.com/office/powerpoint/2010/main" val="125778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9F7FC118-4888-432D-9846-FD0B264B2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139182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23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F48B-6F03-4F58-89F4-0E11B60F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09" y="667975"/>
            <a:ext cx="4351025" cy="2283824"/>
          </a:xfrm>
        </p:spPr>
        <p:txBody>
          <a:bodyPr/>
          <a:lstStyle/>
          <a:p>
            <a:pPr algn="ctr"/>
            <a:r>
              <a:rPr lang="en-US" b="1" dirty="0"/>
              <a:t>Vision Statement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64253-E585-46CA-92DA-E2C24888A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482" y="2764290"/>
            <a:ext cx="3757545" cy="228382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Barnhill does their Best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0C1AB-4C6E-4072-BEF9-3B8C323AD103}"/>
              </a:ext>
            </a:extLst>
          </p:cNvPr>
          <p:cNvSpPr txBox="1"/>
          <p:nvPr/>
        </p:nvSpPr>
        <p:spPr>
          <a:xfrm>
            <a:off x="7165973" y="1237181"/>
            <a:ext cx="37575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</a:rPr>
              <a:t>B</a:t>
            </a:r>
            <a:r>
              <a:rPr lang="en-US" sz="7200" b="1" dirty="0">
                <a:solidFill>
                  <a:schemeClr val="accent4">
                    <a:lumMod val="10000"/>
                  </a:schemeClr>
                </a:solidFill>
                <a:latin typeface="Rockwell Extra Bold" panose="02060903040505020403" pitchFamily="18" charset="0"/>
              </a:rPr>
              <a:t>etter </a:t>
            </a:r>
          </a:p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</a:rPr>
              <a:t>E</a:t>
            </a:r>
            <a:r>
              <a:rPr lang="en-US" sz="7200" b="1" dirty="0">
                <a:solidFill>
                  <a:schemeClr val="accent4">
                    <a:lumMod val="10000"/>
                  </a:schemeClr>
                </a:solidFill>
                <a:latin typeface="Rockwell Extra Bold" panose="02060903040505020403" pitchFamily="18" charset="0"/>
              </a:rPr>
              <a:t>very </a:t>
            </a:r>
          </a:p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</a:rPr>
              <a:t>S</a:t>
            </a:r>
            <a:r>
              <a:rPr lang="en-US" sz="7200" b="1" dirty="0">
                <a:solidFill>
                  <a:schemeClr val="accent4">
                    <a:lumMod val="10000"/>
                  </a:schemeClr>
                </a:solidFill>
                <a:latin typeface="Rockwell Extra Bold" panose="02060903040505020403" pitchFamily="18" charset="0"/>
              </a:rPr>
              <a:t>ingle </a:t>
            </a:r>
          </a:p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Rockwell Extra Bold" panose="02060903040505020403" pitchFamily="18" charset="0"/>
              </a:rPr>
              <a:t>T</a:t>
            </a:r>
            <a:r>
              <a:rPr lang="en-US" sz="7200" b="1" dirty="0">
                <a:solidFill>
                  <a:schemeClr val="accent4">
                    <a:lumMod val="10000"/>
                  </a:schemeClr>
                </a:solidFill>
                <a:latin typeface="Rockwell Extra Bold" panose="02060903040505020403" pitchFamily="18" charset="0"/>
              </a:rPr>
              <a:t>ime</a:t>
            </a:r>
            <a:endParaRPr lang="en-US" sz="72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96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3233-570A-47B2-9B87-DF09403D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Barnhill Memorial School 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0AF8F-6527-4DD2-A77B-715F6EE5C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What is Barnhill Memorial School’s Street Address?  </a:t>
            </a:r>
          </a:p>
        </p:txBody>
      </p:sp>
    </p:spTree>
    <p:extLst>
      <p:ext uri="{BB962C8B-B14F-4D97-AF65-F5344CB8AC3E}">
        <p14:creationId xmlns:p14="http://schemas.microsoft.com/office/powerpoint/2010/main" val="3264705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25C12D4-E8DE-499F-B50D-1B8E28B3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Address: 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40E4A5AD-6466-4049-B8E1-FA6A7FB56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" r="-1" b="29225"/>
          <a:stretch/>
        </p:blipFill>
        <p:spPr bwMode="auto">
          <a:xfrm>
            <a:off x="5194607" y="80375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4C921-6C03-4C65-9F45-8ACA0F741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800" dirty="0">
                <a:solidFill>
                  <a:schemeClr val="tx1"/>
                </a:solidFill>
                <a:effectLst/>
              </a:rPr>
              <a:t>750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Manawagonish</a:t>
            </a:r>
            <a:r>
              <a:rPr lang="en-US" sz="2800" dirty="0">
                <a:solidFill>
                  <a:schemeClr val="tx1"/>
                </a:solidFill>
                <a:effectLst/>
              </a:rPr>
              <a:t> Road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0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98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4F74-1869-4D18-8593-9591F298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07E9E-BDFF-4B53-ADF6-55AFDD99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“Make sure you get involved in clubs, sports and other programs. If you don’t get involved, you won’t have as much fun.” </a:t>
            </a:r>
          </a:p>
          <a:p>
            <a:pPr lvl="1"/>
            <a:r>
              <a:rPr lang="en-US" sz="2200" dirty="0"/>
              <a:t>Grade 7 Student 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200" dirty="0"/>
              <a:t>“Barnhill is a wonderful school. I love how in Art you get to do paper </a:t>
            </a:r>
            <a:r>
              <a:rPr lang="en-US" sz="2200" dirty="0" err="1"/>
              <a:t>mache</a:t>
            </a:r>
            <a:r>
              <a:rPr lang="en-US" sz="2200" dirty="0"/>
              <a:t>. The teachers at the school are nice and kind. When you come to Barnhill you will have lots of fun.”</a:t>
            </a:r>
          </a:p>
          <a:p>
            <a:pPr lvl="1"/>
            <a:r>
              <a:rPr lang="en-US" sz="2200" dirty="0"/>
              <a:t>Danielle, Grade 7 Student </a:t>
            </a:r>
          </a:p>
        </p:txBody>
      </p:sp>
    </p:spTree>
    <p:extLst>
      <p:ext uri="{BB962C8B-B14F-4D97-AF65-F5344CB8AC3E}">
        <p14:creationId xmlns:p14="http://schemas.microsoft.com/office/powerpoint/2010/main" val="1053152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BE343-6225-FFD1-149B-F30C55B6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The Barnhill Staff is looking forward to meeting you. 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9FBD5E-5CC9-3CAD-F7B9-4F54F278E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634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90" y="1063417"/>
            <a:ext cx="11248372" cy="1372986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Mission Statement</a:t>
            </a:r>
            <a:endParaRPr lang="fr-CA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75989" y="3135183"/>
            <a:ext cx="11248372" cy="2476500"/>
          </a:xfrm>
        </p:spPr>
        <p:txBody>
          <a:bodyPr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The Community of Barnhill Memorial School provides a variety of quality learning experiences to support students in reaching their potential and to become contributing members of society.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19" y="5611683"/>
            <a:ext cx="33131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9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4"/>
          <p:cNvSpPr>
            <a:spLocks noGrp="1"/>
          </p:cNvSpPr>
          <p:nvPr>
            <p:ph type="title"/>
          </p:nvPr>
        </p:nvSpPr>
        <p:spPr>
          <a:xfrm>
            <a:off x="506186" y="973668"/>
            <a:ext cx="11185071" cy="706964"/>
          </a:xfrm>
        </p:spPr>
        <p:txBody>
          <a:bodyPr/>
          <a:lstStyle/>
          <a:p>
            <a:pPr algn="ctr"/>
            <a:r>
              <a:rPr lang="fr-CA" altLang="en-US" sz="4400" b="1" dirty="0" err="1">
                <a:solidFill>
                  <a:schemeClr val="bg1"/>
                </a:solidFill>
              </a:rPr>
              <a:t>Welcome</a:t>
            </a:r>
            <a:r>
              <a:rPr lang="fr-CA" altLang="en-US" sz="4400" b="1" dirty="0">
                <a:solidFill>
                  <a:schemeClr val="bg1"/>
                </a:solidFill>
              </a:rPr>
              <a:t> to 2023 - 2024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chemeClr val="tx1"/>
                </a:solidFill>
              </a:rPr>
              <a:t>This is a brand-new school year, which means all of us have a fresh start.</a:t>
            </a:r>
          </a:p>
          <a:p>
            <a:r>
              <a:rPr lang="en-US" altLang="en-US" sz="2800" dirty="0">
                <a:solidFill>
                  <a:schemeClr val="tx1"/>
                </a:solidFill>
              </a:rPr>
              <a:t>The Lightning News is sent out every Friday. It is a great way to stay informed of events and activities for the upcoming week.</a:t>
            </a:r>
          </a:p>
          <a:p>
            <a:endParaRPr lang="en-US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latin typeface="+mn-lt"/>
              </a:rPr>
              <a:t>Grade 6 students start on Tuesday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65" y="2035438"/>
            <a:ext cx="4941045" cy="4548187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US" sz="1600" b="1" dirty="0"/>
              <a:t>We look forward to having all our students here at school.</a:t>
            </a:r>
          </a:p>
          <a:p>
            <a:pPr>
              <a:defRPr/>
            </a:pPr>
            <a:r>
              <a:rPr lang="en-US" sz="1600" dirty="0"/>
              <a:t>The grade 6 students have their own special day on Tuesday, September 5</a:t>
            </a:r>
            <a:r>
              <a:rPr lang="en-US" sz="1600" baseline="30000" dirty="0"/>
              <a:t>th</a:t>
            </a:r>
            <a:r>
              <a:rPr lang="en-US" sz="1600" dirty="0"/>
              <a:t>. Starting with an assembly for the students and their families.</a:t>
            </a:r>
          </a:p>
          <a:p>
            <a:pPr>
              <a:defRPr/>
            </a:pPr>
            <a:r>
              <a:rPr lang="en-US" sz="1600" dirty="0"/>
              <a:t>All grade 6 students will enjoy a Pizza Party at lunch.</a:t>
            </a:r>
          </a:p>
          <a:p>
            <a:pPr>
              <a:defRPr/>
            </a:pPr>
            <a:r>
              <a:rPr lang="en-US" sz="1600" dirty="0"/>
              <a:t>Grades 7 and 8 come on Wednesday, September 6</a:t>
            </a:r>
            <a:r>
              <a:rPr lang="en-US" sz="1600" baseline="30000" dirty="0"/>
              <a:t>th .</a:t>
            </a:r>
          </a:p>
          <a:p>
            <a:pPr marL="0" indent="0">
              <a:buNone/>
              <a:defRPr/>
            </a:pPr>
            <a:endParaRPr lang="en-US" sz="16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2072" y="2590214"/>
            <a:ext cx="2831227" cy="3067163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8146220" y="3309104"/>
            <a:ext cx="2997538" cy="2000856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603219-B2DA-54A5-F53D-CC1FA0EB5FA1}"/>
              </a:ext>
            </a:extLst>
          </p:cNvPr>
          <p:cNvSpPr txBox="1"/>
          <p:nvPr/>
        </p:nvSpPr>
        <p:spPr>
          <a:xfrm>
            <a:off x="8293299" y="5109905"/>
            <a:ext cx="28504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malaysia-students.com/2017/0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3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The school day starts at 8:20 a.m.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Supervision in the yard begins at 7:50 a.m</a:t>
            </a: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2603500"/>
            <a:ext cx="6397313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Dismissal is 2:50 p.m.</a:t>
            </a:r>
          </a:p>
          <a:p>
            <a:pPr>
              <a:buFont typeface="Wingdings 3" charset="2"/>
              <a:buChar char="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remember we are a closed campus. Students are not permitted to go to stores  and fast-food establishments unless they are signed out in the office and accompanied by a parent or guardian.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1" descr="Student smiling at adult"/>
          <p:cNvPicPr>
            <a:picLocks noChangeAspect="1"/>
          </p:cNvPicPr>
          <p:nvPr/>
        </p:nvPicPr>
        <p:blipFill>
          <a:blip r:embed="rId3"/>
          <a:srcRect l="23548" r="23548"/>
          <a:stretch/>
        </p:blipFill>
        <p:spPr bwMode="auto">
          <a:xfrm>
            <a:off x="8343467" y="2775951"/>
            <a:ext cx="2434256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9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8559-9EEF-19F4-68B7-AF39A427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EBEBEB"/>
                </a:solidFill>
              </a:rPr>
              <a:t>Paperwork to be returned the first week of school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A8118-02AB-9C22-B585-91A1151C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000" b="0" i="0" dirty="0"/>
              <a:t>Please ensure you take the opportunity to review your data sheet. It is very important that we have all the up-to-date information. Any changes can be made on the sheet. Sign and return to your child’s homeroom teacher.</a:t>
            </a:r>
          </a:p>
          <a:p>
            <a:r>
              <a:rPr lang="en-CA" sz="2000" b="0" i="0" dirty="0"/>
              <a:t>Right to Information and Protection of Privacy Act (RTIPPA) – All students will have a copy of this form in their welcome package, please ensure you return this consent form with your signature to the homeroom teacher.</a:t>
            </a:r>
          </a:p>
          <a:p>
            <a:pPr marL="457200" lvl="1" indent="0">
              <a:buNone/>
            </a:pPr>
            <a:endParaRPr lang="en-CA" sz="1800" dirty="0"/>
          </a:p>
          <a:p>
            <a:pPr lvl="1"/>
            <a:r>
              <a:rPr lang="en-CA" sz="1800" b="1" dirty="0"/>
              <a:t>All forms are due, Friday September 8</a:t>
            </a:r>
            <a:r>
              <a:rPr lang="en-CA" sz="1800" b="1" baseline="30000" dirty="0"/>
              <a:t>th</a:t>
            </a:r>
            <a:r>
              <a:rPr lang="en-CA" sz="1800" b="1" dirty="0"/>
              <a:t>. </a:t>
            </a:r>
            <a:endParaRPr lang="en-US" sz="18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5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57AE8-BC25-4739-9549-7C136ECC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Barnhill Activities and Athletics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94A7A-FD50-4E84-B313-58CD8D78B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838" y="2667000"/>
            <a:ext cx="5066068" cy="3344693"/>
          </a:xfrm>
        </p:spPr>
        <p:txBody>
          <a:bodyPr>
            <a:normAutofit/>
          </a:bodyPr>
          <a:lstStyle/>
          <a:p>
            <a:pPr marL="288036" indent="-288036" defTabSz="384048">
              <a:spcBef>
                <a:spcPts val="840"/>
              </a:spcBef>
            </a:pPr>
            <a:r>
              <a:rPr lang="en-CA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 the welcome package is a “Pursuit of Excellence” please read with your child and sign. We want all students to be involved in athletics and activities.</a:t>
            </a:r>
          </a:p>
          <a:p>
            <a:pPr marL="624078" lvl="1" indent="-240030" defTabSz="384048">
              <a:spcBef>
                <a:spcPts val="840"/>
              </a:spcBef>
            </a:pPr>
            <a:r>
              <a:rPr lang="en-CA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Intramurals   </a:t>
            </a:r>
          </a:p>
          <a:p>
            <a:pPr marL="624078" lvl="1" indent="-240030" defTabSz="384048">
              <a:spcBef>
                <a:spcPts val="840"/>
              </a:spcBef>
            </a:pPr>
            <a:r>
              <a:rPr lang="en-CA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Sports</a:t>
            </a:r>
          </a:p>
          <a:p>
            <a:pPr marL="624078" lvl="1" indent="-240030" defTabSz="384048">
              <a:spcBef>
                <a:spcPts val="840"/>
              </a:spcBef>
            </a:pPr>
            <a:r>
              <a:rPr lang="en-CA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Learning Commons</a:t>
            </a:r>
          </a:p>
          <a:p>
            <a:pPr marL="624078" lvl="1" indent="-240030" defTabSz="384048">
              <a:spcBef>
                <a:spcPts val="840"/>
              </a:spcBef>
            </a:pPr>
            <a:r>
              <a:rPr lang="en-CA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Student Representative Council</a:t>
            </a:r>
          </a:p>
          <a:p>
            <a:pPr marL="624078" lvl="1" indent="-240030" defTabSz="384048">
              <a:spcBef>
                <a:spcPts val="840"/>
              </a:spcBef>
            </a:pPr>
            <a:r>
              <a:rPr lang="en-CA" sz="1800" dirty="0"/>
              <a:t>Tech Crew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2B5E8-7312-408A-A2E0-4AB8857AB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0315" y="3875707"/>
            <a:ext cx="4057284" cy="2068393"/>
          </a:xfrm>
        </p:spPr>
        <p:txBody>
          <a:bodyPr>
            <a:normAutofit/>
          </a:bodyPr>
          <a:lstStyle/>
          <a:p>
            <a:pPr marL="288036" indent="-288036" defTabSz="384048">
              <a:spcBef>
                <a:spcPts val="840"/>
              </a:spcBef>
            </a:pPr>
            <a:r>
              <a:rPr lang="en-CA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School Musical</a:t>
            </a:r>
          </a:p>
          <a:p>
            <a:pPr marL="288036" indent="-288036" defTabSz="384048">
              <a:spcBef>
                <a:spcPts val="840"/>
              </a:spcBef>
            </a:pPr>
            <a:r>
              <a:rPr lang="en-CA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Reading Buddies </a:t>
            </a:r>
          </a:p>
          <a:p>
            <a:pPr marL="288036" indent="-288036" defTabSz="384048">
              <a:spcBef>
                <a:spcPts val="840"/>
              </a:spcBef>
            </a:pPr>
            <a:r>
              <a:rPr lang="en-CA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Best Buddies</a:t>
            </a:r>
          </a:p>
          <a:p>
            <a:pPr marL="288036" indent="-288036" defTabSz="384048">
              <a:spcBef>
                <a:spcPts val="840"/>
              </a:spcBef>
            </a:pPr>
            <a:r>
              <a:rPr lang="en-CA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GSA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ACE4505D-4D69-44FC-A39E-71B7A05FE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7877424" y="2817371"/>
            <a:ext cx="3340059" cy="29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15340D-F0AA-4689-8B02-0C272303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Barnhill Supports </a:t>
            </a:r>
          </a:p>
        </p:txBody>
      </p:sp>
      <p:pic>
        <p:nvPicPr>
          <p:cNvPr id="10" name="Picture 9" descr="A pole with many signs on it&#10;&#10;Description automatically generated with medium confidence">
            <a:extLst>
              <a:ext uri="{FF2B5EF4-FFF2-40B4-BE49-F238E27FC236}">
                <a16:creationId xmlns:a16="http://schemas.microsoft.com/office/drawing/2014/main" id="{DDBAD79A-7A16-4742-95B9-174B14AD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70251" y="1310640"/>
            <a:ext cx="5499101" cy="43992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4CE510-FF96-4F6D-9127-C17406C5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Guidance</a:t>
            </a:r>
          </a:p>
          <a:p>
            <a:r>
              <a:rPr lang="en-CA" sz="2000" dirty="0">
                <a:solidFill>
                  <a:srgbClr val="FFFFFF"/>
                </a:solidFill>
              </a:rPr>
              <a:t>Resource </a:t>
            </a:r>
          </a:p>
          <a:p>
            <a:r>
              <a:rPr lang="en-CA" sz="2000" dirty="0">
                <a:solidFill>
                  <a:srgbClr val="FFFFFF"/>
                </a:solidFill>
              </a:rPr>
              <a:t>Academic Intervention</a:t>
            </a:r>
          </a:p>
          <a:p>
            <a:r>
              <a:rPr lang="en-CA" sz="2000" dirty="0">
                <a:solidFill>
                  <a:srgbClr val="FFFFFF"/>
                </a:solidFill>
              </a:rPr>
              <a:t>Student Representative Council </a:t>
            </a:r>
          </a:p>
          <a:p>
            <a:r>
              <a:rPr lang="en-CA" sz="2000" dirty="0">
                <a:solidFill>
                  <a:srgbClr val="FFFFFF"/>
                </a:solidFill>
              </a:rPr>
              <a:t>Foundation Support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38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6C6646-24C2-414F-A83F-84B6B55780EB}"/>
</file>

<file path=customXml/itemProps2.xml><?xml version="1.0" encoding="utf-8"?>
<ds:datastoreItem xmlns:ds="http://schemas.openxmlformats.org/officeDocument/2006/customXml" ds:itemID="{55297E25-D736-4AD0-BBE1-A852761929D0}"/>
</file>

<file path=customXml/itemProps3.xml><?xml version="1.0" encoding="utf-8"?>
<ds:datastoreItem xmlns:ds="http://schemas.openxmlformats.org/officeDocument/2006/customXml" ds:itemID="{9A41B346-4EC8-4756-890E-274065E33C22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588</TotalTime>
  <Words>644</Words>
  <Application>Microsoft Office PowerPoint</Application>
  <PresentationFormat>Widescreen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Rockwell Extra Bold</vt:lpstr>
      <vt:lpstr>Wingdings 3</vt:lpstr>
      <vt:lpstr>Ion Boardroom</vt:lpstr>
      <vt:lpstr>Welcome to  Barnhill Memorial School  Home of The Lightning  </vt:lpstr>
      <vt:lpstr>Vision Statement </vt:lpstr>
      <vt:lpstr>Mission Statement</vt:lpstr>
      <vt:lpstr>Welcome to 2023 - 2024</vt:lpstr>
      <vt:lpstr>Grade 6 students start on Tuesday</vt:lpstr>
      <vt:lpstr> The school day starts at 8:20 a.m.  Supervision in the yard begins at 7:50 a.m.</vt:lpstr>
      <vt:lpstr>Paperwork to be returned the first week of school</vt:lpstr>
      <vt:lpstr>Barnhill Activities and Athletics</vt:lpstr>
      <vt:lpstr>Barnhill Supports </vt:lpstr>
      <vt:lpstr>On the Horizon:</vt:lpstr>
      <vt:lpstr>Barnhill Memorial School Trivia</vt:lpstr>
      <vt:lpstr>Barnhill Memorial School Trivia</vt:lpstr>
      <vt:lpstr>PowerPoint Presentation</vt:lpstr>
      <vt:lpstr>Barnhill Memorial School Trivia </vt:lpstr>
      <vt:lpstr>Lightning Purple and Yellow </vt:lpstr>
      <vt:lpstr>Barnhill Memorial School Trivia </vt:lpstr>
      <vt:lpstr>Barnhill Memorial School Trivia </vt:lpstr>
      <vt:lpstr>Barnhill Memorial School Trivia </vt:lpstr>
      <vt:lpstr>PowerPoint Presentation</vt:lpstr>
      <vt:lpstr>Barnhill Memorial School Trivia</vt:lpstr>
      <vt:lpstr>Address: </vt:lpstr>
      <vt:lpstr>FROM THE STUDENTS</vt:lpstr>
      <vt:lpstr>The Barnhill Staff is looking forward to meeting you.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Barnhill Memorial School</dc:title>
  <dc:creator>Arbeau, Candace (ASD-S)</dc:creator>
  <cp:lastModifiedBy>Ferguson, Jill (ASD-S)</cp:lastModifiedBy>
  <cp:revision>52</cp:revision>
  <dcterms:created xsi:type="dcterms:W3CDTF">2020-06-05T12:24:40Z</dcterms:created>
  <dcterms:modified xsi:type="dcterms:W3CDTF">2023-09-01T17:31:39Z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