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5" r:id="rId1"/>
  </p:sldMasterIdLst>
  <p:sldIdLst>
    <p:sldId id="256" r:id="rId2"/>
    <p:sldId id="270" r:id="rId3"/>
    <p:sldId id="265" r:id="rId4"/>
    <p:sldId id="278" r:id="rId5"/>
    <p:sldId id="277" r:id="rId6"/>
    <p:sldId id="276" r:id="rId7"/>
    <p:sldId id="271" r:id="rId8"/>
    <p:sldId id="261" r:id="rId9"/>
    <p:sldId id="275" r:id="rId10"/>
    <p:sldId id="273" r:id="rId11"/>
    <p:sldId id="266" r:id="rId12"/>
    <p:sldId id="279" r:id="rId13"/>
    <p:sldId id="272" r:id="rId14"/>
    <p:sldId id="269" r:id="rId15"/>
    <p:sldId id="274" r:id="rId16"/>
    <p:sldId id="257" r:id="rId17"/>
    <p:sldId id="280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D76CC05-8127-438C-A982-F8EB4CB446FF}" v="44" dt="2022-04-24T14:58:17.6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4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2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Relationship Id="rId27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voie, Bruce (ASD-S)" userId="90f4cde2-e460-48f0-a8c3-6a502e89c277" providerId="ADAL" clId="{CD76CC05-8127-438C-A982-F8EB4CB446FF}"/>
    <pc:docChg chg="undo custSel addSld delSld modSld sldOrd">
      <pc:chgData name="Savoie, Bruce (ASD-S)" userId="90f4cde2-e460-48f0-a8c3-6a502e89c277" providerId="ADAL" clId="{CD76CC05-8127-438C-A982-F8EB4CB446FF}" dt="2022-04-24T14:58:30.928" v="1065" actId="26606"/>
      <pc:docMkLst>
        <pc:docMk/>
      </pc:docMkLst>
      <pc:sldChg chg="addSp delSp modSp mod setBg">
        <pc:chgData name="Savoie, Bruce (ASD-S)" userId="90f4cde2-e460-48f0-a8c3-6a502e89c277" providerId="ADAL" clId="{CD76CC05-8127-438C-A982-F8EB4CB446FF}" dt="2022-04-24T14:50:17.125" v="915" actId="26606"/>
        <pc:sldMkLst>
          <pc:docMk/>
          <pc:sldMk cId="835560490" sldId="256"/>
        </pc:sldMkLst>
        <pc:spChg chg="mod">
          <ac:chgData name="Savoie, Bruce (ASD-S)" userId="90f4cde2-e460-48f0-a8c3-6a502e89c277" providerId="ADAL" clId="{CD76CC05-8127-438C-A982-F8EB4CB446FF}" dt="2022-04-24T14:50:17.125" v="915" actId="26606"/>
          <ac:spMkLst>
            <pc:docMk/>
            <pc:sldMk cId="835560490" sldId="256"/>
            <ac:spMk id="2" creationId="{439EDC2D-1E70-46CF-BDBB-41945B1AC9ED}"/>
          </ac:spMkLst>
        </pc:spChg>
        <pc:spChg chg="mod">
          <ac:chgData name="Savoie, Bruce (ASD-S)" userId="90f4cde2-e460-48f0-a8c3-6a502e89c277" providerId="ADAL" clId="{CD76CC05-8127-438C-A982-F8EB4CB446FF}" dt="2022-04-24T14:50:17.125" v="915" actId="26606"/>
          <ac:spMkLst>
            <pc:docMk/>
            <pc:sldMk cId="835560490" sldId="256"/>
            <ac:spMk id="3" creationId="{FD55F1BB-93B1-4900-B5F8-12E5E65E4D62}"/>
          </ac:spMkLst>
        </pc:spChg>
        <pc:spChg chg="add del">
          <ac:chgData name="Savoie, Bruce (ASD-S)" userId="90f4cde2-e460-48f0-a8c3-6a502e89c277" providerId="ADAL" clId="{CD76CC05-8127-438C-A982-F8EB4CB446FF}" dt="2022-04-24T14:50:17.097" v="914" actId="26606"/>
          <ac:spMkLst>
            <pc:docMk/>
            <pc:sldMk cId="835560490" sldId="256"/>
            <ac:spMk id="71" creationId="{FFB377BB-601C-4288-A224-D150848C4850}"/>
          </ac:spMkLst>
        </pc:spChg>
        <pc:spChg chg="add del">
          <ac:chgData name="Savoie, Bruce (ASD-S)" userId="90f4cde2-e460-48f0-a8c3-6a502e89c277" providerId="ADAL" clId="{CD76CC05-8127-438C-A982-F8EB4CB446FF}" dt="2022-04-24T14:50:17.097" v="914" actId="26606"/>
          <ac:spMkLst>
            <pc:docMk/>
            <pc:sldMk cId="835560490" sldId="256"/>
            <ac:spMk id="77" creationId="{FB70EA8D-D093-4307-9DA5-E4EE61D8213C}"/>
          </ac:spMkLst>
        </pc:spChg>
        <pc:spChg chg="add del">
          <ac:chgData name="Savoie, Bruce (ASD-S)" userId="90f4cde2-e460-48f0-a8c3-6a502e89c277" providerId="ADAL" clId="{CD76CC05-8127-438C-A982-F8EB4CB446FF}" dt="2022-04-24T14:50:17.097" v="914" actId="26606"/>
          <ac:spMkLst>
            <pc:docMk/>
            <pc:sldMk cId="835560490" sldId="256"/>
            <ac:spMk id="79" creationId="{B3687593-1834-43AF-A992-696B19B04201}"/>
          </ac:spMkLst>
        </pc:spChg>
        <pc:spChg chg="add del">
          <ac:chgData name="Savoie, Bruce (ASD-S)" userId="90f4cde2-e460-48f0-a8c3-6a502e89c277" providerId="ADAL" clId="{CD76CC05-8127-438C-A982-F8EB4CB446FF}" dt="2022-04-24T14:50:17.097" v="914" actId="26606"/>
          <ac:spMkLst>
            <pc:docMk/>
            <pc:sldMk cId="835560490" sldId="256"/>
            <ac:spMk id="81" creationId="{6E1FE4DF-DA81-4174-A7A3-1DBD74FB3F32}"/>
          </ac:spMkLst>
        </pc:spChg>
        <pc:spChg chg="add del">
          <ac:chgData name="Savoie, Bruce (ASD-S)" userId="90f4cde2-e460-48f0-a8c3-6a502e89c277" providerId="ADAL" clId="{CD76CC05-8127-438C-A982-F8EB4CB446FF}" dt="2022-04-24T14:50:17.097" v="914" actId="26606"/>
          <ac:spMkLst>
            <pc:docMk/>
            <pc:sldMk cId="835560490" sldId="256"/>
            <ac:spMk id="83" creationId="{7E838281-5FBA-41E7-AD3B-CB3F49FEB051}"/>
          </ac:spMkLst>
        </pc:spChg>
        <pc:spChg chg="add">
          <ac:chgData name="Savoie, Bruce (ASD-S)" userId="90f4cde2-e460-48f0-a8c3-6a502e89c277" providerId="ADAL" clId="{CD76CC05-8127-438C-A982-F8EB4CB446FF}" dt="2022-04-24T14:50:17.125" v="915" actId="26606"/>
          <ac:spMkLst>
            <pc:docMk/>
            <pc:sldMk cId="835560490" sldId="256"/>
            <ac:spMk id="1028" creationId="{36C4D283-22EA-4931-9DEC-0304C9414339}"/>
          </ac:spMkLst>
        </pc:spChg>
        <pc:spChg chg="add">
          <ac:chgData name="Savoie, Bruce (ASD-S)" userId="90f4cde2-e460-48f0-a8c3-6a502e89c277" providerId="ADAL" clId="{CD76CC05-8127-438C-A982-F8EB4CB446FF}" dt="2022-04-24T14:50:17.125" v="915" actId="26606"/>
          <ac:spMkLst>
            <pc:docMk/>
            <pc:sldMk cId="835560490" sldId="256"/>
            <ac:spMk id="1031" creationId="{9A1F42EF-9A4D-4E5A-B1EE-7E6EDAE71D9D}"/>
          </ac:spMkLst>
        </pc:spChg>
        <pc:spChg chg="add">
          <ac:chgData name="Savoie, Bruce (ASD-S)" userId="90f4cde2-e460-48f0-a8c3-6a502e89c277" providerId="ADAL" clId="{CD76CC05-8127-438C-A982-F8EB4CB446FF}" dt="2022-04-24T14:50:17.125" v="915" actId="26606"/>
          <ac:spMkLst>
            <pc:docMk/>
            <pc:sldMk cId="835560490" sldId="256"/>
            <ac:spMk id="1032" creationId="{70B59514-0D9B-415E-B4CB-4CB50B0FE609}"/>
          </ac:spMkLst>
        </pc:spChg>
        <pc:spChg chg="add">
          <ac:chgData name="Savoie, Bruce (ASD-S)" userId="90f4cde2-e460-48f0-a8c3-6a502e89c277" providerId="ADAL" clId="{CD76CC05-8127-438C-A982-F8EB4CB446FF}" dt="2022-04-24T14:50:17.125" v="915" actId="26606"/>
          <ac:spMkLst>
            <pc:docMk/>
            <pc:sldMk cId="835560490" sldId="256"/>
            <ac:spMk id="1033" creationId="{937B4B19-EFE0-4CF3-97D5-BADE0BED7865}"/>
          </ac:spMkLst>
        </pc:spChg>
        <pc:spChg chg="add">
          <ac:chgData name="Savoie, Bruce (ASD-S)" userId="90f4cde2-e460-48f0-a8c3-6a502e89c277" providerId="ADAL" clId="{CD76CC05-8127-438C-A982-F8EB4CB446FF}" dt="2022-04-24T14:50:17.125" v="915" actId="26606"/>
          <ac:spMkLst>
            <pc:docMk/>
            <pc:sldMk cId="835560490" sldId="256"/>
            <ac:spMk id="1034" creationId="{05610B29-A0F6-4F83-BF46-0A928A0AA446}"/>
          </ac:spMkLst>
        </pc:spChg>
        <pc:picChg chg="add del">
          <ac:chgData name="Savoie, Bruce (ASD-S)" userId="90f4cde2-e460-48f0-a8c3-6a502e89c277" providerId="ADAL" clId="{CD76CC05-8127-438C-A982-F8EB4CB446FF}" dt="2022-04-24T14:50:17.097" v="914" actId="26606"/>
          <ac:picMkLst>
            <pc:docMk/>
            <pc:sldMk cId="835560490" sldId="256"/>
            <ac:picMk id="73" creationId="{868ABA13-B3B3-4E09-854F-270094AA885E}"/>
          </ac:picMkLst>
        </pc:picChg>
        <pc:picChg chg="add del">
          <ac:chgData name="Savoie, Bruce (ASD-S)" userId="90f4cde2-e460-48f0-a8c3-6a502e89c277" providerId="ADAL" clId="{CD76CC05-8127-438C-A982-F8EB4CB446FF}" dt="2022-04-24T14:50:17.097" v="914" actId="26606"/>
          <ac:picMkLst>
            <pc:docMk/>
            <pc:sldMk cId="835560490" sldId="256"/>
            <ac:picMk id="75" creationId="{03CA7029-49D1-4811-9706-47326D65B799}"/>
          </ac:picMkLst>
        </pc:picChg>
        <pc:picChg chg="mod">
          <ac:chgData name="Savoie, Bruce (ASD-S)" userId="90f4cde2-e460-48f0-a8c3-6a502e89c277" providerId="ADAL" clId="{CD76CC05-8127-438C-A982-F8EB4CB446FF}" dt="2022-04-24T14:50:17.125" v="915" actId="26606"/>
          <ac:picMkLst>
            <pc:docMk/>
            <pc:sldMk cId="835560490" sldId="256"/>
            <ac:picMk id="1026" creationId="{BA5259B2-E407-47BD-9C89-B0D0353E1559}"/>
          </ac:picMkLst>
        </pc:picChg>
        <pc:picChg chg="add">
          <ac:chgData name="Savoie, Bruce (ASD-S)" userId="90f4cde2-e460-48f0-a8c3-6a502e89c277" providerId="ADAL" clId="{CD76CC05-8127-438C-A982-F8EB4CB446FF}" dt="2022-04-24T14:50:17.125" v="915" actId="26606"/>
          <ac:picMkLst>
            <pc:docMk/>
            <pc:sldMk cId="835560490" sldId="256"/>
            <ac:picMk id="1029" creationId="{A7A9E6DD-CC7C-4150-8911-883397CCA1B2}"/>
          </ac:picMkLst>
        </pc:picChg>
        <pc:picChg chg="add">
          <ac:chgData name="Savoie, Bruce (ASD-S)" userId="90f4cde2-e460-48f0-a8c3-6a502e89c277" providerId="ADAL" clId="{CD76CC05-8127-438C-A982-F8EB4CB446FF}" dt="2022-04-24T14:50:17.125" v="915" actId="26606"/>
          <ac:picMkLst>
            <pc:docMk/>
            <pc:sldMk cId="835560490" sldId="256"/>
            <ac:picMk id="1030" creationId="{DDA1B7FE-FED9-4723-8992-4E2804D95197}"/>
          </ac:picMkLst>
        </pc:picChg>
      </pc:sldChg>
      <pc:sldChg chg="addSp delSp modSp mod setBg delDesignElem">
        <pc:chgData name="Savoie, Bruce (ASD-S)" userId="90f4cde2-e460-48f0-a8c3-6a502e89c277" providerId="ADAL" clId="{CD76CC05-8127-438C-A982-F8EB4CB446FF}" dt="2022-04-24T14:51:40.241" v="1025" actId="26606"/>
        <pc:sldMkLst>
          <pc:docMk/>
          <pc:sldMk cId="287915434" sldId="257"/>
        </pc:sldMkLst>
        <pc:spChg chg="mod">
          <ac:chgData name="Savoie, Bruce (ASD-S)" userId="90f4cde2-e460-48f0-a8c3-6a502e89c277" providerId="ADAL" clId="{CD76CC05-8127-438C-A982-F8EB4CB446FF}" dt="2022-04-24T14:51:40.241" v="1025" actId="26606"/>
          <ac:spMkLst>
            <pc:docMk/>
            <pc:sldMk cId="287915434" sldId="257"/>
            <ac:spMk id="2" creationId="{41687EE9-9B1F-480E-852F-0088ED57B1C3}"/>
          </ac:spMkLst>
        </pc:spChg>
        <pc:spChg chg="mod">
          <ac:chgData name="Savoie, Bruce (ASD-S)" userId="90f4cde2-e460-48f0-a8c3-6a502e89c277" providerId="ADAL" clId="{CD76CC05-8127-438C-A982-F8EB4CB446FF}" dt="2022-04-24T14:51:40.241" v="1025" actId="26606"/>
          <ac:spMkLst>
            <pc:docMk/>
            <pc:sldMk cId="287915434" sldId="257"/>
            <ac:spMk id="3" creationId="{67E05262-433D-4823-A903-E124C24E4A68}"/>
          </ac:spMkLst>
        </pc:spChg>
        <pc:spChg chg="add del mod">
          <ac:chgData name="Savoie, Bruce (ASD-S)" userId="90f4cde2-e460-48f0-a8c3-6a502e89c277" providerId="ADAL" clId="{CD76CC05-8127-438C-A982-F8EB4CB446FF}" dt="2022-04-24T14:51:34.863" v="1024"/>
          <ac:spMkLst>
            <pc:docMk/>
            <pc:sldMk cId="287915434" sldId="257"/>
            <ac:spMk id="4" creationId="{DECB34E1-9AAF-435C-A926-20DE334B807F}"/>
          </ac:spMkLst>
        </pc:spChg>
        <pc:spChg chg="add del mod">
          <ac:chgData name="Savoie, Bruce (ASD-S)" userId="90f4cde2-e460-48f0-a8c3-6a502e89c277" providerId="ADAL" clId="{CD76CC05-8127-438C-A982-F8EB4CB446FF}" dt="2022-04-10T23:21:49.952" v="148"/>
          <ac:spMkLst>
            <pc:docMk/>
            <pc:sldMk cId="287915434" sldId="257"/>
            <ac:spMk id="4" creationId="{F9A95623-169C-45AE-A269-05F067BD65B0}"/>
          </ac:spMkLst>
        </pc:spChg>
        <pc:spChg chg="add">
          <ac:chgData name="Savoie, Bruce (ASD-S)" userId="90f4cde2-e460-48f0-a8c3-6a502e89c277" providerId="ADAL" clId="{CD76CC05-8127-438C-A982-F8EB4CB446FF}" dt="2022-04-24T14:51:40.241" v="1025" actId="26606"/>
          <ac:spMkLst>
            <pc:docMk/>
            <pc:sldMk cId="287915434" sldId="257"/>
            <ac:spMk id="23" creationId="{8DA14841-53A4-4935-BE65-C8373B8A6D06}"/>
          </ac:spMkLst>
        </pc:spChg>
        <pc:spChg chg="add">
          <ac:chgData name="Savoie, Bruce (ASD-S)" userId="90f4cde2-e460-48f0-a8c3-6a502e89c277" providerId="ADAL" clId="{CD76CC05-8127-438C-A982-F8EB4CB446FF}" dt="2022-04-24T14:51:40.241" v="1025" actId="26606"/>
          <ac:spMkLst>
            <pc:docMk/>
            <pc:sldMk cId="287915434" sldId="257"/>
            <ac:spMk id="25" creationId="{9877C2CF-B2DD-41C8-8B5E-152673376B41}"/>
          </ac:spMkLst>
        </pc:spChg>
        <pc:spChg chg="add">
          <ac:chgData name="Savoie, Bruce (ASD-S)" userId="90f4cde2-e460-48f0-a8c3-6a502e89c277" providerId="ADAL" clId="{CD76CC05-8127-438C-A982-F8EB4CB446FF}" dt="2022-04-24T14:51:40.241" v="1025" actId="26606"/>
          <ac:spMkLst>
            <pc:docMk/>
            <pc:sldMk cId="287915434" sldId="257"/>
            <ac:spMk id="27" creationId="{24923D72-7E69-464B-94C5-B2530008D094}"/>
          </ac:spMkLst>
        </pc:spChg>
        <pc:spChg chg="add">
          <ac:chgData name="Savoie, Bruce (ASD-S)" userId="90f4cde2-e460-48f0-a8c3-6a502e89c277" providerId="ADAL" clId="{CD76CC05-8127-438C-A982-F8EB4CB446FF}" dt="2022-04-24T14:51:40.241" v="1025" actId="26606"/>
          <ac:spMkLst>
            <pc:docMk/>
            <pc:sldMk cId="287915434" sldId="257"/>
            <ac:spMk id="29" creationId="{A00CCC86-7A88-4DFF-A0D0-6604606A2AEA}"/>
          </ac:spMkLst>
        </pc:spChg>
        <pc:spChg chg="add">
          <ac:chgData name="Savoie, Bruce (ASD-S)" userId="90f4cde2-e460-48f0-a8c3-6a502e89c277" providerId="ADAL" clId="{CD76CC05-8127-438C-A982-F8EB4CB446FF}" dt="2022-04-24T14:51:40.241" v="1025" actId="26606"/>
          <ac:spMkLst>
            <pc:docMk/>
            <pc:sldMk cId="287915434" sldId="257"/>
            <ac:spMk id="31" creationId="{E1F8ABFD-155B-4386-AE33-6E13057CFCF3}"/>
          </ac:spMkLst>
        </pc:spChg>
        <pc:spChg chg="add">
          <ac:chgData name="Savoie, Bruce (ASD-S)" userId="90f4cde2-e460-48f0-a8c3-6a502e89c277" providerId="ADAL" clId="{CD76CC05-8127-438C-A982-F8EB4CB446FF}" dt="2022-04-24T14:51:40.241" v="1025" actId="26606"/>
          <ac:spMkLst>
            <pc:docMk/>
            <pc:sldMk cId="287915434" sldId="257"/>
            <ac:spMk id="33" creationId="{A3885F13-793A-495D-BA2B-0F4570AD1192}"/>
          </ac:spMkLst>
        </pc:spChg>
        <pc:spChg chg="add">
          <ac:chgData name="Savoie, Bruce (ASD-S)" userId="90f4cde2-e460-48f0-a8c3-6a502e89c277" providerId="ADAL" clId="{CD76CC05-8127-438C-A982-F8EB4CB446FF}" dt="2022-04-24T14:51:40.241" v="1025" actId="26606"/>
          <ac:spMkLst>
            <pc:docMk/>
            <pc:sldMk cId="287915434" sldId="257"/>
            <ac:spMk id="39" creationId="{4FD1765F-44EA-48C7-8AB7-1ED4F6FBC9DD}"/>
          </ac:spMkLst>
        </pc:spChg>
        <pc:spChg chg="add">
          <ac:chgData name="Savoie, Bruce (ASD-S)" userId="90f4cde2-e460-48f0-a8c3-6a502e89c277" providerId="ADAL" clId="{CD76CC05-8127-438C-A982-F8EB4CB446FF}" dt="2022-04-24T14:51:40.241" v="1025" actId="26606"/>
          <ac:spMkLst>
            <pc:docMk/>
            <pc:sldMk cId="287915434" sldId="257"/>
            <ac:spMk id="41" creationId="{1FF7857D-E98E-495B-B8A4-3FC6B1D4C4DD}"/>
          </ac:spMkLst>
        </pc:spChg>
        <pc:spChg chg="add">
          <ac:chgData name="Savoie, Bruce (ASD-S)" userId="90f4cde2-e460-48f0-a8c3-6a502e89c277" providerId="ADAL" clId="{CD76CC05-8127-438C-A982-F8EB4CB446FF}" dt="2022-04-24T14:51:40.241" v="1025" actId="26606"/>
          <ac:spMkLst>
            <pc:docMk/>
            <pc:sldMk cId="287915434" sldId="257"/>
            <ac:spMk id="43" creationId="{0DBA3E57-5CD6-4B46-9194-26E82DA3846E}"/>
          </ac:spMkLst>
        </pc:spChg>
        <pc:spChg chg="add">
          <ac:chgData name="Savoie, Bruce (ASD-S)" userId="90f4cde2-e460-48f0-a8c3-6a502e89c277" providerId="ADAL" clId="{CD76CC05-8127-438C-A982-F8EB4CB446FF}" dt="2022-04-24T14:51:40.241" v="1025" actId="26606"/>
          <ac:spMkLst>
            <pc:docMk/>
            <pc:sldMk cId="287915434" sldId="257"/>
            <ac:spMk id="45" creationId="{A77E94FA-15D7-48DE-9ADF-C2B27A66370D}"/>
          </ac:spMkLst>
        </pc:spChg>
        <pc:spChg chg="del">
          <ac:chgData name="Savoie, Bruce (ASD-S)" userId="90f4cde2-e460-48f0-a8c3-6a502e89c277" providerId="ADAL" clId="{CD76CC05-8127-438C-A982-F8EB4CB446FF}" dt="2022-04-10T23:18:33.275" v="135"/>
          <ac:spMkLst>
            <pc:docMk/>
            <pc:sldMk cId="287915434" sldId="257"/>
            <ac:spMk id="71" creationId="{B86EEAC6-011F-4499-ACFF-2FDC742DB06D}"/>
          </ac:spMkLst>
        </pc:spChg>
        <pc:spChg chg="del">
          <ac:chgData name="Savoie, Bruce (ASD-S)" userId="90f4cde2-e460-48f0-a8c3-6a502e89c277" providerId="ADAL" clId="{CD76CC05-8127-438C-A982-F8EB4CB446FF}" dt="2022-04-10T23:18:33.275" v="135"/>
          <ac:spMkLst>
            <pc:docMk/>
            <pc:sldMk cId="287915434" sldId="257"/>
            <ac:spMk id="73" creationId="{6970F14D-B6E6-40EA-96B4-4E18D0CF9D8C}"/>
          </ac:spMkLst>
        </pc:spChg>
        <pc:grpChg chg="add del">
          <ac:chgData name="Savoie, Bruce (ASD-S)" userId="90f4cde2-e460-48f0-a8c3-6a502e89c277" providerId="ADAL" clId="{CD76CC05-8127-438C-A982-F8EB4CB446FF}" dt="2022-04-24T14:49:44.486" v="907"/>
          <ac:grpSpMkLst>
            <pc:docMk/>
            <pc:sldMk cId="287915434" sldId="257"/>
            <ac:grpSpMk id="2052" creationId="{15FF890B-3CE7-403A-AECE-2DE04FC7AF80}"/>
          </ac:grpSpMkLst>
        </pc:grpChg>
        <pc:picChg chg="add del">
          <ac:chgData name="Savoie, Bruce (ASD-S)" userId="90f4cde2-e460-48f0-a8c3-6a502e89c277" providerId="ADAL" clId="{CD76CC05-8127-438C-A982-F8EB4CB446FF}" dt="2022-04-24T14:51:33.141" v="1023" actId="21"/>
          <ac:picMkLst>
            <pc:docMk/>
            <pc:sldMk cId="287915434" sldId="257"/>
            <ac:picMk id="5" creationId="{C571926F-183B-4D05-8368-41ED9705E691}"/>
          </ac:picMkLst>
        </pc:picChg>
        <pc:picChg chg="add mod">
          <ac:chgData name="Savoie, Bruce (ASD-S)" userId="90f4cde2-e460-48f0-a8c3-6a502e89c277" providerId="ADAL" clId="{CD76CC05-8127-438C-A982-F8EB4CB446FF}" dt="2022-04-24T14:51:40.241" v="1025" actId="26606"/>
          <ac:picMkLst>
            <pc:docMk/>
            <pc:sldMk cId="287915434" sldId="257"/>
            <ac:picMk id="14" creationId="{35E1DD3F-3FB5-417A-9D98-7C3F895A0890}"/>
          </ac:picMkLst>
        </pc:picChg>
        <pc:picChg chg="add">
          <ac:chgData name="Savoie, Bruce (ASD-S)" userId="90f4cde2-e460-48f0-a8c3-6a502e89c277" providerId="ADAL" clId="{CD76CC05-8127-438C-A982-F8EB4CB446FF}" dt="2022-04-24T14:51:40.241" v="1025" actId="26606"/>
          <ac:picMkLst>
            <pc:docMk/>
            <pc:sldMk cId="287915434" sldId="257"/>
            <ac:picMk id="19" creationId="{2FA3880A-8D8F-466C-A4A1-F07BCDD3719C}"/>
          </ac:picMkLst>
        </pc:picChg>
        <pc:picChg chg="add">
          <ac:chgData name="Savoie, Bruce (ASD-S)" userId="90f4cde2-e460-48f0-a8c3-6a502e89c277" providerId="ADAL" clId="{CD76CC05-8127-438C-A982-F8EB4CB446FF}" dt="2022-04-24T14:51:40.241" v="1025" actId="26606"/>
          <ac:picMkLst>
            <pc:docMk/>
            <pc:sldMk cId="287915434" sldId="257"/>
            <ac:picMk id="21" creationId="{3C0A64CB-20A1-4508-B568-284EB04F78EE}"/>
          </ac:picMkLst>
        </pc:picChg>
        <pc:picChg chg="add">
          <ac:chgData name="Savoie, Bruce (ASD-S)" userId="90f4cde2-e460-48f0-a8c3-6a502e89c277" providerId="ADAL" clId="{CD76CC05-8127-438C-A982-F8EB4CB446FF}" dt="2022-04-24T14:51:40.241" v="1025" actId="26606"/>
          <ac:picMkLst>
            <pc:docMk/>
            <pc:sldMk cId="287915434" sldId="257"/>
            <ac:picMk id="35" creationId="{3752DAF3-DBE0-46F2-98F0-8413B042227F}"/>
          </ac:picMkLst>
        </pc:picChg>
        <pc:picChg chg="add">
          <ac:chgData name="Savoie, Bruce (ASD-S)" userId="90f4cde2-e460-48f0-a8c3-6a502e89c277" providerId="ADAL" clId="{CD76CC05-8127-438C-A982-F8EB4CB446FF}" dt="2022-04-24T14:51:40.241" v="1025" actId="26606"/>
          <ac:picMkLst>
            <pc:docMk/>
            <pc:sldMk cId="287915434" sldId="257"/>
            <ac:picMk id="37" creationId="{0C958BEF-C417-4034-A07A-4FC9FD946776}"/>
          </ac:picMkLst>
        </pc:picChg>
        <pc:picChg chg="del">
          <ac:chgData name="Savoie, Bruce (ASD-S)" userId="90f4cde2-e460-48f0-a8c3-6a502e89c277" providerId="ADAL" clId="{CD76CC05-8127-438C-A982-F8EB4CB446FF}" dt="2022-04-10T23:18:15.006" v="127" actId="478"/>
          <ac:picMkLst>
            <pc:docMk/>
            <pc:sldMk cId="287915434" sldId="257"/>
            <ac:picMk id="1026" creationId="{D3D70942-A59F-43CD-9078-01216940EF3E}"/>
          </ac:picMkLst>
        </pc:picChg>
        <pc:picChg chg="add del mod">
          <ac:chgData name="Savoie, Bruce (ASD-S)" userId="90f4cde2-e460-48f0-a8c3-6a502e89c277" providerId="ADAL" clId="{CD76CC05-8127-438C-A982-F8EB4CB446FF}" dt="2022-04-24T14:47:36.774" v="795" actId="478"/>
          <ac:picMkLst>
            <pc:docMk/>
            <pc:sldMk cId="287915434" sldId="257"/>
            <ac:picMk id="2050" creationId="{D2DDEF98-622E-4A81-B313-E5DE754D30FE}"/>
          </ac:picMkLst>
        </pc:picChg>
      </pc:sldChg>
      <pc:sldChg chg="addSp delSp modSp mod setBg delDesignElem">
        <pc:chgData name="Savoie, Bruce (ASD-S)" userId="90f4cde2-e460-48f0-a8c3-6a502e89c277" providerId="ADAL" clId="{CD76CC05-8127-438C-A982-F8EB4CB446FF}" dt="2022-04-24T14:58:30.928" v="1065" actId="26606"/>
        <pc:sldMkLst>
          <pc:docMk/>
          <pc:sldMk cId="2119008132" sldId="261"/>
        </pc:sldMkLst>
        <pc:spChg chg="mod">
          <ac:chgData name="Savoie, Bruce (ASD-S)" userId="90f4cde2-e460-48f0-a8c3-6a502e89c277" providerId="ADAL" clId="{CD76CC05-8127-438C-A982-F8EB4CB446FF}" dt="2022-04-24T14:58:30.928" v="1065" actId="26606"/>
          <ac:spMkLst>
            <pc:docMk/>
            <pc:sldMk cId="2119008132" sldId="261"/>
            <ac:spMk id="2" creationId="{12935ADF-A80F-42C8-91FB-B2E3F2302CBC}"/>
          </ac:spMkLst>
        </pc:spChg>
        <pc:spChg chg="mod">
          <ac:chgData name="Savoie, Bruce (ASD-S)" userId="90f4cde2-e460-48f0-a8c3-6a502e89c277" providerId="ADAL" clId="{CD76CC05-8127-438C-A982-F8EB4CB446FF}" dt="2022-04-24T14:58:30.928" v="1065" actId="26606"/>
          <ac:spMkLst>
            <pc:docMk/>
            <pc:sldMk cId="2119008132" sldId="261"/>
            <ac:spMk id="3" creationId="{3312CF84-128C-4C0E-9AB3-472C1CB8117D}"/>
          </ac:spMkLst>
        </pc:spChg>
        <pc:spChg chg="add del mod">
          <ac:chgData name="Savoie, Bruce (ASD-S)" userId="90f4cde2-e460-48f0-a8c3-6a502e89c277" providerId="ADAL" clId="{CD76CC05-8127-438C-A982-F8EB4CB446FF}" dt="2022-04-10T23:23:59.791" v="152"/>
          <ac:spMkLst>
            <pc:docMk/>
            <pc:sldMk cId="2119008132" sldId="261"/>
            <ac:spMk id="4" creationId="{97058E93-A6CB-49DB-8319-29BCA53E6C49}"/>
          </ac:spMkLst>
        </pc:spChg>
        <pc:spChg chg="add">
          <ac:chgData name="Savoie, Bruce (ASD-S)" userId="90f4cde2-e460-48f0-a8c3-6a502e89c277" providerId="ADAL" clId="{CD76CC05-8127-438C-A982-F8EB4CB446FF}" dt="2022-04-24T14:58:30.928" v="1065" actId="26606"/>
          <ac:spMkLst>
            <pc:docMk/>
            <pc:sldMk cId="2119008132" sldId="261"/>
            <ac:spMk id="8" creationId="{E1F0989E-BFBB-43E4-927B-2C51C7AE261D}"/>
          </ac:spMkLst>
        </pc:spChg>
        <pc:spChg chg="add">
          <ac:chgData name="Savoie, Bruce (ASD-S)" userId="90f4cde2-e460-48f0-a8c3-6a502e89c277" providerId="ADAL" clId="{CD76CC05-8127-438C-A982-F8EB4CB446FF}" dt="2022-04-24T14:58:30.928" v="1065" actId="26606"/>
          <ac:spMkLst>
            <pc:docMk/>
            <pc:sldMk cId="2119008132" sldId="261"/>
            <ac:spMk id="9" creationId="{8ACA2469-91AA-459B-A5DD-8FFC0F70E05C}"/>
          </ac:spMkLst>
        </pc:spChg>
        <pc:spChg chg="add">
          <ac:chgData name="Savoie, Bruce (ASD-S)" userId="90f4cde2-e460-48f0-a8c3-6a502e89c277" providerId="ADAL" clId="{CD76CC05-8127-438C-A982-F8EB4CB446FF}" dt="2022-04-24T14:58:30.928" v="1065" actId="26606"/>
          <ac:spMkLst>
            <pc:docMk/>
            <pc:sldMk cId="2119008132" sldId="261"/>
            <ac:spMk id="14" creationId="{4C790028-99AE-4AE4-8269-9913E2D50625}"/>
          </ac:spMkLst>
        </pc:spChg>
        <pc:spChg chg="add">
          <ac:chgData name="Savoie, Bruce (ASD-S)" userId="90f4cde2-e460-48f0-a8c3-6a502e89c277" providerId="ADAL" clId="{CD76CC05-8127-438C-A982-F8EB4CB446FF}" dt="2022-04-24T14:58:30.928" v="1065" actId="26606"/>
          <ac:spMkLst>
            <pc:docMk/>
            <pc:sldMk cId="2119008132" sldId="261"/>
            <ac:spMk id="16" creationId="{06936A2A-FE08-4EE0-A409-3EF3FA2448DE}"/>
          </ac:spMkLst>
        </pc:spChg>
        <pc:spChg chg="add del">
          <ac:chgData name="Savoie, Bruce (ASD-S)" userId="90f4cde2-e460-48f0-a8c3-6a502e89c277" providerId="ADAL" clId="{CD76CC05-8127-438C-A982-F8EB4CB446FF}" dt="2022-04-24T14:49:44.486" v="907"/>
          <ac:spMkLst>
            <pc:docMk/>
            <pc:sldMk cId="2119008132" sldId="261"/>
            <ac:spMk id="18" creationId="{6AD30037-67ED-4367-9BE0-45787510BF13}"/>
          </ac:spMkLst>
        </pc:spChg>
        <pc:spChg chg="add">
          <ac:chgData name="Savoie, Bruce (ASD-S)" userId="90f4cde2-e460-48f0-a8c3-6a502e89c277" providerId="ADAL" clId="{CD76CC05-8127-438C-A982-F8EB4CB446FF}" dt="2022-04-24T14:58:30.928" v="1065" actId="26606"/>
          <ac:spMkLst>
            <pc:docMk/>
            <pc:sldMk cId="2119008132" sldId="261"/>
            <ac:spMk id="22" creationId="{97860FD2-CA19-4064-AA6F-68050C3D2011}"/>
          </ac:spMkLst>
        </pc:spChg>
        <pc:spChg chg="add">
          <ac:chgData name="Savoie, Bruce (ASD-S)" userId="90f4cde2-e460-48f0-a8c3-6a502e89c277" providerId="ADAL" clId="{CD76CC05-8127-438C-A982-F8EB4CB446FF}" dt="2022-04-24T14:58:30.928" v="1065" actId="26606"/>
          <ac:spMkLst>
            <pc:docMk/>
            <pc:sldMk cId="2119008132" sldId="261"/>
            <ac:spMk id="24" creationId="{9B0F3308-12C4-4DD7-ABB4-D0DFAA3CF6DE}"/>
          </ac:spMkLst>
        </pc:spChg>
        <pc:spChg chg="add">
          <ac:chgData name="Savoie, Bruce (ASD-S)" userId="90f4cde2-e460-48f0-a8c3-6a502e89c277" providerId="ADAL" clId="{CD76CC05-8127-438C-A982-F8EB4CB446FF}" dt="2022-04-24T14:58:30.928" v="1065" actId="26606"/>
          <ac:spMkLst>
            <pc:docMk/>
            <pc:sldMk cId="2119008132" sldId="261"/>
            <ac:spMk id="30" creationId="{73AFD74C-283C-45BD-885B-6E6635E4B3F1}"/>
          </ac:spMkLst>
        </pc:spChg>
        <pc:spChg chg="add">
          <ac:chgData name="Savoie, Bruce (ASD-S)" userId="90f4cde2-e460-48f0-a8c3-6a502e89c277" providerId="ADAL" clId="{CD76CC05-8127-438C-A982-F8EB4CB446FF}" dt="2022-04-24T14:58:30.928" v="1065" actId="26606"/>
          <ac:spMkLst>
            <pc:docMk/>
            <pc:sldMk cId="2119008132" sldId="261"/>
            <ac:spMk id="32" creationId="{CE3DE725-FEB0-422F-BDBA-A29C95768A3F}"/>
          </ac:spMkLst>
        </pc:spChg>
        <pc:spChg chg="add">
          <ac:chgData name="Savoie, Bruce (ASD-S)" userId="90f4cde2-e460-48f0-a8c3-6a502e89c277" providerId="ADAL" clId="{CD76CC05-8127-438C-A982-F8EB4CB446FF}" dt="2022-04-24T14:58:30.928" v="1065" actId="26606"/>
          <ac:spMkLst>
            <pc:docMk/>
            <pc:sldMk cId="2119008132" sldId="261"/>
            <ac:spMk id="34" creationId="{05058156-257B-4118-BA50-5869C8AF6AD7}"/>
          </ac:spMkLst>
        </pc:spChg>
        <pc:spChg chg="add">
          <ac:chgData name="Savoie, Bruce (ASD-S)" userId="90f4cde2-e460-48f0-a8c3-6a502e89c277" providerId="ADAL" clId="{CD76CC05-8127-438C-A982-F8EB4CB446FF}" dt="2022-04-24T14:58:30.928" v="1065" actId="26606"/>
          <ac:spMkLst>
            <pc:docMk/>
            <pc:sldMk cId="2119008132" sldId="261"/>
            <ac:spMk id="36" creationId="{D23B4D99-FEA8-489A-8436-A2F113BE1B6E}"/>
          </ac:spMkLst>
        </pc:spChg>
        <pc:spChg chg="del">
          <ac:chgData name="Savoie, Bruce (ASD-S)" userId="90f4cde2-e460-48f0-a8c3-6a502e89c277" providerId="ADAL" clId="{CD76CC05-8127-438C-A982-F8EB4CB446FF}" dt="2022-04-10T23:18:33.275" v="135"/>
          <ac:spMkLst>
            <pc:docMk/>
            <pc:sldMk cId="2119008132" sldId="261"/>
            <ac:spMk id="75" creationId="{EE9F5D7F-1BBC-4096-ADA7-AA9C9E4D2868}"/>
          </ac:spMkLst>
        </pc:spChg>
        <pc:spChg chg="del">
          <ac:chgData name="Savoie, Bruce (ASD-S)" userId="90f4cde2-e460-48f0-a8c3-6a502e89c277" providerId="ADAL" clId="{CD76CC05-8127-438C-A982-F8EB4CB446FF}" dt="2022-04-10T23:18:33.275" v="135"/>
          <ac:spMkLst>
            <pc:docMk/>
            <pc:sldMk cId="2119008132" sldId="261"/>
            <ac:spMk id="77" creationId="{06D370DD-716B-4528-B475-331F84CEA5A1}"/>
          </ac:spMkLst>
        </pc:spChg>
        <pc:spChg chg="del">
          <ac:chgData name="Savoie, Bruce (ASD-S)" userId="90f4cde2-e460-48f0-a8c3-6a502e89c277" providerId="ADAL" clId="{CD76CC05-8127-438C-A982-F8EB4CB446FF}" dt="2022-04-10T23:18:33.275" v="135"/>
          <ac:spMkLst>
            <pc:docMk/>
            <pc:sldMk cId="2119008132" sldId="261"/>
            <ac:spMk id="79" creationId="{E79D076F-656A-4CD9-83AD-AF8F4B28CA49}"/>
          </ac:spMkLst>
        </pc:spChg>
        <pc:spChg chg="del">
          <ac:chgData name="Savoie, Bruce (ASD-S)" userId="90f4cde2-e460-48f0-a8c3-6a502e89c277" providerId="ADAL" clId="{CD76CC05-8127-438C-A982-F8EB4CB446FF}" dt="2022-04-10T23:18:33.275" v="135"/>
          <ac:spMkLst>
            <pc:docMk/>
            <pc:sldMk cId="2119008132" sldId="261"/>
            <ac:spMk id="4100" creationId="{4F645BF8-7885-4398-80BC-4C0DF24F5CEE}"/>
          </ac:spMkLst>
        </pc:spChg>
        <pc:spChg chg="del">
          <ac:chgData name="Savoie, Bruce (ASD-S)" userId="90f4cde2-e460-48f0-a8c3-6a502e89c277" providerId="ADAL" clId="{CD76CC05-8127-438C-A982-F8EB4CB446FF}" dt="2022-04-10T23:18:33.275" v="135"/>
          <ac:spMkLst>
            <pc:docMk/>
            <pc:sldMk cId="2119008132" sldId="261"/>
            <ac:spMk id="4101" creationId="{3212FB65-CD2B-4005-B910-132DCE19FCC7}"/>
          </ac:spMkLst>
        </pc:spChg>
        <pc:grpChg chg="add del">
          <ac:chgData name="Savoie, Bruce (ASD-S)" userId="90f4cde2-e460-48f0-a8c3-6a502e89c277" providerId="ADAL" clId="{CD76CC05-8127-438C-A982-F8EB4CB446FF}" dt="2022-04-24T14:49:44.486" v="907"/>
          <ac:grpSpMkLst>
            <pc:docMk/>
            <pc:sldMk cId="2119008132" sldId="261"/>
            <ac:grpSpMk id="10" creationId="{260ACC13-B825-49F3-93DE-C8B8F2FA37A1}"/>
          </ac:grpSpMkLst>
        </pc:grpChg>
        <pc:grpChg chg="add del">
          <ac:chgData name="Savoie, Bruce (ASD-S)" userId="90f4cde2-e460-48f0-a8c3-6a502e89c277" providerId="ADAL" clId="{CD76CC05-8127-438C-A982-F8EB4CB446FF}" dt="2022-04-24T14:49:44.486" v="907"/>
          <ac:grpSpMkLst>
            <pc:docMk/>
            <pc:sldMk cId="2119008132" sldId="261"/>
            <ac:grpSpMk id="20" creationId="{50841A4E-5BC1-44B4-83CF-D524E8AEAD64}"/>
          </ac:grpSpMkLst>
        </pc:grpChg>
        <pc:picChg chg="add mod ord">
          <ac:chgData name="Savoie, Bruce (ASD-S)" userId="90f4cde2-e460-48f0-a8c3-6a502e89c277" providerId="ADAL" clId="{CD76CC05-8127-438C-A982-F8EB4CB446FF}" dt="2022-04-24T14:58:30.928" v="1065" actId="26606"/>
          <ac:picMkLst>
            <pc:docMk/>
            <pc:sldMk cId="2119008132" sldId="261"/>
            <ac:picMk id="5" creationId="{B9E573DD-9697-49F8-9E21-77AA5784635E}"/>
          </ac:picMkLst>
        </pc:picChg>
        <pc:picChg chg="add">
          <ac:chgData name="Savoie, Bruce (ASD-S)" userId="90f4cde2-e460-48f0-a8c3-6a502e89c277" providerId="ADAL" clId="{CD76CC05-8127-438C-A982-F8EB4CB446FF}" dt="2022-04-24T14:58:30.928" v="1065" actId="26606"/>
          <ac:picMkLst>
            <pc:docMk/>
            <pc:sldMk cId="2119008132" sldId="261"/>
            <ac:picMk id="7" creationId="{01AF5FBB-9FDC-4D75-9DD6-DAF01ED197A0}"/>
          </ac:picMkLst>
        </pc:picChg>
        <pc:picChg chg="add">
          <ac:chgData name="Savoie, Bruce (ASD-S)" userId="90f4cde2-e460-48f0-a8c3-6a502e89c277" providerId="ADAL" clId="{CD76CC05-8127-438C-A982-F8EB4CB446FF}" dt="2022-04-24T14:58:30.928" v="1065" actId="26606"/>
          <ac:picMkLst>
            <pc:docMk/>
            <pc:sldMk cId="2119008132" sldId="261"/>
            <ac:picMk id="12" creationId="{933BBBE6-F4CF-483E-BA74-B51421B4D93F}"/>
          </ac:picMkLst>
        </pc:picChg>
        <pc:picChg chg="add">
          <ac:chgData name="Savoie, Bruce (ASD-S)" userId="90f4cde2-e460-48f0-a8c3-6a502e89c277" providerId="ADAL" clId="{CD76CC05-8127-438C-A982-F8EB4CB446FF}" dt="2022-04-24T14:58:30.928" v="1065" actId="26606"/>
          <ac:picMkLst>
            <pc:docMk/>
            <pc:sldMk cId="2119008132" sldId="261"/>
            <ac:picMk id="26" creationId="{6A24046D-AAB6-4470-AC22-6448D576E5B5}"/>
          </ac:picMkLst>
        </pc:picChg>
        <pc:picChg chg="add">
          <ac:chgData name="Savoie, Bruce (ASD-S)" userId="90f4cde2-e460-48f0-a8c3-6a502e89c277" providerId="ADAL" clId="{CD76CC05-8127-438C-A982-F8EB4CB446FF}" dt="2022-04-24T14:58:30.928" v="1065" actId="26606"/>
          <ac:picMkLst>
            <pc:docMk/>
            <pc:sldMk cId="2119008132" sldId="261"/>
            <ac:picMk id="28" creationId="{211A0A85-392D-49DA-B9EC-82262B3B9614}"/>
          </ac:picMkLst>
        </pc:picChg>
        <pc:picChg chg="del">
          <ac:chgData name="Savoie, Bruce (ASD-S)" userId="90f4cde2-e460-48f0-a8c3-6a502e89c277" providerId="ADAL" clId="{CD76CC05-8127-438C-A982-F8EB4CB446FF}" dt="2022-04-10T23:18:28.330" v="129" actId="478"/>
          <ac:picMkLst>
            <pc:docMk/>
            <pc:sldMk cId="2119008132" sldId="261"/>
            <ac:picMk id="4098" creationId="{C9AD5C57-37FE-41A7-BA7A-A78FD076FEEA}"/>
          </ac:picMkLst>
        </pc:picChg>
      </pc:sldChg>
      <pc:sldChg chg="addSp delSp modSp mod setBg delDesignElem">
        <pc:chgData name="Savoie, Bruce (ASD-S)" userId="90f4cde2-e460-48f0-a8c3-6a502e89c277" providerId="ADAL" clId="{CD76CC05-8127-438C-A982-F8EB4CB446FF}" dt="2022-04-24T14:51:48.936" v="1026" actId="26606"/>
        <pc:sldMkLst>
          <pc:docMk/>
          <pc:sldMk cId="875609225" sldId="265"/>
        </pc:sldMkLst>
        <pc:spChg chg="mod">
          <ac:chgData name="Savoie, Bruce (ASD-S)" userId="90f4cde2-e460-48f0-a8c3-6a502e89c277" providerId="ADAL" clId="{CD76CC05-8127-438C-A982-F8EB4CB446FF}" dt="2022-04-24T14:51:48.936" v="1026" actId="26606"/>
          <ac:spMkLst>
            <pc:docMk/>
            <pc:sldMk cId="875609225" sldId="265"/>
            <ac:spMk id="2" creationId="{6A00CCF3-8131-48A6-8720-23054D5F0D56}"/>
          </ac:spMkLst>
        </pc:spChg>
        <pc:spChg chg="add del mod">
          <ac:chgData name="Savoie, Bruce (ASD-S)" userId="90f4cde2-e460-48f0-a8c3-6a502e89c277" providerId="ADAL" clId="{CD76CC05-8127-438C-A982-F8EB4CB446FF}" dt="2022-04-10T23:22:13.569" v="150"/>
          <ac:spMkLst>
            <pc:docMk/>
            <pc:sldMk cId="875609225" sldId="265"/>
            <ac:spMk id="3" creationId="{2305D413-57A9-4D82-AB18-3262B7175471}"/>
          </ac:spMkLst>
        </pc:spChg>
        <pc:spChg chg="mod">
          <ac:chgData name="Savoie, Bruce (ASD-S)" userId="90f4cde2-e460-48f0-a8c3-6a502e89c277" providerId="ADAL" clId="{CD76CC05-8127-438C-A982-F8EB4CB446FF}" dt="2022-04-24T14:51:48.936" v="1026" actId="26606"/>
          <ac:spMkLst>
            <pc:docMk/>
            <pc:sldMk cId="875609225" sldId="265"/>
            <ac:spMk id="4" creationId="{54D2BC26-CB9E-4B1E-A189-7DB32A953C38}"/>
          </ac:spMkLst>
        </pc:spChg>
        <pc:spChg chg="add">
          <ac:chgData name="Savoie, Bruce (ASD-S)" userId="90f4cde2-e460-48f0-a8c3-6a502e89c277" providerId="ADAL" clId="{CD76CC05-8127-438C-A982-F8EB4CB446FF}" dt="2022-04-24T14:51:48.936" v="1026" actId="26606"/>
          <ac:spMkLst>
            <pc:docMk/>
            <pc:sldMk cId="875609225" sldId="265"/>
            <ac:spMk id="75" creationId="{8DA14841-53A4-4935-BE65-C8373B8A6D06}"/>
          </ac:spMkLst>
        </pc:spChg>
        <pc:spChg chg="add">
          <ac:chgData name="Savoie, Bruce (ASD-S)" userId="90f4cde2-e460-48f0-a8c3-6a502e89c277" providerId="ADAL" clId="{CD76CC05-8127-438C-A982-F8EB4CB446FF}" dt="2022-04-24T14:51:48.936" v="1026" actId="26606"/>
          <ac:spMkLst>
            <pc:docMk/>
            <pc:sldMk cId="875609225" sldId="265"/>
            <ac:spMk id="77" creationId="{9877C2CF-B2DD-41C8-8B5E-152673376B41}"/>
          </ac:spMkLst>
        </pc:spChg>
        <pc:spChg chg="add">
          <ac:chgData name="Savoie, Bruce (ASD-S)" userId="90f4cde2-e460-48f0-a8c3-6a502e89c277" providerId="ADAL" clId="{CD76CC05-8127-438C-A982-F8EB4CB446FF}" dt="2022-04-24T14:51:48.936" v="1026" actId="26606"/>
          <ac:spMkLst>
            <pc:docMk/>
            <pc:sldMk cId="875609225" sldId="265"/>
            <ac:spMk id="81" creationId="{A00CCC86-7A88-4DFF-A0D0-6604606A2AEA}"/>
          </ac:spMkLst>
        </pc:spChg>
        <pc:spChg chg="add">
          <ac:chgData name="Savoie, Bruce (ASD-S)" userId="90f4cde2-e460-48f0-a8c3-6a502e89c277" providerId="ADAL" clId="{CD76CC05-8127-438C-A982-F8EB4CB446FF}" dt="2022-04-24T14:51:48.936" v="1026" actId="26606"/>
          <ac:spMkLst>
            <pc:docMk/>
            <pc:sldMk cId="875609225" sldId="265"/>
            <ac:spMk id="83" creationId="{E1F8ABFD-155B-4386-AE33-6E13057CFCF3}"/>
          </ac:spMkLst>
        </pc:spChg>
        <pc:spChg chg="add">
          <ac:chgData name="Savoie, Bruce (ASD-S)" userId="90f4cde2-e460-48f0-a8c3-6a502e89c277" providerId="ADAL" clId="{CD76CC05-8127-438C-A982-F8EB4CB446FF}" dt="2022-04-24T14:51:48.936" v="1026" actId="26606"/>
          <ac:spMkLst>
            <pc:docMk/>
            <pc:sldMk cId="875609225" sldId="265"/>
            <ac:spMk id="85" creationId="{2FD6CE23-240D-415B-81B0-F15CE60767AC}"/>
          </ac:spMkLst>
        </pc:spChg>
        <pc:spChg chg="add del">
          <ac:chgData name="Savoie, Bruce (ASD-S)" userId="90f4cde2-e460-48f0-a8c3-6a502e89c277" providerId="ADAL" clId="{CD76CC05-8127-438C-A982-F8EB4CB446FF}" dt="2022-04-24T14:49:44.486" v="907"/>
          <ac:spMkLst>
            <pc:docMk/>
            <pc:sldMk cId="875609225" sldId="265"/>
            <ac:spMk id="87" creationId="{55599FE3-8CCE-4364-9F89-0C11699C4F6A}"/>
          </ac:spMkLst>
        </pc:spChg>
        <pc:spChg chg="add">
          <ac:chgData name="Savoie, Bruce (ASD-S)" userId="90f4cde2-e460-48f0-a8c3-6a502e89c277" providerId="ADAL" clId="{CD76CC05-8127-438C-A982-F8EB4CB446FF}" dt="2022-04-24T14:51:48.936" v="1026" actId="26606"/>
          <ac:spMkLst>
            <pc:docMk/>
            <pc:sldMk cId="875609225" sldId="265"/>
            <ac:spMk id="91" creationId="{7FC58165-2D0C-46A8-9039-E47107B796CD}"/>
          </ac:spMkLst>
        </pc:spChg>
        <pc:spChg chg="add">
          <ac:chgData name="Savoie, Bruce (ASD-S)" userId="90f4cde2-e460-48f0-a8c3-6a502e89c277" providerId="ADAL" clId="{CD76CC05-8127-438C-A982-F8EB4CB446FF}" dt="2022-04-24T14:51:48.936" v="1026" actId="26606"/>
          <ac:spMkLst>
            <pc:docMk/>
            <pc:sldMk cId="875609225" sldId="265"/>
            <ac:spMk id="93" creationId="{DAB394C5-66AD-4654-96DD-5F7A5B282088}"/>
          </ac:spMkLst>
        </pc:spChg>
        <pc:spChg chg="add">
          <ac:chgData name="Savoie, Bruce (ASD-S)" userId="90f4cde2-e460-48f0-a8c3-6a502e89c277" providerId="ADAL" clId="{CD76CC05-8127-438C-A982-F8EB4CB446FF}" dt="2022-04-24T14:51:48.936" v="1026" actId="26606"/>
          <ac:spMkLst>
            <pc:docMk/>
            <pc:sldMk cId="875609225" sldId="265"/>
            <ac:spMk id="95" creationId="{10006BD7-716F-4665-AEF3-99B3188222BF}"/>
          </ac:spMkLst>
        </pc:spChg>
        <pc:spChg chg="add">
          <ac:chgData name="Savoie, Bruce (ASD-S)" userId="90f4cde2-e460-48f0-a8c3-6a502e89c277" providerId="ADAL" clId="{CD76CC05-8127-438C-A982-F8EB4CB446FF}" dt="2022-04-24T14:51:48.936" v="1026" actId="26606"/>
          <ac:spMkLst>
            <pc:docMk/>
            <pc:sldMk cId="875609225" sldId="265"/>
            <ac:spMk id="97" creationId="{17038EEB-6071-4BDA-AA8F-6D46EB56DE00}"/>
          </ac:spMkLst>
        </pc:spChg>
        <pc:spChg chg="add">
          <ac:chgData name="Savoie, Bruce (ASD-S)" userId="90f4cde2-e460-48f0-a8c3-6a502e89c277" providerId="ADAL" clId="{CD76CC05-8127-438C-A982-F8EB4CB446FF}" dt="2022-04-24T14:51:48.936" v="1026" actId="26606"/>
          <ac:spMkLst>
            <pc:docMk/>
            <pc:sldMk cId="875609225" sldId="265"/>
            <ac:spMk id="3077" creationId="{24923D72-7E69-464B-94C5-B2530008D094}"/>
          </ac:spMkLst>
        </pc:spChg>
        <pc:spChg chg="del">
          <ac:chgData name="Savoie, Bruce (ASD-S)" userId="90f4cde2-e460-48f0-a8c3-6a502e89c277" providerId="ADAL" clId="{CD76CC05-8127-438C-A982-F8EB4CB446FF}" dt="2022-04-10T23:18:33.275" v="135"/>
          <ac:spMkLst>
            <pc:docMk/>
            <pc:sldMk cId="875609225" sldId="265"/>
            <ac:spMk id="5124" creationId="{4F645BF8-7885-4398-80BC-4C0DF24F5CEE}"/>
          </ac:spMkLst>
        </pc:spChg>
        <pc:spChg chg="del">
          <ac:chgData name="Savoie, Bruce (ASD-S)" userId="90f4cde2-e460-48f0-a8c3-6a502e89c277" providerId="ADAL" clId="{CD76CC05-8127-438C-A982-F8EB4CB446FF}" dt="2022-04-10T23:18:33.275" v="135"/>
          <ac:spMkLst>
            <pc:docMk/>
            <pc:sldMk cId="875609225" sldId="265"/>
            <ac:spMk id="5125" creationId="{3212FB65-CD2B-4005-B910-132DCE19FCC7}"/>
          </ac:spMkLst>
        </pc:spChg>
        <pc:spChg chg="del">
          <ac:chgData name="Savoie, Bruce (ASD-S)" userId="90f4cde2-e460-48f0-a8c3-6a502e89c277" providerId="ADAL" clId="{CD76CC05-8127-438C-A982-F8EB4CB446FF}" dt="2022-04-10T23:18:33.275" v="135"/>
          <ac:spMkLst>
            <pc:docMk/>
            <pc:sldMk cId="875609225" sldId="265"/>
            <ac:spMk id="5126" creationId="{B5DC95B7-2A72-483B-BA19-2BE751205541}"/>
          </ac:spMkLst>
        </pc:spChg>
        <pc:spChg chg="del">
          <ac:chgData name="Savoie, Bruce (ASD-S)" userId="90f4cde2-e460-48f0-a8c3-6a502e89c277" providerId="ADAL" clId="{CD76CC05-8127-438C-A982-F8EB4CB446FF}" dt="2022-04-10T23:18:33.275" v="135"/>
          <ac:spMkLst>
            <pc:docMk/>
            <pc:sldMk cId="875609225" sldId="265"/>
            <ac:spMk id="5127" creationId="{1C822AFE-7E96-4A51-9E55-FCAEACD21357}"/>
          </ac:spMkLst>
        </pc:spChg>
        <pc:spChg chg="del">
          <ac:chgData name="Savoie, Bruce (ASD-S)" userId="90f4cde2-e460-48f0-a8c3-6a502e89c277" providerId="ADAL" clId="{CD76CC05-8127-438C-A982-F8EB4CB446FF}" dt="2022-04-10T23:18:33.275" v="135"/>
          <ac:spMkLst>
            <pc:docMk/>
            <pc:sldMk cId="875609225" sldId="265"/>
            <ac:spMk id="5128" creationId="{9169EA61-C175-4B7E-807B-58199DEA7FB3}"/>
          </ac:spMkLst>
        </pc:spChg>
        <pc:grpChg chg="add del">
          <ac:chgData name="Savoie, Bruce (ASD-S)" userId="90f4cde2-e460-48f0-a8c3-6a502e89c277" providerId="ADAL" clId="{CD76CC05-8127-438C-A982-F8EB4CB446FF}" dt="2022-04-24T14:49:44.486" v="907"/>
          <ac:grpSpMkLst>
            <pc:docMk/>
            <pc:sldMk cId="875609225" sldId="265"/>
            <ac:grpSpMk id="71" creationId="{260ACC13-B825-49F3-93DE-C8B8F2FA37A1}"/>
          </ac:grpSpMkLst>
        </pc:grpChg>
        <pc:grpChg chg="add del">
          <ac:chgData name="Savoie, Bruce (ASD-S)" userId="90f4cde2-e460-48f0-a8c3-6a502e89c277" providerId="ADAL" clId="{CD76CC05-8127-438C-A982-F8EB4CB446FF}" dt="2022-04-24T14:49:44.486" v="907"/>
          <ac:grpSpMkLst>
            <pc:docMk/>
            <pc:sldMk cId="875609225" sldId="265"/>
            <ac:grpSpMk id="79" creationId="{E4C39A5A-6D63-4FAC-B6C2-D37778B97ACD}"/>
          </ac:grpSpMkLst>
        </pc:grpChg>
        <pc:picChg chg="add">
          <ac:chgData name="Savoie, Bruce (ASD-S)" userId="90f4cde2-e460-48f0-a8c3-6a502e89c277" providerId="ADAL" clId="{CD76CC05-8127-438C-A982-F8EB4CB446FF}" dt="2022-04-24T14:51:48.936" v="1026" actId="26606"/>
          <ac:picMkLst>
            <pc:docMk/>
            <pc:sldMk cId="875609225" sldId="265"/>
            <ac:picMk id="73" creationId="{3C0A64CB-20A1-4508-B568-284EB04F78EE}"/>
          </ac:picMkLst>
        </pc:picChg>
        <pc:picChg chg="add">
          <ac:chgData name="Savoie, Bruce (ASD-S)" userId="90f4cde2-e460-48f0-a8c3-6a502e89c277" providerId="ADAL" clId="{CD76CC05-8127-438C-A982-F8EB4CB446FF}" dt="2022-04-24T14:51:48.936" v="1026" actId="26606"/>
          <ac:picMkLst>
            <pc:docMk/>
            <pc:sldMk cId="875609225" sldId="265"/>
            <ac:picMk id="89" creationId="{C5DED009-4FA7-4A3F-B64A-86EE7D5C4DE5}"/>
          </ac:picMkLst>
        </pc:picChg>
        <pc:picChg chg="del">
          <ac:chgData name="Savoie, Bruce (ASD-S)" userId="90f4cde2-e460-48f0-a8c3-6a502e89c277" providerId="ADAL" clId="{CD76CC05-8127-438C-A982-F8EB4CB446FF}" dt="2022-04-10T23:18:17.936" v="128" actId="478"/>
          <ac:picMkLst>
            <pc:docMk/>
            <pc:sldMk cId="875609225" sldId="265"/>
            <ac:picMk id="2050" creationId="{0BA764EB-4B6F-4616-909C-41553B8FDC4F}"/>
          </ac:picMkLst>
        </pc:picChg>
        <pc:picChg chg="add mod ord">
          <ac:chgData name="Savoie, Bruce (ASD-S)" userId="90f4cde2-e460-48f0-a8c3-6a502e89c277" providerId="ADAL" clId="{CD76CC05-8127-438C-A982-F8EB4CB446FF}" dt="2022-04-24T14:51:48.936" v="1026" actId="26606"/>
          <ac:picMkLst>
            <pc:docMk/>
            <pc:sldMk cId="875609225" sldId="265"/>
            <ac:picMk id="3074" creationId="{938CB88C-32DA-4901-9AD8-0EE228D77978}"/>
          </ac:picMkLst>
        </pc:picChg>
        <pc:picChg chg="add">
          <ac:chgData name="Savoie, Bruce (ASD-S)" userId="90f4cde2-e460-48f0-a8c3-6a502e89c277" providerId="ADAL" clId="{CD76CC05-8127-438C-A982-F8EB4CB446FF}" dt="2022-04-24T14:51:48.936" v="1026" actId="26606"/>
          <ac:picMkLst>
            <pc:docMk/>
            <pc:sldMk cId="875609225" sldId="265"/>
            <ac:picMk id="3076" creationId="{2FA3880A-8D8F-466C-A4A1-F07BCDD3719C}"/>
          </ac:picMkLst>
        </pc:picChg>
        <pc:picChg chg="add">
          <ac:chgData name="Savoie, Bruce (ASD-S)" userId="90f4cde2-e460-48f0-a8c3-6a502e89c277" providerId="ADAL" clId="{CD76CC05-8127-438C-A982-F8EB4CB446FF}" dt="2022-04-24T14:51:48.936" v="1026" actId="26606"/>
          <ac:picMkLst>
            <pc:docMk/>
            <pc:sldMk cId="875609225" sldId="265"/>
            <ac:picMk id="3078" creationId="{16E66A48-7796-4FE2-8042-B87F1E3A543E}"/>
          </ac:picMkLst>
        </pc:picChg>
      </pc:sldChg>
      <pc:sldChg chg="addSp delSp modSp add del mod ord setBg delDesignElem">
        <pc:chgData name="Savoie, Bruce (ASD-S)" userId="90f4cde2-e460-48f0-a8c3-6a502e89c277" providerId="ADAL" clId="{CD76CC05-8127-438C-A982-F8EB4CB446FF}" dt="2022-04-24T14:58:21.537" v="1064" actId="26606"/>
        <pc:sldMkLst>
          <pc:docMk/>
          <pc:sldMk cId="1559245117" sldId="266"/>
        </pc:sldMkLst>
        <pc:spChg chg="mod">
          <ac:chgData name="Savoie, Bruce (ASD-S)" userId="90f4cde2-e460-48f0-a8c3-6a502e89c277" providerId="ADAL" clId="{CD76CC05-8127-438C-A982-F8EB4CB446FF}" dt="2022-04-24T14:58:21.537" v="1064" actId="26606"/>
          <ac:spMkLst>
            <pc:docMk/>
            <pc:sldMk cId="1559245117" sldId="266"/>
            <ac:spMk id="2" creationId="{41687EE9-9B1F-480E-852F-0088ED57B1C3}"/>
          </ac:spMkLst>
        </pc:spChg>
        <pc:spChg chg="add del mod">
          <ac:chgData name="Savoie, Bruce (ASD-S)" userId="90f4cde2-e460-48f0-a8c3-6a502e89c277" providerId="ADAL" clId="{CD76CC05-8127-438C-A982-F8EB4CB446FF}" dt="2022-04-10T23:20:49.606" v="143"/>
          <ac:spMkLst>
            <pc:docMk/>
            <pc:sldMk cId="1559245117" sldId="266"/>
            <ac:spMk id="3" creationId="{E1AC933C-9592-488E-A758-D8A8965E4201}"/>
          </ac:spMkLst>
        </pc:spChg>
        <pc:spChg chg="add del mod">
          <ac:chgData name="Savoie, Bruce (ASD-S)" userId="90f4cde2-e460-48f0-a8c3-6a502e89c277" providerId="ADAL" clId="{CD76CC05-8127-438C-A982-F8EB4CB446FF}" dt="2022-04-24T14:58:17.608" v="1063"/>
          <ac:spMkLst>
            <pc:docMk/>
            <pc:sldMk cId="1559245117" sldId="266"/>
            <ac:spMk id="3" creationId="{E50DF057-F65C-4A36-AB22-15FB2EB5CB7D}"/>
          </ac:spMkLst>
        </pc:spChg>
        <pc:spChg chg="mod">
          <ac:chgData name="Savoie, Bruce (ASD-S)" userId="90f4cde2-e460-48f0-a8c3-6a502e89c277" providerId="ADAL" clId="{CD76CC05-8127-438C-A982-F8EB4CB446FF}" dt="2022-04-24T14:58:21.537" v="1064" actId="26606"/>
          <ac:spMkLst>
            <pc:docMk/>
            <pc:sldMk cId="1559245117" sldId="266"/>
            <ac:spMk id="11" creationId="{D08E1AE2-AA0A-49EE-9AC9-E77A4CCA49E6}"/>
          </ac:spMkLst>
        </pc:spChg>
        <pc:spChg chg="add">
          <ac:chgData name="Savoie, Bruce (ASD-S)" userId="90f4cde2-e460-48f0-a8c3-6a502e89c277" providerId="ADAL" clId="{CD76CC05-8127-438C-A982-F8EB4CB446FF}" dt="2022-04-24T14:58:21.537" v="1064" actId="26606"/>
          <ac:spMkLst>
            <pc:docMk/>
            <pc:sldMk cId="1559245117" sldId="266"/>
            <ac:spMk id="75" creationId="{4C790028-99AE-4AE4-8269-9913E2D50625}"/>
          </ac:spMkLst>
        </pc:spChg>
        <pc:spChg chg="add">
          <ac:chgData name="Savoie, Bruce (ASD-S)" userId="90f4cde2-e460-48f0-a8c3-6a502e89c277" providerId="ADAL" clId="{CD76CC05-8127-438C-A982-F8EB4CB446FF}" dt="2022-04-24T14:58:21.537" v="1064" actId="26606"/>
          <ac:spMkLst>
            <pc:docMk/>
            <pc:sldMk cId="1559245117" sldId="266"/>
            <ac:spMk id="77" creationId="{06936A2A-FE08-4EE0-A409-3EF3FA2448DE}"/>
          </ac:spMkLst>
        </pc:spChg>
        <pc:spChg chg="add">
          <ac:chgData name="Savoie, Bruce (ASD-S)" userId="90f4cde2-e460-48f0-a8c3-6a502e89c277" providerId="ADAL" clId="{CD76CC05-8127-438C-A982-F8EB4CB446FF}" dt="2022-04-24T14:58:21.537" v="1064" actId="26606"/>
          <ac:spMkLst>
            <pc:docMk/>
            <pc:sldMk cId="1559245117" sldId="266"/>
            <ac:spMk id="81" creationId="{8ACA2469-91AA-459B-A5DD-8FFC0F70E05C}"/>
          </ac:spMkLst>
        </pc:spChg>
        <pc:spChg chg="add">
          <ac:chgData name="Savoie, Bruce (ASD-S)" userId="90f4cde2-e460-48f0-a8c3-6a502e89c277" providerId="ADAL" clId="{CD76CC05-8127-438C-A982-F8EB4CB446FF}" dt="2022-04-24T14:58:21.537" v="1064" actId="26606"/>
          <ac:spMkLst>
            <pc:docMk/>
            <pc:sldMk cId="1559245117" sldId="266"/>
            <ac:spMk id="83" creationId="{97860FD2-CA19-4064-AA6F-68050C3D2011}"/>
          </ac:spMkLst>
        </pc:spChg>
        <pc:spChg chg="add">
          <ac:chgData name="Savoie, Bruce (ASD-S)" userId="90f4cde2-e460-48f0-a8c3-6a502e89c277" providerId="ADAL" clId="{CD76CC05-8127-438C-A982-F8EB4CB446FF}" dt="2022-04-24T14:58:21.537" v="1064" actId="26606"/>
          <ac:spMkLst>
            <pc:docMk/>
            <pc:sldMk cId="1559245117" sldId="266"/>
            <ac:spMk id="85" creationId="{9B0F3308-12C4-4DD7-ABB4-D0DFAA3CF6DE}"/>
          </ac:spMkLst>
        </pc:spChg>
        <pc:spChg chg="add del">
          <ac:chgData name="Savoie, Bruce (ASD-S)" userId="90f4cde2-e460-48f0-a8c3-6a502e89c277" providerId="ADAL" clId="{CD76CC05-8127-438C-A982-F8EB4CB446FF}" dt="2022-04-10T23:20:55.921" v="145" actId="26606"/>
          <ac:spMkLst>
            <pc:docMk/>
            <pc:sldMk cId="1559245117" sldId="266"/>
            <ac:spMk id="87" creationId="{55599FE3-8CCE-4364-9F89-0C11699C4F6A}"/>
          </ac:spMkLst>
        </pc:spChg>
        <pc:spChg chg="add">
          <ac:chgData name="Savoie, Bruce (ASD-S)" userId="90f4cde2-e460-48f0-a8c3-6a502e89c277" providerId="ADAL" clId="{CD76CC05-8127-438C-A982-F8EB4CB446FF}" dt="2022-04-24T14:58:21.537" v="1064" actId="26606"/>
          <ac:spMkLst>
            <pc:docMk/>
            <pc:sldMk cId="1559245117" sldId="266"/>
            <ac:spMk id="91" creationId="{73AFD74C-283C-45BD-885B-6E6635E4B3F1}"/>
          </ac:spMkLst>
        </pc:spChg>
        <pc:spChg chg="add">
          <ac:chgData name="Savoie, Bruce (ASD-S)" userId="90f4cde2-e460-48f0-a8c3-6a502e89c277" providerId="ADAL" clId="{CD76CC05-8127-438C-A982-F8EB4CB446FF}" dt="2022-04-24T14:58:21.537" v="1064" actId="26606"/>
          <ac:spMkLst>
            <pc:docMk/>
            <pc:sldMk cId="1559245117" sldId="266"/>
            <ac:spMk id="93" creationId="{CE3DE725-FEB0-422F-BDBA-A29C95768A3F}"/>
          </ac:spMkLst>
        </pc:spChg>
        <pc:spChg chg="add">
          <ac:chgData name="Savoie, Bruce (ASD-S)" userId="90f4cde2-e460-48f0-a8c3-6a502e89c277" providerId="ADAL" clId="{CD76CC05-8127-438C-A982-F8EB4CB446FF}" dt="2022-04-24T14:58:21.537" v="1064" actId="26606"/>
          <ac:spMkLst>
            <pc:docMk/>
            <pc:sldMk cId="1559245117" sldId="266"/>
            <ac:spMk id="95" creationId="{05058156-257B-4118-BA50-5869C8AF6AD7}"/>
          </ac:spMkLst>
        </pc:spChg>
        <pc:spChg chg="add">
          <ac:chgData name="Savoie, Bruce (ASD-S)" userId="90f4cde2-e460-48f0-a8c3-6a502e89c277" providerId="ADAL" clId="{CD76CC05-8127-438C-A982-F8EB4CB446FF}" dt="2022-04-24T14:58:21.537" v="1064" actId="26606"/>
          <ac:spMkLst>
            <pc:docMk/>
            <pc:sldMk cId="1559245117" sldId="266"/>
            <ac:spMk id="97" creationId="{D23B4D99-FEA8-489A-8436-A2F113BE1B6E}"/>
          </ac:spMkLst>
        </pc:spChg>
        <pc:spChg chg="del">
          <ac:chgData name="Savoie, Bruce (ASD-S)" userId="90f4cde2-e460-48f0-a8c3-6a502e89c277" providerId="ADAL" clId="{CD76CC05-8127-438C-A982-F8EB4CB446FF}" dt="2022-04-10T23:18:33.275" v="135"/>
          <ac:spMkLst>
            <pc:docMk/>
            <pc:sldMk cId="1559245117" sldId="266"/>
            <ac:spMk id="140" creationId="{4F645BF8-7885-4398-80BC-4C0DF24F5CEE}"/>
          </ac:spMkLst>
        </pc:spChg>
        <pc:spChg chg="del">
          <ac:chgData name="Savoie, Bruce (ASD-S)" userId="90f4cde2-e460-48f0-a8c3-6a502e89c277" providerId="ADAL" clId="{CD76CC05-8127-438C-A982-F8EB4CB446FF}" dt="2022-04-10T23:18:33.275" v="135"/>
          <ac:spMkLst>
            <pc:docMk/>
            <pc:sldMk cId="1559245117" sldId="266"/>
            <ac:spMk id="142" creationId="{3212FB65-CD2B-4005-B910-132DCE19FCC7}"/>
          </ac:spMkLst>
        </pc:spChg>
        <pc:spChg chg="del">
          <ac:chgData name="Savoie, Bruce (ASD-S)" userId="90f4cde2-e460-48f0-a8c3-6a502e89c277" providerId="ADAL" clId="{CD76CC05-8127-438C-A982-F8EB4CB446FF}" dt="2022-04-10T23:18:33.275" v="135"/>
          <ac:spMkLst>
            <pc:docMk/>
            <pc:sldMk cId="1559245117" sldId="266"/>
            <ac:spMk id="144" creationId="{B5DC95B7-2A72-483B-BA19-2BE751205541}"/>
          </ac:spMkLst>
        </pc:spChg>
        <pc:spChg chg="del">
          <ac:chgData name="Savoie, Bruce (ASD-S)" userId="90f4cde2-e460-48f0-a8c3-6a502e89c277" providerId="ADAL" clId="{CD76CC05-8127-438C-A982-F8EB4CB446FF}" dt="2022-04-10T23:18:33.275" v="135"/>
          <ac:spMkLst>
            <pc:docMk/>
            <pc:sldMk cId="1559245117" sldId="266"/>
            <ac:spMk id="146" creationId="{1C822AFE-7E96-4A51-9E55-FCAEACD21357}"/>
          </ac:spMkLst>
        </pc:spChg>
        <pc:spChg chg="del">
          <ac:chgData name="Savoie, Bruce (ASD-S)" userId="90f4cde2-e460-48f0-a8c3-6a502e89c277" providerId="ADAL" clId="{CD76CC05-8127-438C-A982-F8EB4CB446FF}" dt="2022-04-10T23:18:33.275" v="135"/>
          <ac:spMkLst>
            <pc:docMk/>
            <pc:sldMk cId="1559245117" sldId="266"/>
            <ac:spMk id="148" creationId="{9169EA61-C175-4B7E-807B-58199DEA7FB3}"/>
          </ac:spMkLst>
        </pc:spChg>
        <pc:spChg chg="add">
          <ac:chgData name="Savoie, Bruce (ASD-S)" userId="90f4cde2-e460-48f0-a8c3-6a502e89c277" providerId="ADAL" clId="{CD76CC05-8127-438C-A982-F8EB4CB446FF}" dt="2022-04-24T14:58:21.537" v="1064" actId="26606"/>
          <ac:spMkLst>
            <pc:docMk/>
            <pc:sldMk cId="1559245117" sldId="266"/>
            <ac:spMk id="5125" creationId="{E1F0989E-BFBB-43E4-927B-2C51C7AE261D}"/>
          </ac:spMkLst>
        </pc:spChg>
        <pc:grpChg chg="add del">
          <ac:chgData name="Savoie, Bruce (ASD-S)" userId="90f4cde2-e460-48f0-a8c3-6a502e89c277" providerId="ADAL" clId="{CD76CC05-8127-438C-A982-F8EB4CB446FF}" dt="2022-04-10T23:20:55.921" v="145" actId="26606"/>
          <ac:grpSpMkLst>
            <pc:docMk/>
            <pc:sldMk cId="1559245117" sldId="266"/>
            <ac:grpSpMk id="71" creationId="{260ACC13-B825-49F3-93DE-C8B8F2FA37A1}"/>
          </ac:grpSpMkLst>
        </pc:grpChg>
        <pc:grpChg chg="add del">
          <ac:chgData name="Savoie, Bruce (ASD-S)" userId="90f4cde2-e460-48f0-a8c3-6a502e89c277" providerId="ADAL" clId="{CD76CC05-8127-438C-A982-F8EB4CB446FF}" dt="2022-04-10T23:20:55.921" v="145" actId="26606"/>
          <ac:grpSpMkLst>
            <pc:docMk/>
            <pc:sldMk cId="1559245117" sldId="266"/>
            <ac:grpSpMk id="79" creationId="{E4C39A5A-6D63-4FAC-B6C2-D37778B97ACD}"/>
          </ac:grpSpMkLst>
        </pc:grpChg>
        <pc:grpChg chg="add del">
          <ac:chgData name="Savoie, Bruce (ASD-S)" userId="90f4cde2-e460-48f0-a8c3-6a502e89c277" providerId="ADAL" clId="{CD76CC05-8127-438C-A982-F8EB4CB446FF}" dt="2022-04-24T14:49:44.486" v="907"/>
          <ac:grpSpMkLst>
            <pc:docMk/>
            <pc:sldMk cId="1559245117" sldId="266"/>
            <ac:grpSpMk id="1028" creationId="{15FF890B-3CE7-403A-AECE-2DE04FC7AF80}"/>
          </ac:grpSpMkLst>
        </pc:grpChg>
        <pc:picChg chg="add">
          <ac:chgData name="Savoie, Bruce (ASD-S)" userId="90f4cde2-e460-48f0-a8c3-6a502e89c277" providerId="ADAL" clId="{CD76CC05-8127-438C-A982-F8EB4CB446FF}" dt="2022-04-24T14:58:21.537" v="1064" actId="26606"/>
          <ac:picMkLst>
            <pc:docMk/>
            <pc:sldMk cId="1559245117" sldId="266"/>
            <ac:picMk id="73" creationId="{933BBBE6-F4CF-483E-BA74-B51421B4D93F}"/>
          </ac:picMkLst>
        </pc:picChg>
        <pc:picChg chg="add">
          <ac:chgData name="Savoie, Bruce (ASD-S)" userId="90f4cde2-e460-48f0-a8c3-6a502e89c277" providerId="ADAL" clId="{CD76CC05-8127-438C-A982-F8EB4CB446FF}" dt="2022-04-24T14:58:21.537" v="1064" actId="26606"/>
          <ac:picMkLst>
            <pc:docMk/>
            <pc:sldMk cId="1559245117" sldId="266"/>
            <ac:picMk id="89" creationId="{211A0A85-392D-49DA-B9EC-82262B3B9614}"/>
          </ac:picMkLst>
        </pc:picChg>
        <pc:picChg chg="add del mod">
          <ac:chgData name="Savoie, Bruce (ASD-S)" userId="90f4cde2-e460-48f0-a8c3-6a502e89c277" providerId="ADAL" clId="{CD76CC05-8127-438C-A982-F8EB4CB446FF}" dt="2022-04-24T14:55:54.121" v="1062" actId="478"/>
          <ac:picMkLst>
            <pc:docMk/>
            <pc:sldMk cId="1559245117" sldId="266"/>
            <ac:picMk id="1026" creationId="{2C551A27-2AE4-448B-A404-7E72C3E17BDA}"/>
          </ac:picMkLst>
        </pc:picChg>
        <pc:picChg chg="del">
          <ac:chgData name="Savoie, Bruce (ASD-S)" userId="90f4cde2-e460-48f0-a8c3-6a502e89c277" providerId="ADAL" clId="{CD76CC05-8127-438C-A982-F8EB4CB446FF}" dt="2022-04-10T23:18:10.544" v="126" actId="478"/>
          <ac:picMkLst>
            <pc:docMk/>
            <pc:sldMk cId="1559245117" sldId="266"/>
            <ac:picMk id="3074" creationId="{24A03545-3738-49C1-8DE2-4E660C6A0D08}"/>
          </ac:picMkLst>
        </pc:picChg>
        <pc:picChg chg="add mod">
          <ac:chgData name="Savoie, Bruce (ASD-S)" userId="90f4cde2-e460-48f0-a8c3-6a502e89c277" providerId="ADAL" clId="{CD76CC05-8127-438C-A982-F8EB4CB446FF}" dt="2022-04-24T14:58:21.537" v="1064" actId="26606"/>
          <ac:picMkLst>
            <pc:docMk/>
            <pc:sldMk cId="1559245117" sldId="266"/>
            <ac:picMk id="5122" creationId="{CA19E0E4-3A23-4332-8B9E-4806890DE6AC}"/>
          </ac:picMkLst>
        </pc:picChg>
        <pc:picChg chg="add">
          <ac:chgData name="Savoie, Bruce (ASD-S)" userId="90f4cde2-e460-48f0-a8c3-6a502e89c277" providerId="ADAL" clId="{CD76CC05-8127-438C-A982-F8EB4CB446FF}" dt="2022-04-24T14:58:21.537" v="1064" actId="26606"/>
          <ac:picMkLst>
            <pc:docMk/>
            <pc:sldMk cId="1559245117" sldId="266"/>
            <ac:picMk id="5124" creationId="{01AF5FBB-9FDC-4D75-9DD6-DAF01ED197A0}"/>
          </ac:picMkLst>
        </pc:picChg>
        <pc:picChg chg="add">
          <ac:chgData name="Savoie, Bruce (ASD-S)" userId="90f4cde2-e460-48f0-a8c3-6a502e89c277" providerId="ADAL" clId="{CD76CC05-8127-438C-A982-F8EB4CB446FF}" dt="2022-04-24T14:58:21.537" v="1064" actId="26606"/>
          <ac:picMkLst>
            <pc:docMk/>
            <pc:sldMk cId="1559245117" sldId="266"/>
            <ac:picMk id="5126" creationId="{6A24046D-AAB6-4470-AC22-6448D576E5B5}"/>
          </ac:picMkLst>
        </pc:picChg>
      </pc:sldChg>
      <pc:sldChg chg="addSp delSp modSp del mod ord setBg delDesignElem">
        <pc:chgData name="Savoie, Bruce (ASD-S)" userId="90f4cde2-e460-48f0-a8c3-6a502e89c277" providerId="ADAL" clId="{CD76CC05-8127-438C-A982-F8EB4CB446FF}" dt="2022-04-24T14:35:49.614" v="429" actId="2696"/>
        <pc:sldMkLst>
          <pc:docMk/>
          <pc:sldMk cId="3612282322" sldId="267"/>
        </pc:sldMkLst>
        <pc:spChg chg="mod">
          <ac:chgData name="Savoie, Bruce (ASD-S)" userId="90f4cde2-e460-48f0-a8c3-6a502e89c277" providerId="ADAL" clId="{CD76CC05-8127-438C-A982-F8EB4CB446FF}" dt="2022-04-10T23:25:42.501" v="214" actId="1076"/>
          <ac:spMkLst>
            <pc:docMk/>
            <pc:sldMk cId="3612282322" sldId="267"/>
            <ac:spMk id="2" creationId="{D115CCF8-2769-4FD0-8B96-80EE0ED03C4A}"/>
          </ac:spMkLst>
        </pc:spChg>
        <pc:spChg chg="mod">
          <ac:chgData name="Savoie, Bruce (ASD-S)" userId="90f4cde2-e460-48f0-a8c3-6a502e89c277" providerId="ADAL" clId="{CD76CC05-8127-438C-A982-F8EB4CB446FF}" dt="2022-04-10T23:25:22.464" v="211" actId="20577"/>
          <ac:spMkLst>
            <pc:docMk/>
            <pc:sldMk cId="3612282322" sldId="267"/>
            <ac:spMk id="3" creationId="{1E3F876D-F79B-4A78-BBAE-473F18283455}"/>
          </ac:spMkLst>
        </pc:spChg>
        <pc:spChg chg="add del mod">
          <ac:chgData name="Savoie, Bruce (ASD-S)" userId="90f4cde2-e460-48f0-a8c3-6a502e89c277" providerId="ADAL" clId="{CD76CC05-8127-438C-A982-F8EB4CB446FF}" dt="2022-04-10T23:25:15.870" v="209"/>
          <ac:spMkLst>
            <pc:docMk/>
            <pc:sldMk cId="3612282322" sldId="267"/>
            <ac:spMk id="4" creationId="{0A73349A-8B03-4A5F-B8D0-8D4B7A6CAD43}"/>
          </ac:spMkLst>
        </pc:spChg>
        <pc:spChg chg="add">
          <ac:chgData name="Savoie, Bruce (ASD-S)" userId="90f4cde2-e460-48f0-a8c3-6a502e89c277" providerId="ADAL" clId="{CD76CC05-8127-438C-A982-F8EB4CB446FF}" dt="2022-04-10T23:25:18.755" v="210" actId="26606"/>
          <ac:spMkLst>
            <pc:docMk/>
            <pc:sldMk cId="3612282322" sldId="267"/>
            <ac:spMk id="18" creationId="{A6073935-E043-4801-AF06-06093A9145F7}"/>
          </ac:spMkLst>
        </pc:spChg>
        <pc:spChg chg="add">
          <ac:chgData name="Savoie, Bruce (ASD-S)" userId="90f4cde2-e460-48f0-a8c3-6a502e89c277" providerId="ADAL" clId="{CD76CC05-8127-438C-A982-F8EB4CB446FF}" dt="2022-04-10T23:25:18.755" v="210" actId="26606"/>
          <ac:spMkLst>
            <pc:docMk/>
            <pc:sldMk cId="3612282322" sldId="267"/>
            <ac:spMk id="28" creationId="{8D6B9972-4A81-4223-9901-0E559A1D5E59}"/>
          </ac:spMkLst>
        </pc:spChg>
        <pc:spChg chg="del">
          <ac:chgData name="Savoie, Bruce (ASD-S)" userId="90f4cde2-e460-48f0-a8c3-6a502e89c277" providerId="ADAL" clId="{CD76CC05-8127-438C-A982-F8EB4CB446FF}" dt="2022-04-10T23:18:33.275" v="135"/>
          <ac:spMkLst>
            <pc:docMk/>
            <pc:sldMk cId="3612282322" sldId="267"/>
            <ac:spMk id="71" creationId="{4F645BF8-7885-4398-80BC-4C0DF24F5CEE}"/>
          </ac:spMkLst>
        </pc:spChg>
        <pc:spChg chg="del">
          <ac:chgData name="Savoie, Bruce (ASD-S)" userId="90f4cde2-e460-48f0-a8c3-6a502e89c277" providerId="ADAL" clId="{CD76CC05-8127-438C-A982-F8EB4CB446FF}" dt="2022-04-10T23:18:33.275" v="135"/>
          <ac:spMkLst>
            <pc:docMk/>
            <pc:sldMk cId="3612282322" sldId="267"/>
            <ac:spMk id="73" creationId="{3212FB65-CD2B-4005-B910-132DCE19FCC7}"/>
          </ac:spMkLst>
        </pc:spChg>
        <pc:grpChg chg="add">
          <ac:chgData name="Savoie, Bruce (ASD-S)" userId="90f4cde2-e460-48f0-a8c3-6a502e89c277" providerId="ADAL" clId="{CD76CC05-8127-438C-A982-F8EB4CB446FF}" dt="2022-04-10T23:25:18.755" v="210" actId="26606"/>
          <ac:grpSpMkLst>
            <pc:docMk/>
            <pc:sldMk cId="3612282322" sldId="267"/>
            <ac:grpSpMk id="10" creationId="{C616B3DC-C165-433D-9187-62DCC0E317D3}"/>
          </ac:grpSpMkLst>
        </pc:grpChg>
        <pc:grpChg chg="add">
          <ac:chgData name="Savoie, Bruce (ASD-S)" userId="90f4cde2-e460-48f0-a8c3-6a502e89c277" providerId="ADAL" clId="{CD76CC05-8127-438C-A982-F8EB4CB446FF}" dt="2022-04-10T23:25:18.755" v="210" actId="26606"/>
          <ac:grpSpMkLst>
            <pc:docMk/>
            <pc:sldMk cId="3612282322" sldId="267"/>
            <ac:grpSpMk id="20" creationId="{8AC26FF4-D6F9-4A94-A837-D051A101EDD3}"/>
          </ac:grpSpMkLst>
        </pc:grpChg>
        <pc:picChg chg="add mod">
          <ac:chgData name="Savoie, Bruce (ASD-S)" userId="90f4cde2-e460-48f0-a8c3-6a502e89c277" providerId="ADAL" clId="{CD76CC05-8127-438C-A982-F8EB4CB446FF}" dt="2022-04-10T23:25:18.755" v="210" actId="26606"/>
          <ac:picMkLst>
            <pc:docMk/>
            <pc:sldMk cId="3612282322" sldId="267"/>
            <ac:picMk id="5" creationId="{0AEEC48C-D76D-4971-B738-7A57233C0044}"/>
          </ac:picMkLst>
        </pc:picChg>
        <pc:picChg chg="del mod">
          <ac:chgData name="Savoie, Bruce (ASD-S)" userId="90f4cde2-e460-48f0-a8c3-6a502e89c277" providerId="ADAL" clId="{CD76CC05-8127-438C-A982-F8EB4CB446FF}" dt="2022-04-10T23:24:16.703" v="154" actId="478"/>
          <ac:picMkLst>
            <pc:docMk/>
            <pc:sldMk cId="3612282322" sldId="267"/>
            <ac:picMk id="5122" creationId="{44370145-1600-4B7E-875E-4977D9219379}"/>
          </ac:picMkLst>
        </pc:picChg>
      </pc:sldChg>
      <pc:sldChg chg="addSp delSp modSp add mod setBg addAnim setClrOvrMap delDesignElem">
        <pc:chgData name="Savoie, Bruce (ASD-S)" userId="90f4cde2-e460-48f0-a8c3-6a502e89c277" providerId="ADAL" clId="{CD76CC05-8127-438C-A982-F8EB4CB446FF}" dt="2022-04-24T14:52:15.521" v="1029" actId="1076"/>
        <pc:sldMkLst>
          <pc:docMk/>
          <pc:sldMk cId="1530262583" sldId="268"/>
        </pc:sldMkLst>
        <pc:spChg chg="mod ord">
          <ac:chgData name="Savoie, Bruce (ASD-S)" userId="90f4cde2-e460-48f0-a8c3-6a502e89c277" providerId="ADAL" clId="{CD76CC05-8127-438C-A982-F8EB4CB446FF}" dt="2022-04-24T14:52:15.521" v="1029" actId="1076"/>
          <ac:spMkLst>
            <pc:docMk/>
            <pc:sldMk cId="1530262583" sldId="268"/>
            <ac:spMk id="2" creationId="{6A00CCF3-8131-48A6-8720-23054D5F0D56}"/>
          </ac:spMkLst>
        </pc:spChg>
        <pc:spChg chg="add del mod">
          <ac:chgData name="Savoie, Bruce (ASD-S)" userId="90f4cde2-e460-48f0-a8c3-6a502e89c277" providerId="ADAL" clId="{CD76CC05-8127-438C-A982-F8EB4CB446FF}" dt="2022-04-24T14:42:35.963" v="699" actId="478"/>
          <ac:spMkLst>
            <pc:docMk/>
            <pc:sldMk cId="1530262583" sldId="268"/>
            <ac:spMk id="3" creationId="{00CE69BD-2F96-4D3B-9EE8-157474DCB4B4}"/>
          </ac:spMkLst>
        </pc:spChg>
        <pc:spChg chg="add del mod">
          <ac:chgData name="Savoie, Bruce (ASD-S)" userId="90f4cde2-e460-48f0-a8c3-6a502e89c277" providerId="ADAL" clId="{CD76CC05-8127-438C-A982-F8EB4CB446FF}" dt="2022-04-10T23:29:46.075" v="223"/>
          <ac:spMkLst>
            <pc:docMk/>
            <pc:sldMk cId="1530262583" sldId="268"/>
            <ac:spMk id="3" creationId="{46262C55-C0F0-4BAE-9330-872C1A253588}"/>
          </ac:spMkLst>
        </pc:spChg>
        <pc:spChg chg="mod">
          <ac:chgData name="Savoie, Bruce (ASD-S)" userId="90f4cde2-e460-48f0-a8c3-6a502e89c277" providerId="ADAL" clId="{CD76CC05-8127-438C-A982-F8EB4CB446FF}" dt="2022-04-24T14:52:02.675" v="1028" actId="26606"/>
          <ac:spMkLst>
            <pc:docMk/>
            <pc:sldMk cId="1530262583" sldId="268"/>
            <ac:spMk id="4" creationId="{54D2BC26-CB9E-4B1E-A189-7DB32A953C38}"/>
          </ac:spMkLst>
        </pc:spChg>
        <pc:spChg chg="add del mod">
          <ac:chgData name="Savoie, Bruce (ASD-S)" userId="90f4cde2-e460-48f0-a8c3-6a502e89c277" providerId="ADAL" clId="{CD76CC05-8127-438C-A982-F8EB4CB446FF}" dt="2022-04-24T14:44:52.658" v="775"/>
          <ac:spMkLst>
            <pc:docMk/>
            <pc:sldMk cId="1530262583" sldId="268"/>
            <ac:spMk id="7" creationId="{D33ED4D1-48C0-48E4-9FB2-4053D35A5388}"/>
          </ac:spMkLst>
        </pc:spChg>
        <pc:spChg chg="add">
          <ac:chgData name="Savoie, Bruce (ASD-S)" userId="90f4cde2-e460-48f0-a8c3-6a502e89c277" providerId="ADAL" clId="{CD76CC05-8127-438C-A982-F8EB4CB446FF}" dt="2022-04-24T14:52:02.675" v="1028" actId="26606"/>
          <ac:spMkLst>
            <pc:docMk/>
            <pc:sldMk cId="1530262583" sldId="268"/>
            <ac:spMk id="18" creationId="{8DA14841-53A4-4935-BE65-C8373B8A6D06}"/>
          </ac:spMkLst>
        </pc:spChg>
        <pc:spChg chg="add">
          <ac:chgData name="Savoie, Bruce (ASD-S)" userId="90f4cde2-e460-48f0-a8c3-6a502e89c277" providerId="ADAL" clId="{CD76CC05-8127-438C-A982-F8EB4CB446FF}" dt="2022-04-24T14:52:02.675" v="1028" actId="26606"/>
          <ac:spMkLst>
            <pc:docMk/>
            <pc:sldMk cId="1530262583" sldId="268"/>
            <ac:spMk id="20" creationId="{9877C2CF-B2DD-41C8-8B5E-152673376B41}"/>
          </ac:spMkLst>
        </pc:spChg>
        <pc:spChg chg="add">
          <ac:chgData name="Savoie, Bruce (ASD-S)" userId="90f4cde2-e460-48f0-a8c3-6a502e89c277" providerId="ADAL" clId="{CD76CC05-8127-438C-A982-F8EB4CB446FF}" dt="2022-04-24T14:52:02.675" v="1028" actId="26606"/>
          <ac:spMkLst>
            <pc:docMk/>
            <pc:sldMk cId="1530262583" sldId="268"/>
            <ac:spMk id="22" creationId="{D377EE36-E59D-4778-8F99-4B470DA4A306}"/>
          </ac:spMkLst>
        </pc:spChg>
        <pc:spChg chg="add">
          <ac:chgData name="Savoie, Bruce (ASD-S)" userId="90f4cde2-e460-48f0-a8c3-6a502e89c277" providerId="ADAL" clId="{CD76CC05-8127-438C-A982-F8EB4CB446FF}" dt="2022-04-24T14:52:02.675" v="1028" actId="26606"/>
          <ac:spMkLst>
            <pc:docMk/>
            <pc:sldMk cId="1530262583" sldId="268"/>
            <ac:spMk id="24" creationId="{2586C6C5-47AF-450A-932D-880EF823E596}"/>
          </ac:spMkLst>
        </pc:spChg>
        <pc:spChg chg="add">
          <ac:chgData name="Savoie, Bruce (ASD-S)" userId="90f4cde2-e460-48f0-a8c3-6a502e89c277" providerId="ADAL" clId="{CD76CC05-8127-438C-A982-F8EB4CB446FF}" dt="2022-04-24T14:52:02.675" v="1028" actId="26606"/>
          <ac:spMkLst>
            <pc:docMk/>
            <pc:sldMk cId="1530262583" sldId="268"/>
            <ac:spMk id="26" creationId="{A587901A-AA64-4940-9803-F67677851150}"/>
          </ac:spMkLst>
        </pc:spChg>
        <pc:spChg chg="add">
          <ac:chgData name="Savoie, Bruce (ASD-S)" userId="90f4cde2-e460-48f0-a8c3-6a502e89c277" providerId="ADAL" clId="{CD76CC05-8127-438C-A982-F8EB4CB446FF}" dt="2022-04-24T14:52:02.675" v="1028" actId="26606"/>
          <ac:spMkLst>
            <pc:docMk/>
            <pc:sldMk cId="1530262583" sldId="268"/>
            <ac:spMk id="28" creationId="{CC393EB0-C44D-41D2-BEF6-291E434068C0}"/>
          </ac:spMkLst>
        </pc:spChg>
        <pc:spChg chg="add">
          <ac:chgData name="Savoie, Bruce (ASD-S)" userId="90f4cde2-e460-48f0-a8c3-6a502e89c277" providerId="ADAL" clId="{CD76CC05-8127-438C-A982-F8EB4CB446FF}" dt="2022-04-24T14:52:02.675" v="1028" actId="26606"/>
          <ac:spMkLst>
            <pc:docMk/>
            <pc:sldMk cId="1530262583" sldId="268"/>
            <ac:spMk id="34" creationId="{C5A7D586-7678-4F41-A289-1F83BB95FD13}"/>
          </ac:spMkLst>
        </pc:spChg>
        <pc:spChg chg="add">
          <ac:chgData name="Savoie, Bruce (ASD-S)" userId="90f4cde2-e460-48f0-a8c3-6a502e89c277" providerId="ADAL" clId="{CD76CC05-8127-438C-A982-F8EB4CB446FF}" dt="2022-04-24T14:52:02.675" v="1028" actId="26606"/>
          <ac:spMkLst>
            <pc:docMk/>
            <pc:sldMk cId="1530262583" sldId="268"/>
            <ac:spMk id="36" creationId="{F88A7F60-B102-433E-BE45-95BBC5828175}"/>
          </ac:spMkLst>
        </pc:spChg>
        <pc:spChg chg="add">
          <ac:chgData name="Savoie, Bruce (ASD-S)" userId="90f4cde2-e460-48f0-a8c3-6a502e89c277" providerId="ADAL" clId="{CD76CC05-8127-438C-A982-F8EB4CB446FF}" dt="2022-04-24T14:52:02.675" v="1028" actId="26606"/>
          <ac:spMkLst>
            <pc:docMk/>
            <pc:sldMk cId="1530262583" sldId="268"/>
            <ac:spMk id="38" creationId="{3153C0C7-BA84-429D-A533-F021A955BDB5}"/>
          </ac:spMkLst>
        </pc:spChg>
        <pc:spChg chg="add">
          <ac:chgData name="Savoie, Bruce (ASD-S)" userId="90f4cde2-e460-48f0-a8c3-6a502e89c277" providerId="ADAL" clId="{CD76CC05-8127-438C-A982-F8EB4CB446FF}" dt="2022-04-24T14:52:02.675" v="1028" actId="26606"/>
          <ac:spMkLst>
            <pc:docMk/>
            <pc:sldMk cId="1530262583" sldId="268"/>
            <ac:spMk id="40" creationId="{F20D64EC-C0BF-4228-85C3-76D9D15185BC}"/>
          </ac:spMkLst>
        </pc:spChg>
        <pc:spChg chg="del">
          <ac:chgData name="Savoie, Bruce (ASD-S)" userId="90f4cde2-e460-48f0-a8c3-6a502e89c277" providerId="ADAL" clId="{CD76CC05-8127-438C-A982-F8EB4CB446FF}" dt="2022-04-10T23:29:52.855" v="224" actId="26606"/>
          <ac:spMkLst>
            <pc:docMk/>
            <pc:sldMk cId="1530262583" sldId="268"/>
            <ac:spMk id="87" creationId="{55599FE3-8CCE-4364-9F89-0C11699C4F6A}"/>
          </ac:spMkLst>
        </pc:spChg>
        <pc:spChg chg="add del">
          <ac:chgData name="Savoie, Bruce (ASD-S)" userId="90f4cde2-e460-48f0-a8c3-6a502e89c277" providerId="ADAL" clId="{CD76CC05-8127-438C-A982-F8EB4CB446FF}" dt="2022-04-10T23:30:43.420" v="236" actId="26606"/>
          <ac:spMkLst>
            <pc:docMk/>
            <pc:sldMk cId="1530262583" sldId="268"/>
            <ac:spMk id="143" creationId="{2FCD9B94-D70B-4446-85E5-ACD3904289CB}"/>
          </ac:spMkLst>
        </pc:spChg>
        <pc:spChg chg="add del">
          <ac:chgData name="Savoie, Bruce (ASD-S)" userId="90f4cde2-e460-48f0-a8c3-6a502e89c277" providerId="ADAL" clId="{CD76CC05-8127-438C-A982-F8EB4CB446FF}" dt="2022-04-24T14:42:32.684" v="696" actId="26606"/>
          <ac:spMkLst>
            <pc:docMk/>
            <pc:sldMk cId="1530262583" sldId="268"/>
            <ac:spMk id="148" creationId="{6AD30037-67ED-4367-9BE0-45787510BF13}"/>
          </ac:spMkLst>
        </pc:spChg>
        <pc:spChg chg="add del">
          <ac:chgData name="Savoie, Bruce (ASD-S)" userId="90f4cde2-e460-48f0-a8c3-6a502e89c277" providerId="ADAL" clId="{CD76CC05-8127-438C-A982-F8EB4CB446FF}" dt="2022-04-24T14:44:56.972" v="778" actId="26606"/>
          <ac:spMkLst>
            <pc:docMk/>
            <pc:sldMk cId="1530262583" sldId="268"/>
            <ac:spMk id="6151" creationId="{2FCD9B94-D70B-4446-85E5-ACD3904289CB}"/>
          </ac:spMkLst>
        </pc:spChg>
        <pc:grpChg chg="del">
          <ac:chgData name="Savoie, Bruce (ASD-S)" userId="90f4cde2-e460-48f0-a8c3-6a502e89c277" providerId="ADAL" clId="{CD76CC05-8127-438C-A982-F8EB4CB446FF}" dt="2022-04-10T23:29:52.855" v="224" actId="26606"/>
          <ac:grpSpMkLst>
            <pc:docMk/>
            <pc:sldMk cId="1530262583" sldId="268"/>
            <ac:grpSpMk id="71" creationId="{260ACC13-B825-49F3-93DE-C8B8F2FA37A1}"/>
          </ac:grpSpMkLst>
        </pc:grpChg>
        <pc:grpChg chg="del">
          <ac:chgData name="Savoie, Bruce (ASD-S)" userId="90f4cde2-e460-48f0-a8c3-6a502e89c277" providerId="ADAL" clId="{CD76CC05-8127-438C-A982-F8EB4CB446FF}" dt="2022-04-10T23:29:52.855" v="224" actId="26606"/>
          <ac:grpSpMkLst>
            <pc:docMk/>
            <pc:sldMk cId="1530262583" sldId="268"/>
            <ac:grpSpMk id="79" creationId="{E4C39A5A-6D63-4FAC-B6C2-D37778B97ACD}"/>
          </ac:grpSpMkLst>
        </pc:grpChg>
        <pc:grpChg chg="add del">
          <ac:chgData name="Savoie, Bruce (ASD-S)" userId="90f4cde2-e460-48f0-a8c3-6a502e89c277" providerId="ADAL" clId="{CD76CC05-8127-438C-A982-F8EB4CB446FF}" dt="2022-04-10T23:30:43.420" v="236" actId="26606"/>
          <ac:grpSpMkLst>
            <pc:docMk/>
            <pc:sldMk cId="1530262583" sldId="268"/>
            <ac:grpSpMk id="135" creationId="{260ACC13-B825-49F3-93DE-C8B8F2FA37A1}"/>
          </ac:grpSpMkLst>
        </pc:grpChg>
        <pc:grpChg chg="add del">
          <ac:chgData name="Savoie, Bruce (ASD-S)" userId="90f4cde2-e460-48f0-a8c3-6a502e89c277" providerId="ADAL" clId="{CD76CC05-8127-438C-A982-F8EB4CB446FF}" dt="2022-04-24T14:42:32.684" v="696" actId="26606"/>
          <ac:grpSpMkLst>
            <pc:docMk/>
            <pc:sldMk cId="1530262583" sldId="268"/>
            <ac:grpSpMk id="140" creationId="{260ACC13-B825-49F3-93DE-C8B8F2FA37A1}"/>
          </ac:grpSpMkLst>
        </pc:grpChg>
        <pc:grpChg chg="add del">
          <ac:chgData name="Savoie, Bruce (ASD-S)" userId="90f4cde2-e460-48f0-a8c3-6a502e89c277" providerId="ADAL" clId="{CD76CC05-8127-438C-A982-F8EB4CB446FF}" dt="2022-04-24T14:42:32.684" v="696" actId="26606"/>
          <ac:grpSpMkLst>
            <pc:docMk/>
            <pc:sldMk cId="1530262583" sldId="268"/>
            <ac:grpSpMk id="150" creationId="{50841A4E-5BC1-44B4-83CF-D524E8AEAD64}"/>
          </ac:grpSpMkLst>
        </pc:grpChg>
        <pc:grpChg chg="add del">
          <ac:chgData name="Savoie, Bruce (ASD-S)" userId="90f4cde2-e460-48f0-a8c3-6a502e89c277" providerId="ADAL" clId="{CD76CC05-8127-438C-A982-F8EB4CB446FF}" dt="2022-04-10T23:30:37.606" v="233" actId="26606"/>
          <ac:grpSpMkLst>
            <pc:docMk/>
            <pc:sldMk cId="1530262583" sldId="268"/>
            <ac:grpSpMk id="192" creationId="{15FF890B-3CE7-403A-AECE-2DE04FC7AF80}"/>
          </ac:grpSpMkLst>
        </pc:grpChg>
        <pc:grpChg chg="add del">
          <ac:chgData name="Savoie, Bruce (ASD-S)" userId="90f4cde2-e460-48f0-a8c3-6a502e89c277" providerId="ADAL" clId="{CD76CC05-8127-438C-A982-F8EB4CB446FF}" dt="2022-04-10T23:30:43.391" v="235" actId="26606"/>
          <ac:grpSpMkLst>
            <pc:docMk/>
            <pc:sldMk cId="1530262583" sldId="268"/>
            <ac:grpSpMk id="199" creationId="{CE44BAAA-0355-4DE7-A0FE-B7F21F18A48F}"/>
          </ac:grpSpMkLst>
        </pc:grpChg>
        <pc:grpChg chg="add del">
          <ac:chgData name="Savoie, Bruce (ASD-S)" userId="90f4cde2-e460-48f0-a8c3-6a502e89c277" providerId="ADAL" clId="{CD76CC05-8127-438C-A982-F8EB4CB446FF}" dt="2022-04-10T23:30:43.391" v="235" actId="26606"/>
          <ac:grpSpMkLst>
            <pc:docMk/>
            <pc:sldMk cId="1530262583" sldId="268"/>
            <ac:grpSpMk id="6148" creationId="{260ACC13-B825-49F3-93DE-C8B8F2FA37A1}"/>
          </ac:grpSpMkLst>
        </pc:grpChg>
        <pc:grpChg chg="add del">
          <ac:chgData name="Savoie, Bruce (ASD-S)" userId="90f4cde2-e460-48f0-a8c3-6a502e89c277" providerId="ADAL" clId="{CD76CC05-8127-438C-A982-F8EB4CB446FF}" dt="2022-04-24T14:44:56.972" v="778" actId="26606"/>
          <ac:grpSpMkLst>
            <pc:docMk/>
            <pc:sldMk cId="1530262583" sldId="268"/>
            <ac:grpSpMk id="6150" creationId="{260ACC13-B825-49F3-93DE-C8B8F2FA37A1}"/>
          </ac:grpSpMkLst>
        </pc:grpChg>
        <pc:grpChg chg="add del">
          <ac:chgData name="Savoie, Bruce (ASD-S)" userId="90f4cde2-e460-48f0-a8c3-6a502e89c277" providerId="ADAL" clId="{CD76CC05-8127-438C-A982-F8EB4CB446FF}" dt="2022-04-24T14:49:44.486" v="907"/>
          <ac:grpSpMkLst>
            <pc:docMk/>
            <pc:sldMk cId="1530262583" sldId="268"/>
            <ac:grpSpMk id="6153" creationId="{08F94D66-27EC-4CB8-8226-D7F41C161863}"/>
          </ac:grpSpMkLst>
        </pc:grpChg>
        <pc:picChg chg="add del mod ord">
          <ac:chgData name="Savoie, Bruce (ASD-S)" userId="90f4cde2-e460-48f0-a8c3-6a502e89c277" providerId="ADAL" clId="{CD76CC05-8127-438C-A982-F8EB4CB446FF}" dt="2022-04-24T14:42:35.199" v="698"/>
          <ac:picMkLst>
            <pc:docMk/>
            <pc:sldMk cId="1530262583" sldId="268"/>
            <ac:picMk id="6" creationId="{4269C214-C77F-4986-B1AE-13B6F27800D1}"/>
          </ac:picMkLst>
        </pc:picChg>
        <pc:picChg chg="add mod">
          <ac:chgData name="Savoie, Bruce (ASD-S)" userId="90f4cde2-e460-48f0-a8c3-6a502e89c277" providerId="ADAL" clId="{CD76CC05-8127-438C-A982-F8EB4CB446FF}" dt="2022-04-24T14:52:02.675" v="1028" actId="26606"/>
          <ac:picMkLst>
            <pc:docMk/>
            <pc:sldMk cId="1530262583" sldId="268"/>
            <ac:picMk id="9" creationId="{B89E7A6A-EDBB-48A7-BF1F-F8C23477864C}"/>
          </ac:picMkLst>
        </pc:picChg>
        <pc:picChg chg="add">
          <ac:chgData name="Savoie, Bruce (ASD-S)" userId="90f4cde2-e460-48f0-a8c3-6a502e89c277" providerId="ADAL" clId="{CD76CC05-8127-438C-A982-F8EB4CB446FF}" dt="2022-04-24T14:52:02.675" v="1028" actId="26606"/>
          <ac:picMkLst>
            <pc:docMk/>
            <pc:sldMk cId="1530262583" sldId="268"/>
            <ac:picMk id="14" creationId="{2FA3880A-8D8F-466C-A4A1-F07BCDD3719C}"/>
          </ac:picMkLst>
        </pc:picChg>
        <pc:picChg chg="add">
          <ac:chgData name="Savoie, Bruce (ASD-S)" userId="90f4cde2-e460-48f0-a8c3-6a502e89c277" providerId="ADAL" clId="{CD76CC05-8127-438C-A982-F8EB4CB446FF}" dt="2022-04-24T14:52:02.675" v="1028" actId="26606"/>
          <ac:picMkLst>
            <pc:docMk/>
            <pc:sldMk cId="1530262583" sldId="268"/>
            <ac:picMk id="16" creationId="{3C0A64CB-20A1-4508-B568-284EB04F78EE}"/>
          </ac:picMkLst>
        </pc:picChg>
        <pc:picChg chg="add">
          <ac:chgData name="Savoie, Bruce (ASD-S)" userId="90f4cde2-e460-48f0-a8c3-6a502e89c277" providerId="ADAL" clId="{CD76CC05-8127-438C-A982-F8EB4CB446FF}" dt="2022-04-24T14:52:02.675" v="1028" actId="26606"/>
          <ac:picMkLst>
            <pc:docMk/>
            <pc:sldMk cId="1530262583" sldId="268"/>
            <ac:picMk id="30" creationId="{27F47B0A-40EE-41EA-815D-384670FF1AB0}"/>
          </ac:picMkLst>
        </pc:picChg>
        <pc:picChg chg="add">
          <ac:chgData name="Savoie, Bruce (ASD-S)" userId="90f4cde2-e460-48f0-a8c3-6a502e89c277" providerId="ADAL" clId="{CD76CC05-8127-438C-A982-F8EB4CB446FF}" dt="2022-04-24T14:52:02.675" v="1028" actId="26606"/>
          <ac:picMkLst>
            <pc:docMk/>
            <pc:sldMk cId="1530262583" sldId="268"/>
            <ac:picMk id="32" creationId="{43AC9E88-695B-421A-B3FF-5BC41EF58205}"/>
          </ac:picMkLst>
        </pc:picChg>
        <pc:picChg chg="del">
          <ac:chgData name="Savoie, Bruce (ASD-S)" userId="90f4cde2-e460-48f0-a8c3-6a502e89c277" providerId="ADAL" clId="{CD76CC05-8127-438C-A982-F8EB4CB446FF}" dt="2022-04-10T23:27:43.997" v="222" actId="478"/>
          <ac:picMkLst>
            <pc:docMk/>
            <pc:sldMk cId="1530262583" sldId="268"/>
            <ac:picMk id="3074" creationId="{938CB88C-32DA-4901-9AD8-0EE228D77978}"/>
          </ac:picMkLst>
        </pc:picChg>
        <pc:picChg chg="add del mod ord">
          <ac:chgData name="Savoie, Bruce (ASD-S)" userId="90f4cde2-e460-48f0-a8c3-6a502e89c277" providerId="ADAL" clId="{CD76CC05-8127-438C-A982-F8EB4CB446FF}" dt="2022-04-24T14:44:39.239" v="774" actId="478"/>
          <ac:picMkLst>
            <pc:docMk/>
            <pc:sldMk cId="1530262583" sldId="268"/>
            <ac:picMk id="6146" creationId="{ED1121D2-C50C-41E3-8712-9244099D8591}"/>
          </ac:picMkLst>
        </pc:picChg>
        <pc:cxnChg chg="add del">
          <ac:chgData name="Savoie, Bruce (ASD-S)" userId="90f4cde2-e460-48f0-a8c3-6a502e89c277" providerId="ADAL" clId="{CD76CC05-8127-438C-A982-F8EB4CB446FF}" dt="2022-04-10T23:30:43.420" v="236" actId="26606"/>
          <ac:cxnSpMkLst>
            <pc:docMk/>
            <pc:sldMk cId="1530262583" sldId="268"/>
            <ac:cxnSpMk id="145" creationId="{3378FF8B-3743-48E1-88E3-F4CADB3DECE5}"/>
          </ac:cxnSpMkLst>
        </pc:cxnChg>
      </pc:sldChg>
      <pc:sldChg chg="addSp delSp modSp add mod setBg delDesignElem">
        <pc:chgData name="Savoie, Bruce (ASD-S)" userId="90f4cde2-e460-48f0-a8c3-6a502e89c277" providerId="ADAL" clId="{CD76CC05-8127-438C-A982-F8EB4CB446FF}" dt="2022-04-24T14:51:54.778" v="1027" actId="26606"/>
        <pc:sldMkLst>
          <pc:docMk/>
          <pc:sldMk cId="2337690749" sldId="269"/>
        </pc:sldMkLst>
        <pc:spChg chg="mod ord">
          <ac:chgData name="Savoie, Bruce (ASD-S)" userId="90f4cde2-e460-48f0-a8c3-6a502e89c277" providerId="ADAL" clId="{CD76CC05-8127-438C-A982-F8EB4CB446FF}" dt="2022-04-24T14:51:54.778" v="1027" actId="26606"/>
          <ac:spMkLst>
            <pc:docMk/>
            <pc:sldMk cId="2337690749" sldId="269"/>
            <ac:spMk id="2" creationId="{6A00CCF3-8131-48A6-8720-23054D5F0D56}"/>
          </ac:spMkLst>
        </pc:spChg>
        <pc:spChg chg="add del mod">
          <ac:chgData name="Savoie, Bruce (ASD-S)" userId="90f4cde2-e460-48f0-a8c3-6a502e89c277" providerId="ADAL" clId="{CD76CC05-8127-438C-A982-F8EB4CB446FF}" dt="2022-04-11T00:02:26.117" v="320"/>
          <ac:spMkLst>
            <pc:docMk/>
            <pc:sldMk cId="2337690749" sldId="269"/>
            <ac:spMk id="3" creationId="{4D435D26-6867-4753-B82C-30399B297C14}"/>
          </ac:spMkLst>
        </pc:spChg>
        <pc:spChg chg="add del mod">
          <ac:chgData name="Savoie, Bruce (ASD-S)" userId="90f4cde2-e460-48f0-a8c3-6a502e89c277" providerId="ADAL" clId="{CD76CC05-8127-438C-A982-F8EB4CB446FF}" dt="2022-04-24T14:48:34.604" v="798"/>
          <ac:spMkLst>
            <pc:docMk/>
            <pc:sldMk cId="2337690749" sldId="269"/>
            <ac:spMk id="3" creationId="{9B78A627-6271-4260-9509-F0E5FE11B970}"/>
          </ac:spMkLst>
        </pc:spChg>
        <pc:spChg chg="mod">
          <ac:chgData name="Savoie, Bruce (ASD-S)" userId="90f4cde2-e460-48f0-a8c3-6a502e89c277" providerId="ADAL" clId="{CD76CC05-8127-438C-A982-F8EB4CB446FF}" dt="2022-04-24T14:51:54.778" v="1027" actId="26606"/>
          <ac:spMkLst>
            <pc:docMk/>
            <pc:sldMk cId="2337690749" sldId="269"/>
            <ac:spMk id="4" creationId="{54D2BC26-CB9E-4B1E-A189-7DB32A953C38}"/>
          </ac:spMkLst>
        </pc:spChg>
        <pc:spChg chg="add">
          <ac:chgData name="Savoie, Bruce (ASD-S)" userId="90f4cde2-e460-48f0-a8c3-6a502e89c277" providerId="ADAL" clId="{CD76CC05-8127-438C-A982-F8EB4CB446FF}" dt="2022-04-24T14:51:54.778" v="1027" actId="26606"/>
          <ac:spMkLst>
            <pc:docMk/>
            <pc:sldMk cId="2337690749" sldId="269"/>
            <ac:spMk id="75" creationId="{8DA14841-53A4-4935-BE65-C8373B8A6D06}"/>
          </ac:spMkLst>
        </pc:spChg>
        <pc:spChg chg="add">
          <ac:chgData name="Savoie, Bruce (ASD-S)" userId="90f4cde2-e460-48f0-a8c3-6a502e89c277" providerId="ADAL" clId="{CD76CC05-8127-438C-A982-F8EB4CB446FF}" dt="2022-04-24T14:51:54.778" v="1027" actId="26606"/>
          <ac:spMkLst>
            <pc:docMk/>
            <pc:sldMk cId="2337690749" sldId="269"/>
            <ac:spMk id="77" creationId="{9877C2CF-B2DD-41C8-8B5E-152673376B41}"/>
          </ac:spMkLst>
        </pc:spChg>
        <pc:spChg chg="add">
          <ac:chgData name="Savoie, Bruce (ASD-S)" userId="90f4cde2-e460-48f0-a8c3-6a502e89c277" providerId="ADAL" clId="{CD76CC05-8127-438C-A982-F8EB4CB446FF}" dt="2022-04-24T14:51:54.778" v="1027" actId="26606"/>
          <ac:spMkLst>
            <pc:docMk/>
            <pc:sldMk cId="2337690749" sldId="269"/>
            <ac:spMk id="81" creationId="{A00CCC86-7A88-4DFF-A0D0-6604606A2AEA}"/>
          </ac:spMkLst>
        </pc:spChg>
        <pc:spChg chg="add">
          <ac:chgData name="Savoie, Bruce (ASD-S)" userId="90f4cde2-e460-48f0-a8c3-6a502e89c277" providerId="ADAL" clId="{CD76CC05-8127-438C-A982-F8EB4CB446FF}" dt="2022-04-24T14:51:54.778" v="1027" actId="26606"/>
          <ac:spMkLst>
            <pc:docMk/>
            <pc:sldMk cId="2337690749" sldId="269"/>
            <ac:spMk id="83" creationId="{E1F8ABFD-155B-4386-AE33-6E13057CFCF3}"/>
          </ac:spMkLst>
        </pc:spChg>
        <pc:spChg chg="add">
          <ac:chgData name="Savoie, Bruce (ASD-S)" userId="90f4cde2-e460-48f0-a8c3-6a502e89c277" providerId="ADAL" clId="{CD76CC05-8127-438C-A982-F8EB4CB446FF}" dt="2022-04-24T14:51:54.778" v="1027" actId="26606"/>
          <ac:spMkLst>
            <pc:docMk/>
            <pc:sldMk cId="2337690749" sldId="269"/>
            <ac:spMk id="85" creationId="{3FAD17B9-9E6C-4DD1-9728-97B5E5FCCAB2}"/>
          </ac:spMkLst>
        </pc:spChg>
        <pc:spChg chg="del">
          <ac:chgData name="Savoie, Bruce (ASD-S)" userId="90f4cde2-e460-48f0-a8c3-6a502e89c277" providerId="ADAL" clId="{CD76CC05-8127-438C-A982-F8EB4CB446FF}" dt="2022-04-11T00:02:29.458" v="321" actId="26606"/>
          <ac:spMkLst>
            <pc:docMk/>
            <pc:sldMk cId="2337690749" sldId="269"/>
            <ac:spMk id="87" creationId="{55599FE3-8CCE-4364-9F89-0C11699C4F6A}"/>
          </ac:spMkLst>
        </pc:spChg>
        <pc:spChg chg="add">
          <ac:chgData name="Savoie, Bruce (ASD-S)" userId="90f4cde2-e460-48f0-a8c3-6a502e89c277" providerId="ADAL" clId="{CD76CC05-8127-438C-A982-F8EB4CB446FF}" dt="2022-04-24T14:51:54.778" v="1027" actId="26606"/>
          <ac:spMkLst>
            <pc:docMk/>
            <pc:sldMk cId="2337690749" sldId="269"/>
            <ac:spMk id="91" creationId="{E1AADF25-43E9-4DE0-AD82-4F6052319136}"/>
          </ac:spMkLst>
        </pc:spChg>
        <pc:spChg chg="add">
          <ac:chgData name="Savoie, Bruce (ASD-S)" userId="90f4cde2-e460-48f0-a8c3-6a502e89c277" providerId="ADAL" clId="{CD76CC05-8127-438C-A982-F8EB4CB446FF}" dt="2022-04-24T14:51:54.778" v="1027" actId="26606"/>
          <ac:spMkLst>
            <pc:docMk/>
            <pc:sldMk cId="2337690749" sldId="269"/>
            <ac:spMk id="93" creationId="{CBC2D515-EF3C-4E4E-8BC1-192B21E92713}"/>
          </ac:spMkLst>
        </pc:spChg>
        <pc:spChg chg="add del">
          <ac:chgData name="Savoie, Bruce (ASD-S)" userId="90f4cde2-e460-48f0-a8c3-6a502e89c277" providerId="ADAL" clId="{CD76CC05-8127-438C-A982-F8EB4CB446FF}" dt="2022-04-24T14:49:44.486" v="907"/>
          <ac:spMkLst>
            <pc:docMk/>
            <pc:sldMk cId="2337690749" sldId="269"/>
            <ac:spMk id="143" creationId="{A6073935-E043-4801-AF06-06093A9145F7}"/>
          </ac:spMkLst>
        </pc:spChg>
        <pc:spChg chg="add del">
          <ac:chgData name="Savoie, Bruce (ASD-S)" userId="90f4cde2-e460-48f0-a8c3-6a502e89c277" providerId="ADAL" clId="{CD76CC05-8127-438C-A982-F8EB4CB446FF}" dt="2022-04-24T14:49:44.486" v="907"/>
          <ac:spMkLst>
            <pc:docMk/>
            <pc:sldMk cId="2337690749" sldId="269"/>
            <ac:spMk id="153" creationId="{8D6B9972-4A81-4223-9901-0E559A1D5E59}"/>
          </ac:spMkLst>
        </pc:spChg>
        <pc:spChg chg="add">
          <ac:chgData name="Savoie, Bruce (ASD-S)" userId="90f4cde2-e460-48f0-a8c3-6a502e89c277" providerId="ADAL" clId="{CD76CC05-8127-438C-A982-F8EB4CB446FF}" dt="2022-04-24T14:51:54.778" v="1027" actId="26606"/>
          <ac:spMkLst>
            <pc:docMk/>
            <pc:sldMk cId="2337690749" sldId="269"/>
            <ac:spMk id="3077" creationId="{24923D72-7E69-464B-94C5-B2530008D094}"/>
          </ac:spMkLst>
        </pc:spChg>
        <pc:spChg chg="add">
          <ac:chgData name="Savoie, Bruce (ASD-S)" userId="90f4cde2-e460-48f0-a8c3-6a502e89c277" providerId="ADAL" clId="{CD76CC05-8127-438C-A982-F8EB4CB446FF}" dt="2022-04-24T14:51:54.778" v="1027" actId="26606"/>
          <ac:spMkLst>
            <pc:docMk/>
            <pc:sldMk cId="2337690749" sldId="269"/>
            <ac:spMk id="3078" creationId="{D7AC3F90-A588-42FF-B41D-062A8D91B9E5}"/>
          </ac:spMkLst>
        </pc:spChg>
        <pc:grpChg chg="del">
          <ac:chgData name="Savoie, Bruce (ASD-S)" userId="90f4cde2-e460-48f0-a8c3-6a502e89c277" providerId="ADAL" clId="{CD76CC05-8127-438C-A982-F8EB4CB446FF}" dt="2022-04-11T00:02:29.458" v="321" actId="26606"/>
          <ac:grpSpMkLst>
            <pc:docMk/>
            <pc:sldMk cId="2337690749" sldId="269"/>
            <ac:grpSpMk id="71" creationId="{260ACC13-B825-49F3-93DE-C8B8F2FA37A1}"/>
          </ac:grpSpMkLst>
        </pc:grpChg>
        <pc:grpChg chg="del">
          <ac:chgData name="Savoie, Bruce (ASD-S)" userId="90f4cde2-e460-48f0-a8c3-6a502e89c277" providerId="ADAL" clId="{CD76CC05-8127-438C-A982-F8EB4CB446FF}" dt="2022-04-11T00:02:29.458" v="321" actId="26606"/>
          <ac:grpSpMkLst>
            <pc:docMk/>
            <pc:sldMk cId="2337690749" sldId="269"/>
            <ac:grpSpMk id="79" creationId="{E4C39A5A-6D63-4FAC-B6C2-D37778B97ACD}"/>
          </ac:grpSpMkLst>
        </pc:grpChg>
        <pc:grpChg chg="add del">
          <ac:chgData name="Savoie, Bruce (ASD-S)" userId="90f4cde2-e460-48f0-a8c3-6a502e89c277" providerId="ADAL" clId="{CD76CC05-8127-438C-A982-F8EB4CB446FF}" dt="2022-04-24T14:49:44.486" v="907"/>
          <ac:grpSpMkLst>
            <pc:docMk/>
            <pc:sldMk cId="2337690749" sldId="269"/>
            <ac:grpSpMk id="135" creationId="{C616B3DC-C165-433D-9187-62DCC0E317D3}"/>
          </ac:grpSpMkLst>
        </pc:grpChg>
        <pc:grpChg chg="add del">
          <ac:chgData name="Savoie, Bruce (ASD-S)" userId="90f4cde2-e460-48f0-a8c3-6a502e89c277" providerId="ADAL" clId="{CD76CC05-8127-438C-A982-F8EB4CB446FF}" dt="2022-04-24T14:49:44.486" v="907"/>
          <ac:grpSpMkLst>
            <pc:docMk/>
            <pc:sldMk cId="2337690749" sldId="269"/>
            <ac:grpSpMk id="145" creationId="{8AC26FF4-D6F9-4A94-A837-D051A101EDD3}"/>
          </ac:grpSpMkLst>
        </pc:grpChg>
        <pc:picChg chg="add">
          <ac:chgData name="Savoie, Bruce (ASD-S)" userId="90f4cde2-e460-48f0-a8c3-6a502e89c277" providerId="ADAL" clId="{CD76CC05-8127-438C-A982-F8EB4CB446FF}" dt="2022-04-24T14:51:54.778" v="1027" actId="26606"/>
          <ac:picMkLst>
            <pc:docMk/>
            <pc:sldMk cId="2337690749" sldId="269"/>
            <ac:picMk id="73" creationId="{3C0A64CB-20A1-4508-B568-284EB04F78EE}"/>
          </ac:picMkLst>
        </pc:picChg>
        <pc:picChg chg="add">
          <ac:chgData name="Savoie, Bruce (ASD-S)" userId="90f4cde2-e460-48f0-a8c3-6a502e89c277" providerId="ADAL" clId="{CD76CC05-8127-438C-A982-F8EB4CB446FF}" dt="2022-04-24T14:51:54.778" v="1027" actId="26606"/>
          <ac:picMkLst>
            <pc:docMk/>
            <pc:sldMk cId="2337690749" sldId="269"/>
            <ac:picMk id="89" creationId="{015AB904-4FB7-4A0D-B43E-03ACF05E1445}"/>
          </ac:picMkLst>
        </pc:picChg>
        <pc:picChg chg="add del mod">
          <ac:chgData name="Savoie, Bruce (ASD-S)" userId="90f4cde2-e460-48f0-a8c3-6a502e89c277" providerId="ADAL" clId="{CD76CC05-8127-438C-A982-F8EB4CB446FF}" dt="2022-04-24T14:47:46.365" v="797" actId="478"/>
          <ac:picMkLst>
            <pc:docMk/>
            <pc:sldMk cId="2337690749" sldId="269"/>
            <ac:picMk id="1026" creationId="{5F76DCB3-71B3-4D11-B2EC-E39BE0B149FE}"/>
          </ac:picMkLst>
        </pc:picChg>
        <pc:picChg chg="del">
          <ac:chgData name="Savoie, Bruce (ASD-S)" userId="90f4cde2-e460-48f0-a8c3-6a502e89c277" providerId="ADAL" clId="{CD76CC05-8127-438C-A982-F8EB4CB446FF}" dt="2022-04-11T00:01:36.696" v="319" actId="478"/>
          <ac:picMkLst>
            <pc:docMk/>
            <pc:sldMk cId="2337690749" sldId="269"/>
            <ac:picMk id="3074" creationId="{938CB88C-32DA-4901-9AD8-0EE228D77978}"/>
          </ac:picMkLst>
        </pc:picChg>
        <pc:picChg chg="add mod">
          <ac:chgData name="Savoie, Bruce (ASD-S)" userId="90f4cde2-e460-48f0-a8c3-6a502e89c277" providerId="ADAL" clId="{CD76CC05-8127-438C-A982-F8EB4CB446FF}" dt="2022-04-24T14:51:54.778" v="1027" actId="26606"/>
          <ac:picMkLst>
            <pc:docMk/>
            <pc:sldMk cId="2337690749" sldId="269"/>
            <ac:picMk id="3074" creationId="{E52C85B3-557B-412E-B9F1-42304EBD4DDD}"/>
          </ac:picMkLst>
        </pc:picChg>
        <pc:picChg chg="add">
          <ac:chgData name="Savoie, Bruce (ASD-S)" userId="90f4cde2-e460-48f0-a8c3-6a502e89c277" providerId="ADAL" clId="{CD76CC05-8127-438C-A982-F8EB4CB446FF}" dt="2022-04-24T14:51:54.778" v="1027" actId="26606"/>
          <ac:picMkLst>
            <pc:docMk/>
            <pc:sldMk cId="2337690749" sldId="269"/>
            <ac:picMk id="3076" creationId="{2FA3880A-8D8F-466C-A4A1-F07BCDD3719C}"/>
          </ac:picMkLst>
        </pc:picChg>
      </pc:sldChg>
      <pc:sldChg chg="addSp delSp modSp add mod setBg delDesignElem">
        <pc:chgData name="Savoie, Bruce (ASD-S)" userId="90f4cde2-e460-48f0-a8c3-6a502e89c277" providerId="ADAL" clId="{CD76CC05-8127-438C-A982-F8EB4CB446FF}" dt="2022-04-24T14:51:27.381" v="1022" actId="20577"/>
        <pc:sldMkLst>
          <pc:docMk/>
          <pc:sldMk cId="2217820591" sldId="270"/>
        </pc:sldMkLst>
        <pc:spChg chg="mod">
          <ac:chgData name="Savoie, Bruce (ASD-S)" userId="90f4cde2-e460-48f0-a8c3-6a502e89c277" providerId="ADAL" clId="{CD76CC05-8127-438C-A982-F8EB4CB446FF}" dt="2022-04-24T14:50:44.634" v="922" actId="26606"/>
          <ac:spMkLst>
            <pc:docMk/>
            <pc:sldMk cId="2217820591" sldId="270"/>
            <ac:spMk id="2" creationId="{D115CCF8-2769-4FD0-8B96-80EE0ED03C4A}"/>
          </ac:spMkLst>
        </pc:spChg>
        <pc:spChg chg="mod">
          <ac:chgData name="Savoie, Bruce (ASD-S)" userId="90f4cde2-e460-48f0-a8c3-6a502e89c277" providerId="ADAL" clId="{CD76CC05-8127-438C-A982-F8EB4CB446FF}" dt="2022-04-24T14:51:27.381" v="1022" actId="20577"/>
          <ac:spMkLst>
            <pc:docMk/>
            <pc:sldMk cId="2217820591" sldId="270"/>
            <ac:spMk id="3" creationId="{1E3F876D-F79B-4A78-BBAE-473F18283455}"/>
          </ac:spMkLst>
        </pc:spChg>
        <pc:spChg chg="add del mod">
          <ac:chgData name="Savoie, Bruce (ASD-S)" userId="90f4cde2-e460-48f0-a8c3-6a502e89c277" providerId="ADAL" clId="{CD76CC05-8127-438C-A982-F8EB4CB446FF}" dt="2022-04-24T14:50:28.704" v="917"/>
          <ac:spMkLst>
            <pc:docMk/>
            <pc:sldMk cId="2217820591" sldId="270"/>
            <ac:spMk id="4" creationId="{CB59D89B-13A1-48C4-B141-BC90BC7DF7FC}"/>
          </ac:spMkLst>
        </pc:spChg>
        <pc:spChg chg="add del mod">
          <ac:chgData name="Savoie, Bruce (ASD-S)" userId="90f4cde2-e460-48f0-a8c3-6a502e89c277" providerId="ADAL" clId="{CD76CC05-8127-438C-A982-F8EB4CB446FF}" dt="2022-04-11T00:03:49.270" v="426"/>
          <ac:spMkLst>
            <pc:docMk/>
            <pc:sldMk cId="2217820591" sldId="270"/>
            <ac:spMk id="4" creationId="{D8200A87-0A09-469A-ABA5-391551C233CF}"/>
          </ac:spMkLst>
        </pc:spChg>
        <pc:spChg chg="del">
          <ac:chgData name="Savoie, Bruce (ASD-S)" userId="90f4cde2-e460-48f0-a8c3-6a502e89c277" providerId="ADAL" clId="{CD76CC05-8127-438C-A982-F8EB4CB446FF}" dt="2022-04-11T00:03:51.827" v="427" actId="26606"/>
          <ac:spMkLst>
            <pc:docMk/>
            <pc:sldMk cId="2217820591" sldId="270"/>
            <ac:spMk id="18" creationId="{A6073935-E043-4801-AF06-06093A9145F7}"/>
          </ac:spMkLst>
        </pc:spChg>
        <pc:spChg chg="del">
          <ac:chgData name="Savoie, Bruce (ASD-S)" userId="90f4cde2-e460-48f0-a8c3-6a502e89c277" providerId="ADAL" clId="{CD76CC05-8127-438C-A982-F8EB4CB446FF}" dt="2022-04-11T00:03:51.827" v="427" actId="26606"/>
          <ac:spMkLst>
            <pc:docMk/>
            <pc:sldMk cId="2217820591" sldId="270"/>
            <ac:spMk id="28" creationId="{8D6B9972-4A81-4223-9901-0E559A1D5E59}"/>
          </ac:spMkLst>
        </pc:spChg>
        <pc:spChg chg="add del">
          <ac:chgData name="Savoie, Bruce (ASD-S)" userId="90f4cde2-e460-48f0-a8c3-6a502e89c277" providerId="ADAL" clId="{CD76CC05-8127-438C-A982-F8EB4CB446FF}" dt="2022-04-24T14:50:40.292" v="919" actId="26606"/>
          <ac:spMkLst>
            <pc:docMk/>
            <pc:sldMk cId="2217820591" sldId="270"/>
            <ac:spMk id="32" creationId="{4C790028-99AE-4AE4-8269-9913E2D50625}"/>
          </ac:spMkLst>
        </pc:spChg>
        <pc:spChg chg="add del">
          <ac:chgData name="Savoie, Bruce (ASD-S)" userId="90f4cde2-e460-48f0-a8c3-6a502e89c277" providerId="ADAL" clId="{CD76CC05-8127-438C-A982-F8EB4CB446FF}" dt="2022-04-24T14:50:40.292" v="919" actId="26606"/>
          <ac:spMkLst>
            <pc:docMk/>
            <pc:sldMk cId="2217820591" sldId="270"/>
            <ac:spMk id="34" creationId="{06936A2A-FE08-4EE0-A409-3EF3FA2448DE}"/>
          </ac:spMkLst>
        </pc:spChg>
        <pc:spChg chg="add del">
          <ac:chgData name="Savoie, Bruce (ASD-S)" userId="90f4cde2-e460-48f0-a8c3-6a502e89c277" providerId="ADAL" clId="{CD76CC05-8127-438C-A982-F8EB4CB446FF}" dt="2022-04-24T14:50:40.292" v="919" actId="26606"/>
          <ac:spMkLst>
            <pc:docMk/>
            <pc:sldMk cId="2217820591" sldId="270"/>
            <ac:spMk id="36" creationId="{E1F0989E-BFBB-43E4-927B-2C51C7AE261D}"/>
          </ac:spMkLst>
        </pc:spChg>
        <pc:spChg chg="add del">
          <ac:chgData name="Savoie, Bruce (ASD-S)" userId="90f4cde2-e460-48f0-a8c3-6a502e89c277" providerId="ADAL" clId="{CD76CC05-8127-438C-A982-F8EB4CB446FF}" dt="2022-04-24T14:50:40.292" v="919" actId="26606"/>
          <ac:spMkLst>
            <pc:docMk/>
            <pc:sldMk cId="2217820591" sldId="270"/>
            <ac:spMk id="38" creationId="{8ACA2469-91AA-459B-A5DD-8FFC0F70E05C}"/>
          </ac:spMkLst>
        </pc:spChg>
        <pc:spChg chg="add del">
          <ac:chgData name="Savoie, Bruce (ASD-S)" userId="90f4cde2-e460-48f0-a8c3-6a502e89c277" providerId="ADAL" clId="{CD76CC05-8127-438C-A982-F8EB4CB446FF}" dt="2022-04-24T14:50:40.292" v="919" actId="26606"/>
          <ac:spMkLst>
            <pc:docMk/>
            <pc:sldMk cId="2217820591" sldId="270"/>
            <ac:spMk id="40" creationId="{97860FD2-CA19-4064-AA6F-68050C3D2011}"/>
          </ac:spMkLst>
        </pc:spChg>
        <pc:spChg chg="add del">
          <ac:chgData name="Savoie, Bruce (ASD-S)" userId="90f4cde2-e460-48f0-a8c3-6a502e89c277" providerId="ADAL" clId="{CD76CC05-8127-438C-A982-F8EB4CB446FF}" dt="2022-04-24T14:50:40.292" v="919" actId="26606"/>
          <ac:spMkLst>
            <pc:docMk/>
            <pc:sldMk cId="2217820591" sldId="270"/>
            <ac:spMk id="42" creationId="{8BEDFD2F-1480-498D-9A62-BA55B14A3B90}"/>
          </ac:spMkLst>
        </pc:spChg>
        <pc:spChg chg="add del">
          <ac:chgData name="Savoie, Bruce (ASD-S)" userId="90f4cde2-e460-48f0-a8c3-6a502e89c277" providerId="ADAL" clId="{CD76CC05-8127-438C-A982-F8EB4CB446FF}" dt="2022-04-24T14:50:40.292" v="919" actId="26606"/>
          <ac:spMkLst>
            <pc:docMk/>
            <pc:sldMk cId="2217820591" sldId="270"/>
            <ac:spMk id="48" creationId="{C306EEC9-6E83-4555-A9D3-7910ED27BAD1}"/>
          </ac:spMkLst>
        </pc:spChg>
        <pc:spChg chg="add del">
          <ac:chgData name="Savoie, Bruce (ASD-S)" userId="90f4cde2-e460-48f0-a8c3-6a502e89c277" providerId="ADAL" clId="{CD76CC05-8127-438C-A982-F8EB4CB446FF}" dt="2022-04-24T14:50:40.292" v="919" actId="26606"/>
          <ac:spMkLst>
            <pc:docMk/>
            <pc:sldMk cId="2217820591" sldId="270"/>
            <ac:spMk id="50" creationId="{186F7B80-3B04-4C72-BA77-E34EF7FAC9CC}"/>
          </ac:spMkLst>
        </pc:spChg>
        <pc:spChg chg="add del">
          <ac:chgData name="Savoie, Bruce (ASD-S)" userId="90f4cde2-e460-48f0-a8c3-6a502e89c277" providerId="ADAL" clId="{CD76CC05-8127-438C-A982-F8EB4CB446FF}" dt="2022-04-24T14:50:40.292" v="919" actId="26606"/>
          <ac:spMkLst>
            <pc:docMk/>
            <pc:sldMk cId="2217820591" sldId="270"/>
            <ac:spMk id="52" creationId="{4D1AC6C6-FE68-4B13-BFCF-D0E8B3D81777}"/>
          </ac:spMkLst>
        </pc:spChg>
        <pc:spChg chg="add del">
          <ac:chgData name="Savoie, Bruce (ASD-S)" userId="90f4cde2-e460-48f0-a8c3-6a502e89c277" providerId="ADAL" clId="{CD76CC05-8127-438C-A982-F8EB4CB446FF}" dt="2022-04-24T14:50:40.292" v="919" actId="26606"/>
          <ac:spMkLst>
            <pc:docMk/>
            <pc:sldMk cId="2217820591" sldId="270"/>
            <ac:spMk id="54" creationId="{7E2C0214-1438-4F5F-8BB7-847D7B2B3A6D}"/>
          </ac:spMkLst>
        </pc:spChg>
        <pc:spChg chg="add del">
          <ac:chgData name="Savoie, Bruce (ASD-S)" userId="90f4cde2-e460-48f0-a8c3-6a502e89c277" providerId="ADAL" clId="{CD76CC05-8127-438C-A982-F8EB4CB446FF}" dt="2022-04-24T14:50:40.292" v="919" actId="26606"/>
          <ac:spMkLst>
            <pc:docMk/>
            <pc:sldMk cId="2217820591" sldId="270"/>
            <ac:spMk id="56" creationId="{41CFFB3C-DBCC-498B-B635-CD1FA730DB40}"/>
          </ac:spMkLst>
        </pc:spChg>
        <pc:spChg chg="add del">
          <ac:chgData name="Savoie, Bruce (ASD-S)" userId="90f4cde2-e460-48f0-a8c3-6a502e89c277" providerId="ADAL" clId="{CD76CC05-8127-438C-A982-F8EB4CB446FF}" dt="2022-04-24T14:50:40.292" v="919" actId="26606"/>
          <ac:spMkLst>
            <pc:docMk/>
            <pc:sldMk cId="2217820591" sldId="270"/>
            <ac:spMk id="58" creationId="{7BB289EA-43E0-4FC3-A38C-8168D8F18AB5}"/>
          </ac:spMkLst>
        </pc:spChg>
        <pc:spChg chg="add del">
          <ac:chgData name="Savoie, Bruce (ASD-S)" userId="90f4cde2-e460-48f0-a8c3-6a502e89c277" providerId="ADAL" clId="{CD76CC05-8127-438C-A982-F8EB4CB446FF}" dt="2022-04-24T14:50:44.584" v="921" actId="26606"/>
          <ac:spMkLst>
            <pc:docMk/>
            <pc:sldMk cId="2217820591" sldId="270"/>
            <ac:spMk id="62" creationId="{4C790028-99AE-4AE4-8269-9913E2D50625}"/>
          </ac:spMkLst>
        </pc:spChg>
        <pc:spChg chg="add del">
          <ac:chgData name="Savoie, Bruce (ASD-S)" userId="90f4cde2-e460-48f0-a8c3-6a502e89c277" providerId="ADAL" clId="{CD76CC05-8127-438C-A982-F8EB4CB446FF}" dt="2022-04-24T14:50:44.584" v="921" actId="26606"/>
          <ac:spMkLst>
            <pc:docMk/>
            <pc:sldMk cId="2217820591" sldId="270"/>
            <ac:spMk id="63" creationId="{06936A2A-FE08-4EE0-A409-3EF3FA2448DE}"/>
          </ac:spMkLst>
        </pc:spChg>
        <pc:spChg chg="add del">
          <ac:chgData name="Savoie, Bruce (ASD-S)" userId="90f4cde2-e460-48f0-a8c3-6a502e89c277" providerId="ADAL" clId="{CD76CC05-8127-438C-A982-F8EB4CB446FF}" dt="2022-04-24T14:50:44.584" v="921" actId="26606"/>
          <ac:spMkLst>
            <pc:docMk/>
            <pc:sldMk cId="2217820591" sldId="270"/>
            <ac:spMk id="64" creationId="{E1F0989E-BFBB-43E4-927B-2C51C7AE261D}"/>
          </ac:spMkLst>
        </pc:spChg>
        <pc:spChg chg="add del">
          <ac:chgData name="Savoie, Bruce (ASD-S)" userId="90f4cde2-e460-48f0-a8c3-6a502e89c277" providerId="ADAL" clId="{CD76CC05-8127-438C-A982-F8EB4CB446FF}" dt="2022-04-24T14:50:44.584" v="921" actId="26606"/>
          <ac:spMkLst>
            <pc:docMk/>
            <pc:sldMk cId="2217820591" sldId="270"/>
            <ac:spMk id="65" creationId="{8ACA2469-91AA-459B-A5DD-8FFC0F70E05C}"/>
          </ac:spMkLst>
        </pc:spChg>
        <pc:spChg chg="add del">
          <ac:chgData name="Savoie, Bruce (ASD-S)" userId="90f4cde2-e460-48f0-a8c3-6a502e89c277" providerId="ADAL" clId="{CD76CC05-8127-438C-A982-F8EB4CB446FF}" dt="2022-04-24T14:50:44.584" v="921" actId="26606"/>
          <ac:spMkLst>
            <pc:docMk/>
            <pc:sldMk cId="2217820591" sldId="270"/>
            <ac:spMk id="66" creationId="{97860FD2-CA19-4064-AA6F-68050C3D2011}"/>
          </ac:spMkLst>
        </pc:spChg>
        <pc:spChg chg="add del">
          <ac:chgData name="Savoie, Bruce (ASD-S)" userId="90f4cde2-e460-48f0-a8c3-6a502e89c277" providerId="ADAL" clId="{CD76CC05-8127-438C-A982-F8EB4CB446FF}" dt="2022-04-24T14:50:44.584" v="921" actId="26606"/>
          <ac:spMkLst>
            <pc:docMk/>
            <pc:sldMk cId="2217820591" sldId="270"/>
            <ac:spMk id="67" creationId="{D74577E3-FA18-4D8A-9E42-FF3D35D3FCBA}"/>
          </ac:spMkLst>
        </pc:spChg>
        <pc:spChg chg="add del">
          <ac:chgData name="Savoie, Bruce (ASD-S)" userId="90f4cde2-e460-48f0-a8c3-6a502e89c277" providerId="ADAL" clId="{CD76CC05-8127-438C-A982-F8EB4CB446FF}" dt="2022-04-24T14:50:44.584" v="921" actId="26606"/>
          <ac:spMkLst>
            <pc:docMk/>
            <pc:sldMk cId="2217820591" sldId="270"/>
            <ac:spMk id="70" creationId="{31FFB1DF-0D2D-4029-A8C7-317DDCF92762}"/>
          </ac:spMkLst>
        </pc:spChg>
        <pc:spChg chg="add del">
          <ac:chgData name="Savoie, Bruce (ASD-S)" userId="90f4cde2-e460-48f0-a8c3-6a502e89c277" providerId="ADAL" clId="{CD76CC05-8127-438C-A982-F8EB4CB446FF}" dt="2022-04-24T14:50:44.584" v="921" actId="26606"/>
          <ac:spMkLst>
            <pc:docMk/>
            <pc:sldMk cId="2217820591" sldId="270"/>
            <ac:spMk id="78" creationId="{3770C84D-AB0A-4DD9-9CD3-B0DDCBCA336A}"/>
          </ac:spMkLst>
        </pc:spChg>
        <pc:spChg chg="add del">
          <ac:chgData name="Savoie, Bruce (ASD-S)" userId="90f4cde2-e460-48f0-a8c3-6a502e89c277" providerId="ADAL" clId="{CD76CC05-8127-438C-A982-F8EB4CB446FF}" dt="2022-04-24T14:49:44.486" v="907"/>
          <ac:spMkLst>
            <pc:docMk/>
            <pc:sldMk cId="2217820591" sldId="270"/>
            <ac:spMk id="79" creationId="{1D4477A3-7936-4C6B-B46C-52E99531272A}"/>
          </ac:spMkLst>
        </pc:spChg>
        <pc:spChg chg="add del">
          <ac:chgData name="Savoie, Bruce (ASD-S)" userId="90f4cde2-e460-48f0-a8c3-6a502e89c277" providerId="ADAL" clId="{CD76CC05-8127-438C-A982-F8EB4CB446FF}" dt="2022-04-24T14:50:44.584" v="921" actId="26606"/>
          <ac:spMkLst>
            <pc:docMk/>
            <pc:sldMk cId="2217820591" sldId="270"/>
            <ac:spMk id="80" creationId="{7EBBF7C2-27D7-480A-BEFA-B1399AC04508}"/>
          </ac:spMkLst>
        </pc:spChg>
        <pc:spChg chg="add del">
          <ac:chgData name="Savoie, Bruce (ASD-S)" userId="90f4cde2-e460-48f0-a8c3-6a502e89c277" providerId="ADAL" clId="{CD76CC05-8127-438C-A982-F8EB4CB446FF}" dt="2022-04-24T14:50:44.584" v="921" actId="26606"/>
          <ac:spMkLst>
            <pc:docMk/>
            <pc:sldMk cId="2217820591" sldId="270"/>
            <ac:spMk id="88" creationId="{78FBE352-03FD-4333-A348-0C7FCF5FE03B}"/>
          </ac:spMkLst>
        </pc:spChg>
        <pc:spChg chg="add del">
          <ac:chgData name="Savoie, Bruce (ASD-S)" userId="90f4cde2-e460-48f0-a8c3-6a502e89c277" providerId="ADAL" clId="{CD76CC05-8127-438C-A982-F8EB4CB446FF}" dt="2022-04-24T14:49:44.486" v="907"/>
          <ac:spMkLst>
            <pc:docMk/>
            <pc:sldMk cId="2217820591" sldId="270"/>
            <ac:spMk id="89" creationId="{C29A1D40-470D-401E-8548-6FF3CF37797D}"/>
          </ac:spMkLst>
        </pc:spChg>
        <pc:spChg chg="add del">
          <ac:chgData name="Savoie, Bruce (ASD-S)" userId="90f4cde2-e460-48f0-a8c3-6a502e89c277" providerId="ADAL" clId="{CD76CC05-8127-438C-A982-F8EB4CB446FF}" dt="2022-04-24T14:50:44.584" v="921" actId="26606"/>
          <ac:spMkLst>
            <pc:docMk/>
            <pc:sldMk cId="2217820591" sldId="270"/>
            <ac:spMk id="90" creationId="{9C6A91D1-6664-4898-92B7-49F9982CEF01}"/>
          </ac:spMkLst>
        </pc:spChg>
        <pc:spChg chg="add del">
          <ac:chgData name="Savoie, Bruce (ASD-S)" userId="90f4cde2-e460-48f0-a8c3-6a502e89c277" providerId="ADAL" clId="{CD76CC05-8127-438C-A982-F8EB4CB446FF}" dt="2022-04-24T14:50:44.584" v="921" actId="26606"/>
          <ac:spMkLst>
            <pc:docMk/>
            <pc:sldMk cId="2217820591" sldId="270"/>
            <ac:spMk id="91" creationId="{D44EDEA4-22DE-4070-A5F1-4AEE20A4D527}"/>
          </ac:spMkLst>
        </pc:spChg>
        <pc:spChg chg="add">
          <ac:chgData name="Savoie, Bruce (ASD-S)" userId="90f4cde2-e460-48f0-a8c3-6a502e89c277" providerId="ADAL" clId="{CD76CC05-8127-438C-A982-F8EB4CB446FF}" dt="2022-04-24T14:50:44.634" v="922" actId="26606"/>
          <ac:spMkLst>
            <pc:docMk/>
            <pc:sldMk cId="2217820591" sldId="270"/>
            <ac:spMk id="95" creationId="{4C790028-99AE-4AE4-8269-9913E2D50625}"/>
          </ac:spMkLst>
        </pc:spChg>
        <pc:spChg chg="add">
          <ac:chgData name="Savoie, Bruce (ASD-S)" userId="90f4cde2-e460-48f0-a8c3-6a502e89c277" providerId="ADAL" clId="{CD76CC05-8127-438C-A982-F8EB4CB446FF}" dt="2022-04-24T14:50:44.634" v="922" actId="26606"/>
          <ac:spMkLst>
            <pc:docMk/>
            <pc:sldMk cId="2217820591" sldId="270"/>
            <ac:spMk id="96" creationId="{06936A2A-FE08-4EE0-A409-3EF3FA2448DE}"/>
          </ac:spMkLst>
        </pc:spChg>
        <pc:spChg chg="add">
          <ac:chgData name="Savoie, Bruce (ASD-S)" userId="90f4cde2-e460-48f0-a8c3-6a502e89c277" providerId="ADAL" clId="{CD76CC05-8127-438C-A982-F8EB4CB446FF}" dt="2022-04-24T14:50:44.634" v="922" actId="26606"/>
          <ac:spMkLst>
            <pc:docMk/>
            <pc:sldMk cId="2217820591" sldId="270"/>
            <ac:spMk id="97" creationId="{E1F0989E-BFBB-43E4-927B-2C51C7AE261D}"/>
          </ac:spMkLst>
        </pc:spChg>
        <pc:spChg chg="add">
          <ac:chgData name="Savoie, Bruce (ASD-S)" userId="90f4cde2-e460-48f0-a8c3-6a502e89c277" providerId="ADAL" clId="{CD76CC05-8127-438C-A982-F8EB4CB446FF}" dt="2022-04-24T14:50:44.634" v="922" actId="26606"/>
          <ac:spMkLst>
            <pc:docMk/>
            <pc:sldMk cId="2217820591" sldId="270"/>
            <ac:spMk id="98" creationId="{8ACA2469-91AA-459B-A5DD-8FFC0F70E05C}"/>
          </ac:spMkLst>
        </pc:spChg>
        <pc:spChg chg="add">
          <ac:chgData name="Savoie, Bruce (ASD-S)" userId="90f4cde2-e460-48f0-a8c3-6a502e89c277" providerId="ADAL" clId="{CD76CC05-8127-438C-A982-F8EB4CB446FF}" dt="2022-04-24T14:50:44.634" v="922" actId="26606"/>
          <ac:spMkLst>
            <pc:docMk/>
            <pc:sldMk cId="2217820591" sldId="270"/>
            <ac:spMk id="99" creationId="{97860FD2-CA19-4064-AA6F-68050C3D2011}"/>
          </ac:spMkLst>
        </pc:spChg>
        <pc:spChg chg="add">
          <ac:chgData name="Savoie, Bruce (ASD-S)" userId="90f4cde2-e460-48f0-a8c3-6a502e89c277" providerId="ADAL" clId="{CD76CC05-8127-438C-A982-F8EB4CB446FF}" dt="2022-04-24T14:50:44.634" v="922" actId="26606"/>
          <ac:spMkLst>
            <pc:docMk/>
            <pc:sldMk cId="2217820591" sldId="270"/>
            <ac:spMk id="100" creationId="{2F1C851F-67D1-4A39-A0D0-31EF2203CC5E}"/>
          </ac:spMkLst>
        </pc:spChg>
        <pc:spChg chg="add">
          <ac:chgData name="Savoie, Bruce (ASD-S)" userId="90f4cde2-e460-48f0-a8c3-6a502e89c277" providerId="ADAL" clId="{CD76CC05-8127-438C-A982-F8EB4CB446FF}" dt="2022-04-24T14:50:44.634" v="922" actId="26606"/>
          <ac:spMkLst>
            <pc:docMk/>
            <pc:sldMk cId="2217820591" sldId="270"/>
            <ac:spMk id="103" creationId="{8D22FE9C-C853-4C04-B07A-6EB898B2A774}"/>
          </ac:spMkLst>
        </pc:spChg>
        <pc:spChg chg="add">
          <ac:chgData name="Savoie, Bruce (ASD-S)" userId="90f4cde2-e460-48f0-a8c3-6a502e89c277" providerId="ADAL" clId="{CD76CC05-8127-438C-A982-F8EB4CB446FF}" dt="2022-04-24T14:50:44.634" v="922" actId="26606"/>
          <ac:spMkLst>
            <pc:docMk/>
            <pc:sldMk cId="2217820591" sldId="270"/>
            <ac:spMk id="104" creationId="{278E33C4-6991-4D20-AB8E-F6CF7FD833AA}"/>
          </ac:spMkLst>
        </pc:spChg>
        <pc:spChg chg="add">
          <ac:chgData name="Savoie, Bruce (ASD-S)" userId="90f4cde2-e460-48f0-a8c3-6a502e89c277" providerId="ADAL" clId="{CD76CC05-8127-438C-A982-F8EB4CB446FF}" dt="2022-04-24T14:50:44.634" v="922" actId="26606"/>
          <ac:spMkLst>
            <pc:docMk/>
            <pc:sldMk cId="2217820591" sldId="270"/>
            <ac:spMk id="105" creationId="{6CBC4DCF-863D-44DE-B209-712EBB6B1040}"/>
          </ac:spMkLst>
        </pc:spChg>
        <pc:spChg chg="add">
          <ac:chgData name="Savoie, Bruce (ASD-S)" userId="90f4cde2-e460-48f0-a8c3-6a502e89c277" providerId="ADAL" clId="{CD76CC05-8127-438C-A982-F8EB4CB446FF}" dt="2022-04-24T14:50:44.634" v="922" actId="26606"/>
          <ac:spMkLst>
            <pc:docMk/>
            <pc:sldMk cId="2217820591" sldId="270"/>
            <ac:spMk id="106" creationId="{12F69FEA-89FD-43D0-942C-882717455388}"/>
          </ac:spMkLst>
        </pc:spChg>
        <pc:grpChg chg="del">
          <ac:chgData name="Savoie, Bruce (ASD-S)" userId="90f4cde2-e460-48f0-a8c3-6a502e89c277" providerId="ADAL" clId="{CD76CC05-8127-438C-A982-F8EB4CB446FF}" dt="2022-04-11T00:03:51.827" v="427" actId="26606"/>
          <ac:grpSpMkLst>
            <pc:docMk/>
            <pc:sldMk cId="2217820591" sldId="270"/>
            <ac:grpSpMk id="10" creationId="{C616B3DC-C165-433D-9187-62DCC0E317D3}"/>
          </ac:grpSpMkLst>
        </pc:grpChg>
        <pc:grpChg chg="del">
          <ac:chgData name="Savoie, Bruce (ASD-S)" userId="90f4cde2-e460-48f0-a8c3-6a502e89c277" providerId="ADAL" clId="{CD76CC05-8127-438C-A982-F8EB4CB446FF}" dt="2022-04-11T00:03:51.827" v="427" actId="26606"/>
          <ac:grpSpMkLst>
            <pc:docMk/>
            <pc:sldMk cId="2217820591" sldId="270"/>
            <ac:grpSpMk id="20" creationId="{8AC26FF4-D6F9-4A94-A837-D051A101EDD3}"/>
          </ac:grpSpMkLst>
        </pc:grpChg>
        <pc:grpChg chg="add del">
          <ac:chgData name="Savoie, Bruce (ASD-S)" userId="90f4cde2-e460-48f0-a8c3-6a502e89c277" providerId="ADAL" clId="{CD76CC05-8127-438C-A982-F8EB4CB446FF}" dt="2022-04-24T14:49:44.486" v="907"/>
          <ac:grpSpMkLst>
            <pc:docMk/>
            <pc:sldMk cId="2217820591" sldId="270"/>
            <ac:grpSpMk id="71" creationId="{C616B3DC-C165-433D-9187-62DCC0E317D3}"/>
          </ac:grpSpMkLst>
        </pc:grpChg>
        <pc:grpChg chg="add del">
          <ac:chgData name="Savoie, Bruce (ASD-S)" userId="90f4cde2-e460-48f0-a8c3-6a502e89c277" providerId="ADAL" clId="{CD76CC05-8127-438C-A982-F8EB4CB446FF}" dt="2022-04-24T14:49:44.486" v="907"/>
          <ac:grpSpMkLst>
            <pc:docMk/>
            <pc:sldMk cId="2217820591" sldId="270"/>
            <ac:grpSpMk id="81" creationId="{F44DEACC-B2E6-413E-B2B5-320225952713}"/>
          </ac:grpSpMkLst>
        </pc:grpChg>
        <pc:picChg chg="del">
          <ac:chgData name="Savoie, Bruce (ASD-S)" userId="90f4cde2-e460-48f0-a8c3-6a502e89c277" providerId="ADAL" clId="{CD76CC05-8127-438C-A982-F8EB4CB446FF}" dt="2022-04-11T00:03:21.410" v="425" actId="478"/>
          <ac:picMkLst>
            <pc:docMk/>
            <pc:sldMk cId="2217820591" sldId="270"/>
            <ac:picMk id="5" creationId="{0AEEC48C-D76D-4971-B738-7A57233C0044}"/>
          </ac:picMkLst>
        </pc:picChg>
        <pc:picChg chg="add mod">
          <ac:chgData name="Savoie, Bruce (ASD-S)" userId="90f4cde2-e460-48f0-a8c3-6a502e89c277" providerId="ADAL" clId="{CD76CC05-8127-438C-A982-F8EB4CB446FF}" dt="2022-04-24T14:50:44.634" v="922" actId="26606"/>
          <ac:picMkLst>
            <pc:docMk/>
            <pc:sldMk cId="2217820591" sldId="270"/>
            <ac:picMk id="23" creationId="{6FAB5159-8E91-430F-A386-2DC331EE24A2}"/>
          </ac:picMkLst>
        </pc:picChg>
        <pc:picChg chg="add del">
          <ac:chgData name="Savoie, Bruce (ASD-S)" userId="90f4cde2-e460-48f0-a8c3-6a502e89c277" providerId="ADAL" clId="{CD76CC05-8127-438C-A982-F8EB4CB446FF}" dt="2022-04-24T14:50:40.292" v="919" actId="26606"/>
          <ac:picMkLst>
            <pc:docMk/>
            <pc:sldMk cId="2217820591" sldId="270"/>
            <ac:picMk id="25" creationId="{01AF5FBB-9FDC-4D75-9DD6-DAF01ED197A0}"/>
          </ac:picMkLst>
        </pc:picChg>
        <pc:picChg chg="add del">
          <ac:chgData name="Savoie, Bruce (ASD-S)" userId="90f4cde2-e460-48f0-a8c3-6a502e89c277" providerId="ADAL" clId="{CD76CC05-8127-438C-A982-F8EB4CB446FF}" dt="2022-04-24T14:50:40.292" v="919" actId="26606"/>
          <ac:picMkLst>
            <pc:docMk/>
            <pc:sldMk cId="2217820591" sldId="270"/>
            <ac:picMk id="30" creationId="{933BBBE6-F4CF-483E-BA74-B51421B4D93F}"/>
          </ac:picMkLst>
        </pc:picChg>
        <pc:picChg chg="add del">
          <ac:chgData name="Savoie, Bruce (ASD-S)" userId="90f4cde2-e460-48f0-a8c3-6a502e89c277" providerId="ADAL" clId="{CD76CC05-8127-438C-A982-F8EB4CB446FF}" dt="2022-04-24T14:50:40.292" v="919" actId="26606"/>
          <ac:picMkLst>
            <pc:docMk/>
            <pc:sldMk cId="2217820591" sldId="270"/>
            <ac:picMk id="44" creationId="{52D381FB-9400-4C85-9074-8D2C4A88D879}"/>
          </ac:picMkLst>
        </pc:picChg>
        <pc:picChg chg="add del">
          <ac:chgData name="Savoie, Bruce (ASD-S)" userId="90f4cde2-e460-48f0-a8c3-6a502e89c277" providerId="ADAL" clId="{CD76CC05-8127-438C-A982-F8EB4CB446FF}" dt="2022-04-24T14:50:40.292" v="919" actId="26606"/>
          <ac:picMkLst>
            <pc:docMk/>
            <pc:sldMk cId="2217820591" sldId="270"/>
            <ac:picMk id="46" creationId="{048C39C2-D375-4197-8882-9EBD58C853C5}"/>
          </ac:picMkLst>
        </pc:picChg>
        <pc:picChg chg="add del">
          <ac:chgData name="Savoie, Bruce (ASD-S)" userId="90f4cde2-e460-48f0-a8c3-6a502e89c277" providerId="ADAL" clId="{CD76CC05-8127-438C-A982-F8EB4CB446FF}" dt="2022-04-24T14:50:44.584" v="921" actId="26606"/>
          <ac:picMkLst>
            <pc:docMk/>
            <pc:sldMk cId="2217820591" sldId="270"/>
            <ac:picMk id="60" creationId="{01AF5FBB-9FDC-4D75-9DD6-DAF01ED197A0}"/>
          </ac:picMkLst>
        </pc:picChg>
        <pc:picChg chg="add del">
          <ac:chgData name="Savoie, Bruce (ASD-S)" userId="90f4cde2-e460-48f0-a8c3-6a502e89c277" providerId="ADAL" clId="{CD76CC05-8127-438C-A982-F8EB4CB446FF}" dt="2022-04-24T14:50:44.584" v="921" actId="26606"/>
          <ac:picMkLst>
            <pc:docMk/>
            <pc:sldMk cId="2217820591" sldId="270"/>
            <ac:picMk id="61" creationId="{933BBBE6-F4CF-483E-BA74-B51421B4D93F}"/>
          </ac:picMkLst>
        </pc:picChg>
        <pc:picChg chg="add del">
          <ac:chgData name="Savoie, Bruce (ASD-S)" userId="90f4cde2-e460-48f0-a8c3-6a502e89c277" providerId="ADAL" clId="{CD76CC05-8127-438C-A982-F8EB4CB446FF}" dt="2022-04-24T14:50:44.584" v="921" actId="26606"/>
          <ac:picMkLst>
            <pc:docMk/>
            <pc:sldMk cId="2217820591" sldId="270"/>
            <ac:picMk id="68" creationId="{9A934298-58E5-4E9F-B25C-57B1746AB6F4}"/>
          </ac:picMkLst>
        </pc:picChg>
        <pc:picChg chg="add del">
          <ac:chgData name="Savoie, Bruce (ASD-S)" userId="90f4cde2-e460-48f0-a8c3-6a502e89c277" providerId="ADAL" clId="{CD76CC05-8127-438C-A982-F8EB4CB446FF}" dt="2022-04-24T14:50:44.584" v="921" actId="26606"/>
          <ac:picMkLst>
            <pc:docMk/>
            <pc:sldMk cId="2217820591" sldId="270"/>
            <ac:picMk id="69" creationId="{C3A87EC4-5D77-4221-830F-985B0756CE94}"/>
          </ac:picMkLst>
        </pc:picChg>
        <pc:picChg chg="add">
          <ac:chgData name="Savoie, Bruce (ASD-S)" userId="90f4cde2-e460-48f0-a8c3-6a502e89c277" providerId="ADAL" clId="{CD76CC05-8127-438C-A982-F8EB4CB446FF}" dt="2022-04-24T14:50:44.634" v="922" actId="26606"/>
          <ac:picMkLst>
            <pc:docMk/>
            <pc:sldMk cId="2217820591" sldId="270"/>
            <ac:picMk id="93" creationId="{01AF5FBB-9FDC-4D75-9DD6-DAF01ED197A0}"/>
          </ac:picMkLst>
        </pc:picChg>
        <pc:picChg chg="add">
          <ac:chgData name="Savoie, Bruce (ASD-S)" userId="90f4cde2-e460-48f0-a8c3-6a502e89c277" providerId="ADAL" clId="{CD76CC05-8127-438C-A982-F8EB4CB446FF}" dt="2022-04-24T14:50:44.634" v="922" actId="26606"/>
          <ac:picMkLst>
            <pc:docMk/>
            <pc:sldMk cId="2217820591" sldId="270"/>
            <ac:picMk id="94" creationId="{933BBBE6-F4CF-483E-BA74-B51421B4D93F}"/>
          </ac:picMkLst>
        </pc:picChg>
        <pc:picChg chg="add">
          <ac:chgData name="Savoie, Bruce (ASD-S)" userId="90f4cde2-e460-48f0-a8c3-6a502e89c277" providerId="ADAL" clId="{CD76CC05-8127-438C-A982-F8EB4CB446FF}" dt="2022-04-24T14:50:44.634" v="922" actId="26606"/>
          <ac:picMkLst>
            <pc:docMk/>
            <pc:sldMk cId="2217820591" sldId="270"/>
            <ac:picMk id="101" creationId="{67532E30-DB31-48CF-BFD8-882FB9AB388F}"/>
          </ac:picMkLst>
        </pc:picChg>
        <pc:picChg chg="add">
          <ac:chgData name="Savoie, Bruce (ASD-S)" userId="90f4cde2-e460-48f0-a8c3-6a502e89c277" providerId="ADAL" clId="{CD76CC05-8127-438C-A982-F8EB4CB446FF}" dt="2022-04-24T14:50:44.634" v="922" actId="26606"/>
          <ac:picMkLst>
            <pc:docMk/>
            <pc:sldMk cId="2217820591" sldId="270"/>
            <ac:picMk id="102" creationId="{F3BBA72F-836A-4824-AB9F-ED46122CADBD}"/>
          </ac:picMkLst>
        </pc:picChg>
        <pc:picChg chg="add del mod">
          <ac:chgData name="Savoie, Bruce (ASD-S)" userId="90f4cde2-e460-48f0-a8c3-6a502e89c277" providerId="ADAL" clId="{CD76CC05-8127-438C-A982-F8EB4CB446FF}" dt="2022-04-24T14:50:26.385" v="916" actId="21"/>
          <ac:picMkLst>
            <pc:docMk/>
            <pc:sldMk cId="2217820591" sldId="270"/>
            <ac:picMk id="1026" creationId="{66374587-551A-4B92-9694-334A16DF51D6}"/>
          </ac:picMkLst>
        </pc:picChg>
        <pc:picChg chg="add del mod">
          <ac:chgData name="Savoie, Bruce (ASD-S)" userId="90f4cde2-e460-48f0-a8c3-6a502e89c277" providerId="ADAL" clId="{CD76CC05-8127-438C-A982-F8EB4CB446FF}" dt="2022-04-24T14:46:26.626" v="792" actId="478"/>
          <ac:picMkLst>
            <pc:docMk/>
            <pc:sldMk cId="2217820591" sldId="270"/>
            <ac:picMk id="2050" creationId="{6733F37F-0639-4858-BA8C-D503A5E36AC4}"/>
          </ac:picMkLst>
        </pc:picChg>
      </pc:sldChg>
      <pc:sldChg chg="addSp delSp modSp add mod setBg delDesignElem">
        <pc:chgData name="Savoie, Bruce (ASD-S)" userId="90f4cde2-e460-48f0-a8c3-6a502e89c277" providerId="ADAL" clId="{CD76CC05-8127-438C-A982-F8EB4CB446FF}" dt="2022-04-24T14:55:41.772" v="1061" actId="14100"/>
        <pc:sldMkLst>
          <pc:docMk/>
          <pc:sldMk cId="2567019779" sldId="271"/>
        </pc:sldMkLst>
        <pc:spChg chg="mod">
          <ac:chgData name="Savoie, Bruce (ASD-S)" userId="90f4cde2-e460-48f0-a8c3-6a502e89c277" providerId="ADAL" clId="{CD76CC05-8127-438C-A982-F8EB4CB446FF}" dt="2022-04-24T14:55:17.360" v="1057" actId="1076"/>
          <ac:spMkLst>
            <pc:docMk/>
            <pc:sldMk cId="2567019779" sldId="271"/>
            <ac:spMk id="2" creationId="{41687EE9-9B1F-480E-852F-0088ED57B1C3}"/>
          </ac:spMkLst>
        </pc:spChg>
        <pc:spChg chg="add del mod">
          <ac:chgData name="Savoie, Bruce (ASD-S)" userId="90f4cde2-e460-48f0-a8c3-6a502e89c277" providerId="ADAL" clId="{CD76CC05-8127-438C-A982-F8EB4CB446FF}" dt="2022-04-24T14:49:06.515" v="800"/>
          <ac:spMkLst>
            <pc:docMk/>
            <pc:sldMk cId="2567019779" sldId="271"/>
            <ac:spMk id="3" creationId="{FF16BE0A-4821-4ACD-8791-3479E27E4A88}"/>
          </ac:spMkLst>
        </pc:spChg>
        <pc:spChg chg="add del mod">
          <ac:chgData name="Savoie, Bruce (ASD-S)" userId="90f4cde2-e460-48f0-a8c3-6a502e89c277" providerId="ADAL" clId="{CD76CC05-8127-438C-A982-F8EB4CB446FF}" dt="2022-04-24T14:54:39.784" v="1054"/>
          <ac:spMkLst>
            <pc:docMk/>
            <pc:sldMk cId="2567019779" sldId="271"/>
            <ac:spMk id="4" creationId="{F183CB79-A741-4178-BB5F-334D625678E1}"/>
          </ac:spMkLst>
        </pc:spChg>
        <pc:spChg chg="add del mod">
          <ac:chgData name="Savoie, Bruce (ASD-S)" userId="90f4cde2-e460-48f0-a8c3-6a502e89c277" providerId="ADAL" clId="{CD76CC05-8127-438C-A982-F8EB4CB446FF}" dt="2022-04-24T14:54:39.784" v="1054"/>
          <ac:spMkLst>
            <pc:docMk/>
            <pc:sldMk cId="2567019779" sldId="271"/>
            <ac:spMk id="5" creationId="{AE65C2BB-7B36-4C0B-84D3-145266CB270D}"/>
          </ac:spMkLst>
        </pc:spChg>
        <pc:spChg chg="add del mod">
          <ac:chgData name="Savoie, Bruce (ASD-S)" userId="90f4cde2-e460-48f0-a8c3-6a502e89c277" providerId="ADAL" clId="{CD76CC05-8127-438C-A982-F8EB4CB446FF}" dt="2022-04-24T14:54:39.784" v="1054"/>
          <ac:spMkLst>
            <pc:docMk/>
            <pc:sldMk cId="2567019779" sldId="271"/>
            <ac:spMk id="6" creationId="{81759A60-3B24-40E0-B702-3C34960AE974}"/>
          </ac:spMkLst>
        </pc:spChg>
        <pc:spChg chg="mod ord">
          <ac:chgData name="Savoie, Bruce (ASD-S)" userId="90f4cde2-e460-48f0-a8c3-6a502e89c277" providerId="ADAL" clId="{CD76CC05-8127-438C-A982-F8EB4CB446FF}" dt="2022-04-24T14:55:41.772" v="1061" actId="14100"/>
          <ac:spMkLst>
            <pc:docMk/>
            <pc:sldMk cId="2567019779" sldId="271"/>
            <ac:spMk id="11" creationId="{D08E1AE2-AA0A-49EE-9AC9-E77A4CCA49E6}"/>
          </ac:spMkLst>
        </pc:spChg>
        <pc:spChg chg="add del">
          <ac:chgData name="Savoie, Bruce (ASD-S)" userId="90f4cde2-e460-48f0-a8c3-6a502e89c277" providerId="ADAL" clId="{CD76CC05-8127-438C-A982-F8EB4CB446FF}" dt="2022-04-24T14:52:47.843" v="1032" actId="26606"/>
          <ac:spMkLst>
            <pc:docMk/>
            <pc:sldMk cId="2567019779" sldId="271"/>
            <ac:spMk id="75" creationId="{8DA14841-53A4-4935-BE65-C8373B8A6D06}"/>
          </ac:spMkLst>
        </pc:spChg>
        <pc:spChg chg="add del">
          <ac:chgData name="Savoie, Bruce (ASD-S)" userId="90f4cde2-e460-48f0-a8c3-6a502e89c277" providerId="ADAL" clId="{CD76CC05-8127-438C-A982-F8EB4CB446FF}" dt="2022-04-24T14:52:47.843" v="1032" actId="26606"/>
          <ac:spMkLst>
            <pc:docMk/>
            <pc:sldMk cId="2567019779" sldId="271"/>
            <ac:spMk id="77" creationId="{9877C2CF-B2DD-41C8-8B5E-152673376B41}"/>
          </ac:spMkLst>
        </pc:spChg>
        <pc:spChg chg="add del">
          <ac:chgData name="Savoie, Bruce (ASD-S)" userId="90f4cde2-e460-48f0-a8c3-6a502e89c277" providerId="ADAL" clId="{CD76CC05-8127-438C-A982-F8EB4CB446FF}" dt="2022-04-24T14:52:47.843" v="1032" actId="26606"/>
          <ac:spMkLst>
            <pc:docMk/>
            <pc:sldMk cId="2567019779" sldId="271"/>
            <ac:spMk id="79" creationId="{24923D72-7E69-464B-94C5-B2530008D094}"/>
          </ac:spMkLst>
        </pc:spChg>
        <pc:spChg chg="add del">
          <ac:chgData name="Savoie, Bruce (ASD-S)" userId="90f4cde2-e460-48f0-a8c3-6a502e89c277" providerId="ADAL" clId="{CD76CC05-8127-438C-A982-F8EB4CB446FF}" dt="2022-04-24T14:52:47.843" v="1032" actId="26606"/>
          <ac:spMkLst>
            <pc:docMk/>
            <pc:sldMk cId="2567019779" sldId="271"/>
            <ac:spMk id="81" creationId="{A00CCC86-7A88-4DFF-A0D0-6604606A2AEA}"/>
          </ac:spMkLst>
        </pc:spChg>
        <pc:spChg chg="add del">
          <ac:chgData name="Savoie, Bruce (ASD-S)" userId="90f4cde2-e460-48f0-a8c3-6a502e89c277" providerId="ADAL" clId="{CD76CC05-8127-438C-A982-F8EB4CB446FF}" dt="2022-04-24T14:52:47.843" v="1032" actId="26606"/>
          <ac:spMkLst>
            <pc:docMk/>
            <pc:sldMk cId="2567019779" sldId="271"/>
            <ac:spMk id="83" creationId="{E1F8ABFD-155B-4386-AE33-6E13057CFCF3}"/>
          </ac:spMkLst>
        </pc:spChg>
        <pc:spChg chg="add del">
          <ac:chgData name="Savoie, Bruce (ASD-S)" userId="90f4cde2-e460-48f0-a8c3-6a502e89c277" providerId="ADAL" clId="{CD76CC05-8127-438C-A982-F8EB4CB446FF}" dt="2022-04-24T14:52:47.843" v="1032" actId="26606"/>
          <ac:spMkLst>
            <pc:docMk/>
            <pc:sldMk cId="2567019779" sldId="271"/>
            <ac:spMk id="85" creationId="{AFAADFB1-A9D8-4319-BAC8-6B3FD36BF271}"/>
          </ac:spMkLst>
        </pc:spChg>
        <pc:spChg chg="add del">
          <ac:chgData name="Savoie, Bruce (ASD-S)" userId="90f4cde2-e460-48f0-a8c3-6a502e89c277" providerId="ADAL" clId="{CD76CC05-8127-438C-A982-F8EB4CB446FF}" dt="2022-04-24T14:52:47.843" v="1032" actId="26606"/>
          <ac:spMkLst>
            <pc:docMk/>
            <pc:sldMk cId="2567019779" sldId="271"/>
            <ac:spMk id="91" creationId="{3E12F873-5B9B-482F-9FB3-6355C4F3B718}"/>
          </ac:spMkLst>
        </pc:spChg>
        <pc:spChg chg="add del">
          <ac:chgData name="Savoie, Bruce (ASD-S)" userId="90f4cde2-e460-48f0-a8c3-6a502e89c277" providerId="ADAL" clId="{CD76CC05-8127-438C-A982-F8EB4CB446FF}" dt="2022-04-24T14:52:47.843" v="1032" actId="26606"/>
          <ac:spMkLst>
            <pc:docMk/>
            <pc:sldMk cId="2567019779" sldId="271"/>
            <ac:spMk id="93" creationId="{0F245259-4364-4D53-AC48-3E893885AD38}"/>
          </ac:spMkLst>
        </pc:spChg>
        <pc:spChg chg="add del">
          <ac:chgData name="Savoie, Bruce (ASD-S)" userId="90f4cde2-e460-48f0-a8c3-6a502e89c277" providerId="ADAL" clId="{CD76CC05-8127-438C-A982-F8EB4CB446FF}" dt="2022-04-24T14:52:47.843" v="1032" actId="26606"/>
          <ac:spMkLst>
            <pc:docMk/>
            <pc:sldMk cId="2567019779" sldId="271"/>
            <ac:spMk id="95" creationId="{3B9C7619-9AF0-4D6F-B2E3-21032A5C3AFE}"/>
          </ac:spMkLst>
        </pc:spChg>
        <pc:spChg chg="add del">
          <ac:chgData name="Savoie, Bruce (ASD-S)" userId="90f4cde2-e460-48f0-a8c3-6a502e89c277" providerId="ADAL" clId="{CD76CC05-8127-438C-A982-F8EB4CB446FF}" dt="2022-04-24T14:52:47.843" v="1032" actId="26606"/>
          <ac:spMkLst>
            <pc:docMk/>
            <pc:sldMk cId="2567019779" sldId="271"/>
            <ac:spMk id="97" creationId="{BAFBE0AC-23B1-4352-95D2-C71EB6D15029}"/>
          </ac:spMkLst>
        </pc:spChg>
        <pc:spChg chg="add del">
          <ac:chgData name="Savoie, Bruce (ASD-S)" userId="90f4cde2-e460-48f0-a8c3-6a502e89c277" providerId="ADAL" clId="{CD76CC05-8127-438C-A982-F8EB4CB446FF}" dt="2022-04-24T14:53:23.738" v="1038" actId="26606"/>
          <ac:spMkLst>
            <pc:docMk/>
            <pc:sldMk cId="2567019779" sldId="271"/>
            <ac:spMk id="99" creationId="{E1F8ABFD-155B-4386-AE33-6E13057CFCF3}"/>
          </ac:spMkLst>
        </pc:spChg>
        <pc:spChg chg="add del">
          <ac:chgData name="Savoie, Bruce (ASD-S)" userId="90f4cde2-e460-48f0-a8c3-6a502e89c277" providerId="ADAL" clId="{CD76CC05-8127-438C-A982-F8EB4CB446FF}" dt="2022-04-24T14:53:23.738" v="1038" actId="26606"/>
          <ac:spMkLst>
            <pc:docMk/>
            <pc:sldMk cId="2567019779" sldId="271"/>
            <ac:spMk id="101" creationId="{93D02AEE-30DC-4942-A9CA-7A14F8B8E297}"/>
          </ac:spMkLst>
        </pc:spChg>
        <pc:spChg chg="add del">
          <ac:chgData name="Savoie, Bruce (ASD-S)" userId="90f4cde2-e460-48f0-a8c3-6a502e89c277" providerId="ADAL" clId="{CD76CC05-8127-438C-A982-F8EB4CB446FF}" dt="2022-04-24T14:53:23.738" v="1038" actId="26606"/>
          <ac:spMkLst>
            <pc:docMk/>
            <pc:sldMk cId="2567019779" sldId="271"/>
            <ac:spMk id="107" creationId="{F2699857-2714-4E6A-8E11-6BEB9DF7FC5E}"/>
          </ac:spMkLst>
        </pc:spChg>
        <pc:spChg chg="add del">
          <ac:chgData name="Savoie, Bruce (ASD-S)" userId="90f4cde2-e460-48f0-a8c3-6a502e89c277" providerId="ADAL" clId="{CD76CC05-8127-438C-A982-F8EB4CB446FF}" dt="2022-04-24T14:53:23.738" v="1038" actId="26606"/>
          <ac:spMkLst>
            <pc:docMk/>
            <pc:sldMk cId="2567019779" sldId="271"/>
            <ac:spMk id="109" creationId="{346078E7-FDC0-448B-97DE-4EDA7702EEE5}"/>
          </ac:spMkLst>
        </pc:spChg>
        <pc:spChg chg="add del">
          <ac:chgData name="Savoie, Bruce (ASD-S)" userId="90f4cde2-e460-48f0-a8c3-6a502e89c277" providerId="ADAL" clId="{CD76CC05-8127-438C-A982-F8EB4CB446FF}" dt="2022-04-24T14:53:23.738" v="1038" actId="26606"/>
          <ac:spMkLst>
            <pc:docMk/>
            <pc:sldMk cId="2567019779" sldId="271"/>
            <ac:spMk id="111" creationId="{7266E038-37B1-43CF-AFE0-B21E9F572C51}"/>
          </ac:spMkLst>
        </pc:spChg>
        <pc:spChg chg="add del">
          <ac:chgData name="Savoie, Bruce (ASD-S)" userId="90f4cde2-e460-48f0-a8c3-6a502e89c277" providerId="ADAL" clId="{CD76CC05-8127-438C-A982-F8EB4CB446FF}" dt="2022-04-24T14:53:23.738" v="1038" actId="26606"/>
          <ac:spMkLst>
            <pc:docMk/>
            <pc:sldMk cId="2567019779" sldId="271"/>
            <ac:spMk id="113" creationId="{31E37FC9-ED36-42CE-9877-9EAB50FA84BD}"/>
          </ac:spMkLst>
        </pc:spChg>
        <pc:spChg chg="add del">
          <ac:chgData name="Savoie, Bruce (ASD-S)" userId="90f4cde2-e460-48f0-a8c3-6a502e89c277" providerId="ADAL" clId="{CD76CC05-8127-438C-A982-F8EB4CB446FF}" dt="2022-04-24T14:55:07.173" v="1055" actId="26606"/>
          <ac:spMkLst>
            <pc:docMk/>
            <pc:sldMk cId="2567019779" sldId="271"/>
            <ac:spMk id="139" creationId="{4C790028-99AE-4AE4-8269-9913E2D50625}"/>
          </ac:spMkLst>
        </pc:spChg>
        <pc:spChg chg="add del">
          <ac:chgData name="Savoie, Bruce (ASD-S)" userId="90f4cde2-e460-48f0-a8c3-6a502e89c277" providerId="ADAL" clId="{CD76CC05-8127-438C-A982-F8EB4CB446FF}" dt="2022-04-24T14:55:07.173" v="1055" actId="26606"/>
          <ac:spMkLst>
            <pc:docMk/>
            <pc:sldMk cId="2567019779" sldId="271"/>
            <ac:spMk id="141" creationId="{06936A2A-FE08-4EE0-A409-3EF3FA2448DE}"/>
          </ac:spMkLst>
        </pc:spChg>
        <pc:spChg chg="add del">
          <ac:chgData name="Savoie, Bruce (ASD-S)" userId="90f4cde2-e460-48f0-a8c3-6a502e89c277" providerId="ADAL" clId="{CD76CC05-8127-438C-A982-F8EB4CB446FF}" dt="2022-04-24T14:55:07.173" v="1055" actId="26606"/>
          <ac:spMkLst>
            <pc:docMk/>
            <pc:sldMk cId="2567019779" sldId="271"/>
            <ac:spMk id="143" creationId="{E1F0989E-BFBB-43E4-927B-2C51C7AE261D}"/>
          </ac:spMkLst>
        </pc:spChg>
        <pc:spChg chg="add del">
          <ac:chgData name="Savoie, Bruce (ASD-S)" userId="90f4cde2-e460-48f0-a8c3-6a502e89c277" providerId="ADAL" clId="{CD76CC05-8127-438C-A982-F8EB4CB446FF}" dt="2022-04-24T14:55:07.173" v="1055" actId="26606"/>
          <ac:spMkLst>
            <pc:docMk/>
            <pc:sldMk cId="2567019779" sldId="271"/>
            <ac:spMk id="145" creationId="{8ACA2469-91AA-459B-A5DD-8FFC0F70E05C}"/>
          </ac:spMkLst>
        </pc:spChg>
        <pc:spChg chg="add del">
          <ac:chgData name="Savoie, Bruce (ASD-S)" userId="90f4cde2-e460-48f0-a8c3-6a502e89c277" providerId="ADAL" clId="{CD76CC05-8127-438C-A982-F8EB4CB446FF}" dt="2022-04-24T14:55:07.173" v="1055" actId="26606"/>
          <ac:spMkLst>
            <pc:docMk/>
            <pc:sldMk cId="2567019779" sldId="271"/>
            <ac:spMk id="147" creationId="{97860FD2-CA19-4064-AA6F-68050C3D2011}"/>
          </ac:spMkLst>
        </pc:spChg>
        <pc:spChg chg="add del">
          <ac:chgData name="Savoie, Bruce (ASD-S)" userId="90f4cde2-e460-48f0-a8c3-6a502e89c277" providerId="ADAL" clId="{CD76CC05-8127-438C-A982-F8EB4CB446FF}" dt="2022-04-24T14:55:07.173" v="1055" actId="26606"/>
          <ac:spMkLst>
            <pc:docMk/>
            <pc:sldMk cId="2567019779" sldId="271"/>
            <ac:spMk id="149" creationId="{5B5704DF-AA51-4ECB-8649-3D84B66015F0}"/>
          </ac:spMkLst>
        </pc:spChg>
        <pc:spChg chg="add del">
          <ac:chgData name="Savoie, Bruce (ASD-S)" userId="90f4cde2-e460-48f0-a8c3-6a502e89c277" providerId="ADAL" clId="{CD76CC05-8127-438C-A982-F8EB4CB446FF}" dt="2022-04-24T14:55:07.173" v="1055" actId="26606"/>
          <ac:spMkLst>
            <pc:docMk/>
            <pc:sldMk cId="2567019779" sldId="271"/>
            <ac:spMk id="155" creationId="{AE086C11-5973-4279-A78E-9EE1FA3739B6}"/>
          </ac:spMkLst>
        </pc:spChg>
        <pc:spChg chg="add del">
          <ac:chgData name="Savoie, Bruce (ASD-S)" userId="90f4cde2-e460-48f0-a8c3-6a502e89c277" providerId="ADAL" clId="{CD76CC05-8127-438C-A982-F8EB4CB446FF}" dt="2022-04-24T14:55:07.173" v="1055" actId="26606"/>
          <ac:spMkLst>
            <pc:docMk/>
            <pc:sldMk cId="2567019779" sldId="271"/>
            <ac:spMk id="157" creationId="{0DD01656-031B-4B96-B470-9606C8B04C51}"/>
          </ac:spMkLst>
        </pc:spChg>
        <pc:spChg chg="add del">
          <ac:chgData name="Savoie, Bruce (ASD-S)" userId="90f4cde2-e460-48f0-a8c3-6a502e89c277" providerId="ADAL" clId="{CD76CC05-8127-438C-A982-F8EB4CB446FF}" dt="2022-04-24T14:55:07.173" v="1055" actId="26606"/>
          <ac:spMkLst>
            <pc:docMk/>
            <pc:sldMk cId="2567019779" sldId="271"/>
            <ac:spMk id="159" creationId="{EF01A19A-D719-400B-AD1E-7D79B2F233DA}"/>
          </ac:spMkLst>
        </pc:spChg>
        <pc:spChg chg="add del">
          <ac:chgData name="Savoie, Bruce (ASD-S)" userId="90f4cde2-e460-48f0-a8c3-6a502e89c277" providerId="ADAL" clId="{CD76CC05-8127-438C-A982-F8EB4CB446FF}" dt="2022-04-24T14:55:07.173" v="1055" actId="26606"/>
          <ac:spMkLst>
            <pc:docMk/>
            <pc:sldMk cId="2567019779" sldId="271"/>
            <ac:spMk id="161" creationId="{6E9ABF94-DF91-40E7-BB84-15A732A57B34}"/>
          </ac:spMkLst>
        </pc:spChg>
        <pc:spChg chg="add del">
          <ac:chgData name="Savoie, Bruce (ASD-S)" userId="90f4cde2-e460-48f0-a8c3-6a502e89c277" providerId="ADAL" clId="{CD76CC05-8127-438C-A982-F8EB4CB446FF}" dt="2022-04-24T14:55:07.173" v="1055" actId="26606"/>
          <ac:spMkLst>
            <pc:docMk/>
            <pc:sldMk cId="2567019779" sldId="271"/>
            <ac:spMk id="163" creationId="{8294C852-65CA-41F0-86E9-3FE5CD1C7209}"/>
          </ac:spMkLst>
        </pc:spChg>
        <pc:spChg chg="add del">
          <ac:chgData name="Savoie, Bruce (ASD-S)" userId="90f4cde2-e460-48f0-a8c3-6a502e89c277" providerId="ADAL" clId="{CD76CC05-8127-438C-A982-F8EB4CB446FF}" dt="2022-04-24T14:55:07.173" v="1055" actId="26606"/>
          <ac:spMkLst>
            <pc:docMk/>
            <pc:sldMk cId="2567019779" sldId="271"/>
            <ac:spMk id="165" creationId="{D0F8EB82-F811-45B7-84E5-94BE5060C8FC}"/>
          </ac:spMkLst>
        </pc:spChg>
        <pc:spChg chg="add del">
          <ac:chgData name="Savoie, Bruce (ASD-S)" userId="90f4cde2-e460-48f0-a8c3-6a502e89c277" providerId="ADAL" clId="{CD76CC05-8127-438C-A982-F8EB4CB446FF}" dt="2022-04-24T14:53:23.738" v="1038" actId="26606"/>
          <ac:spMkLst>
            <pc:docMk/>
            <pc:sldMk cId="2567019779" sldId="271"/>
            <ac:spMk id="4102" creationId="{8DA14841-53A4-4935-BE65-C8373B8A6D06}"/>
          </ac:spMkLst>
        </pc:spChg>
        <pc:spChg chg="add del">
          <ac:chgData name="Savoie, Bruce (ASD-S)" userId="90f4cde2-e460-48f0-a8c3-6a502e89c277" providerId="ADAL" clId="{CD76CC05-8127-438C-A982-F8EB4CB446FF}" dt="2022-04-24T14:53:23.738" v="1038" actId="26606"/>
          <ac:spMkLst>
            <pc:docMk/>
            <pc:sldMk cId="2567019779" sldId="271"/>
            <ac:spMk id="4103" creationId="{9877C2CF-B2DD-41C8-8B5E-152673376B41}"/>
          </ac:spMkLst>
        </pc:spChg>
        <pc:spChg chg="add del">
          <ac:chgData name="Savoie, Bruce (ASD-S)" userId="90f4cde2-e460-48f0-a8c3-6a502e89c277" providerId="ADAL" clId="{CD76CC05-8127-438C-A982-F8EB4CB446FF}" dt="2022-04-24T14:53:23.738" v="1038" actId="26606"/>
          <ac:spMkLst>
            <pc:docMk/>
            <pc:sldMk cId="2567019779" sldId="271"/>
            <ac:spMk id="4104" creationId="{24923D72-7E69-464B-94C5-B2530008D094}"/>
          </ac:spMkLst>
        </pc:spChg>
        <pc:spChg chg="add del">
          <ac:chgData name="Savoie, Bruce (ASD-S)" userId="90f4cde2-e460-48f0-a8c3-6a502e89c277" providerId="ADAL" clId="{CD76CC05-8127-438C-A982-F8EB4CB446FF}" dt="2022-04-24T14:53:23.738" v="1038" actId="26606"/>
          <ac:spMkLst>
            <pc:docMk/>
            <pc:sldMk cId="2567019779" sldId="271"/>
            <ac:spMk id="4105" creationId="{A00CCC86-7A88-4DFF-A0D0-6604606A2AEA}"/>
          </ac:spMkLst>
        </pc:spChg>
        <pc:spChg chg="add">
          <ac:chgData name="Savoie, Bruce (ASD-S)" userId="90f4cde2-e460-48f0-a8c3-6a502e89c277" providerId="ADAL" clId="{CD76CC05-8127-438C-A982-F8EB4CB446FF}" dt="2022-04-24T14:55:07.173" v="1055" actId="26606"/>
          <ac:spMkLst>
            <pc:docMk/>
            <pc:sldMk cId="2567019779" sldId="271"/>
            <ac:spMk id="4108" creationId="{8DA14841-53A4-4935-BE65-C8373B8A6D06}"/>
          </ac:spMkLst>
        </pc:spChg>
        <pc:spChg chg="add">
          <ac:chgData name="Savoie, Bruce (ASD-S)" userId="90f4cde2-e460-48f0-a8c3-6a502e89c277" providerId="ADAL" clId="{CD76CC05-8127-438C-A982-F8EB4CB446FF}" dt="2022-04-24T14:55:07.173" v="1055" actId="26606"/>
          <ac:spMkLst>
            <pc:docMk/>
            <pc:sldMk cId="2567019779" sldId="271"/>
            <ac:spMk id="4109" creationId="{9877C2CF-B2DD-41C8-8B5E-152673376B41}"/>
          </ac:spMkLst>
        </pc:spChg>
        <pc:spChg chg="add">
          <ac:chgData name="Savoie, Bruce (ASD-S)" userId="90f4cde2-e460-48f0-a8c3-6a502e89c277" providerId="ADAL" clId="{CD76CC05-8127-438C-A982-F8EB4CB446FF}" dt="2022-04-24T14:55:07.173" v="1055" actId="26606"/>
          <ac:spMkLst>
            <pc:docMk/>
            <pc:sldMk cId="2567019779" sldId="271"/>
            <ac:spMk id="4110" creationId="{24923D72-7E69-464B-94C5-B2530008D094}"/>
          </ac:spMkLst>
        </pc:spChg>
        <pc:spChg chg="add">
          <ac:chgData name="Savoie, Bruce (ASD-S)" userId="90f4cde2-e460-48f0-a8c3-6a502e89c277" providerId="ADAL" clId="{CD76CC05-8127-438C-A982-F8EB4CB446FF}" dt="2022-04-24T14:55:07.173" v="1055" actId="26606"/>
          <ac:spMkLst>
            <pc:docMk/>
            <pc:sldMk cId="2567019779" sldId="271"/>
            <ac:spMk id="4111" creationId="{A00CCC86-7A88-4DFF-A0D0-6604606A2AEA}"/>
          </ac:spMkLst>
        </pc:spChg>
        <pc:spChg chg="add">
          <ac:chgData name="Savoie, Bruce (ASD-S)" userId="90f4cde2-e460-48f0-a8c3-6a502e89c277" providerId="ADAL" clId="{CD76CC05-8127-438C-A982-F8EB4CB446FF}" dt="2022-04-24T14:55:07.173" v="1055" actId="26606"/>
          <ac:spMkLst>
            <pc:docMk/>
            <pc:sldMk cId="2567019779" sldId="271"/>
            <ac:spMk id="4112" creationId="{E1F8ABFD-155B-4386-AE33-6E13057CFCF3}"/>
          </ac:spMkLst>
        </pc:spChg>
        <pc:spChg chg="add">
          <ac:chgData name="Savoie, Bruce (ASD-S)" userId="90f4cde2-e460-48f0-a8c3-6a502e89c277" providerId="ADAL" clId="{CD76CC05-8127-438C-A982-F8EB4CB446FF}" dt="2022-04-24T14:55:07.173" v="1055" actId="26606"/>
          <ac:spMkLst>
            <pc:docMk/>
            <pc:sldMk cId="2567019779" sldId="271"/>
            <ac:spMk id="4113" creationId="{1FAD0390-34BF-40AC-9261-46DC940FC980}"/>
          </ac:spMkLst>
        </pc:spChg>
        <pc:spChg chg="add">
          <ac:chgData name="Savoie, Bruce (ASD-S)" userId="90f4cde2-e460-48f0-a8c3-6a502e89c277" providerId="ADAL" clId="{CD76CC05-8127-438C-A982-F8EB4CB446FF}" dt="2022-04-24T14:55:07.173" v="1055" actId="26606"/>
          <ac:spMkLst>
            <pc:docMk/>
            <pc:sldMk cId="2567019779" sldId="271"/>
            <ac:spMk id="4116" creationId="{B9F61B35-8B17-4284-8EC1-80628EE6314E}"/>
          </ac:spMkLst>
        </pc:spChg>
        <pc:spChg chg="add">
          <ac:chgData name="Savoie, Bruce (ASD-S)" userId="90f4cde2-e460-48f0-a8c3-6a502e89c277" providerId="ADAL" clId="{CD76CC05-8127-438C-A982-F8EB4CB446FF}" dt="2022-04-24T14:55:07.173" v="1055" actId="26606"/>
          <ac:spMkLst>
            <pc:docMk/>
            <pc:sldMk cId="2567019779" sldId="271"/>
            <ac:spMk id="4117" creationId="{63D6F20C-3324-4FEE-A14F-84CEC82D1E9B}"/>
          </ac:spMkLst>
        </pc:spChg>
        <pc:spChg chg="add">
          <ac:chgData name="Savoie, Bruce (ASD-S)" userId="90f4cde2-e460-48f0-a8c3-6a502e89c277" providerId="ADAL" clId="{CD76CC05-8127-438C-A982-F8EB4CB446FF}" dt="2022-04-24T14:55:07.173" v="1055" actId="26606"/>
          <ac:spMkLst>
            <pc:docMk/>
            <pc:sldMk cId="2567019779" sldId="271"/>
            <ac:spMk id="4118" creationId="{25148D7B-86F6-4516-8EEA-A549827E4BB9}"/>
          </ac:spMkLst>
        </pc:spChg>
        <pc:spChg chg="add">
          <ac:chgData name="Savoie, Bruce (ASD-S)" userId="90f4cde2-e460-48f0-a8c3-6a502e89c277" providerId="ADAL" clId="{CD76CC05-8127-438C-A982-F8EB4CB446FF}" dt="2022-04-24T14:55:07.173" v="1055" actId="26606"/>
          <ac:spMkLst>
            <pc:docMk/>
            <pc:sldMk cId="2567019779" sldId="271"/>
            <ac:spMk id="4119" creationId="{E3F52668-573E-409A-9976-4842BB9EAAA4}"/>
          </ac:spMkLst>
        </pc:spChg>
        <pc:grpChg chg="del">
          <ac:chgData name="Savoie, Bruce (ASD-S)" userId="90f4cde2-e460-48f0-a8c3-6a502e89c277" providerId="ADAL" clId="{CD76CC05-8127-438C-A982-F8EB4CB446FF}" dt="2022-04-24T14:49:44.486" v="907"/>
          <ac:grpSpMkLst>
            <pc:docMk/>
            <pc:sldMk cId="2567019779" sldId="271"/>
            <ac:grpSpMk id="1028" creationId="{15FF890B-3CE7-403A-AECE-2DE04FC7AF80}"/>
          </ac:grpSpMkLst>
        </pc:grpChg>
        <pc:picChg chg="add del">
          <ac:chgData name="Savoie, Bruce (ASD-S)" userId="90f4cde2-e460-48f0-a8c3-6a502e89c277" providerId="ADAL" clId="{CD76CC05-8127-438C-A982-F8EB4CB446FF}" dt="2022-04-24T14:52:47.843" v="1032" actId="26606"/>
          <ac:picMkLst>
            <pc:docMk/>
            <pc:sldMk cId="2567019779" sldId="271"/>
            <ac:picMk id="71" creationId="{2FA3880A-8D8F-466C-A4A1-F07BCDD3719C}"/>
          </ac:picMkLst>
        </pc:picChg>
        <pc:picChg chg="add del">
          <ac:chgData name="Savoie, Bruce (ASD-S)" userId="90f4cde2-e460-48f0-a8c3-6a502e89c277" providerId="ADAL" clId="{CD76CC05-8127-438C-A982-F8EB4CB446FF}" dt="2022-04-24T14:52:47.843" v="1032" actId="26606"/>
          <ac:picMkLst>
            <pc:docMk/>
            <pc:sldMk cId="2567019779" sldId="271"/>
            <ac:picMk id="73" creationId="{3C0A64CB-20A1-4508-B568-284EB04F78EE}"/>
          </ac:picMkLst>
        </pc:picChg>
        <pc:picChg chg="add del">
          <ac:chgData name="Savoie, Bruce (ASD-S)" userId="90f4cde2-e460-48f0-a8c3-6a502e89c277" providerId="ADAL" clId="{CD76CC05-8127-438C-A982-F8EB4CB446FF}" dt="2022-04-24T14:52:47.843" v="1032" actId="26606"/>
          <ac:picMkLst>
            <pc:docMk/>
            <pc:sldMk cId="2567019779" sldId="271"/>
            <ac:picMk id="87" creationId="{617C5FC5-1BC6-470E-A163-7EE80D227E61}"/>
          </ac:picMkLst>
        </pc:picChg>
        <pc:picChg chg="add del">
          <ac:chgData name="Savoie, Bruce (ASD-S)" userId="90f4cde2-e460-48f0-a8c3-6a502e89c277" providerId="ADAL" clId="{CD76CC05-8127-438C-A982-F8EB4CB446FF}" dt="2022-04-24T14:52:47.843" v="1032" actId="26606"/>
          <ac:picMkLst>
            <pc:docMk/>
            <pc:sldMk cId="2567019779" sldId="271"/>
            <ac:picMk id="89" creationId="{48316889-BCD7-49B5-89BD-4FC1D29FEF45}"/>
          </ac:picMkLst>
        </pc:picChg>
        <pc:picChg chg="add del">
          <ac:chgData name="Savoie, Bruce (ASD-S)" userId="90f4cde2-e460-48f0-a8c3-6a502e89c277" providerId="ADAL" clId="{CD76CC05-8127-438C-A982-F8EB4CB446FF}" dt="2022-04-24T14:53:23.738" v="1038" actId="26606"/>
          <ac:picMkLst>
            <pc:docMk/>
            <pc:sldMk cId="2567019779" sldId="271"/>
            <ac:picMk id="103" creationId="{FD5823F2-909F-442D-BD72-0681CCC14070}"/>
          </ac:picMkLst>
        </pc:picChg>
        <pc:picChg chg="add del">
          <ac:chgData name="Savoie, Bruce (ASD-S)" userId="90f4cde2-e460-48f0-a8c3-6a502e89c277" providerId="ADAL" clId="{CD76CC05-8127-438C-A982-F8EB4CB446FF}" dt="2022-04-24T14:53:23.738" v="1038" actId="26606"/>
          <ac:picMkLst>
            <pc:docMk/>
            <pc:sldMk cId="2567019779" sldId="271"/>
            <ac:picMk id="105" creationId="{4231EAF6-FA22-4615-A4D3-D171F7E17A54}"/>
          </ac:picMkLst>
        </pc:picChg>
        <pc:picChg chg="add del">
          <ac:chgData name="Savoie, Bruce (ASD-S)" userId="90f4cde2-e460-48f0-a8c3-6a502e89c277" providerId="ADAL" clId="{CD76CC05-8127-438C-A982-F8EB4CB446FF}" dt="2022-04-24T14:55:07.173" v="1055" actId="26606"/>
          <ac:picMkLst>
            <pc:docMk/>
            <pc:sldMk cId="2567019779" sldId="271"/>
            <ac:picMk id="135" creationId="{01AF5FBB-9FDC-4D75-9DD6-DAF01ED197A0}"/>
          </ac:picMkLst>
        </pc:picChg>
        <pc:picChg chg="add del">
          <ac:chgData name="Savoie, Bruce (ASD-S)" userId="90f4cde2-e460-48f0-a8c3-6a502e89c277" providerId="ADAL" clId="{CD76CC05-8127-438C-A982-F8EB4CB446FF}" dt="2022-04-24T14:55:07.173" v="1055" actId="26606"/>
          <ac:picMkLst>
            <pc:docMk/>
            <pc:sldMk cId="2567019779" sldId="271"/>
            <ac:picMk id="137" creationId="{933BBBE6-F4CF-483E-BA74-B51421B4D93F}"/>
          </ac:picMkLst>
        </pc:picChg>
        <pc:picChg chg="add del">
          <ac:chgData name="Savoie, Bruce (ASD-S)" userId="90f4cde2-e460-48f0-a8c3-6a502e89c277" providerId="ADAL" clId="{CD76CC05-8127-438C-A982-F8EB4CB446FF}" dt="2022-04-24T14:55:07.173" v="1055" actId="26606"/>
          <ac:picMkLst>
            <pc:docMk/>
            <pc:sldMk cId="2567019779" sldId="271"/>
            <ac:picMk id="151" creationId="{C94EB66C-3179-47D1-B0BF-888F58695A4B}"/>
          </ac:picMkLst>
        </pc:picChg>
        <pc:picChg chg="add del">
          <ac:chgData name="Savoie, Bruce (ASD-S)" userId="90f4cde2-e460-48f0-a8c3-6a502e89c277" providerId="ADAL" clId="{CD76CC05-8127-438C-A982-F8EB4CB446FF}" dt="2022-04-24T14:55:07.173" v="1055" actId="26606"/>
          <ac:picMkLst>
            <pc:docMk/>
            <pc:sldMk cId="2567019779" sldId="271"/>
            <ac:picMk id="153" creationId="{B2E9F2C0-B844-4E00-8CB3-55E8D346752A}"/>
          </ac:picMkLst>
        </pc:picChg>
        <pc:picChg chg="del">
          <ac:chgData name="Savoie, Bruce (ASD-S)" userId="90f4cde2-e460-48f0-a8c3-6a502e89c277" providerId="ADAL" clId="{CD76CC05-8127-438C-A982-F8EB4CB446FF}" dt="2022-04-24T14:48:42.736" v="799" actId="478"/>
          <ac:picMkLst>
            <pc:docMk/>
            <pc:sldMk cId="2567019779" sldId="271"/>
            <ac:picMk id="1026" creationId="{2C551A27-2AE4-448B-A404-7E72C3E17BDA}"/>
          </ac:picMkLst>
        </pc:picChg>
        <pc:picChg chg="add mod ord">
          <ac:chgData name="Savoie, Bruce (ASD-S)" userId="90f4cde2-e460-48f0-a8c3-6a502e89c277" providerId="ADAL" clId="{CD76CC05-8127-438C-A982-F8EB4CB446FF}" dt="2022-04-24T14:55:07.173" v="1055" actId="26606"/>
          <ac:picMkLst>
            <pc:docMk/>
            <pc:sldMk cId="2567019779" sldId="271"/>
            <ac:picMk id="4098" creationId="{724AE89C-BFC3-4CD9-875D-C54E77CE00DC}"/>
          </ac:picMkLst>
        </pc:picChg>
        <pc:picChg chg="add del">
          <ac:chgData name="Savoie, Bruce (ASD-S)" userId="90f4cde2-e460-48f0-a8c3-6a502e89c277" providerId="ADAL" clId="{CD76CC05-8127-438C-A982-F8EB4CB446FF}" dt="2022-04-24T14:53:23.738" v="1038" actId="26606"/>
          <ac:picMkLst>
            <pc:docMk/>
            <pc:sldMk cId="2567019779" sldId="271"/>
            <ac:picMk id="4100" creationId="{2FA3880A-8D8F-466C-A4A1-F07BCDD3719C}"/>
          </ac:picMkLst>
        </pc:picChg>
        <pc:picChg chg="add del">
          <ac:chgData name="Savoie, Bruce (ASD-S)" userId="90f4cde2-e460-48f0-a8c3-6a502e89c277" providerId="ADAL" clId="{CD76CC05-8127-438C-A982-F8EB4CB446FF}" dt="2022-04-24T14:53:23.738" v="1038" actId="26606"/>
          <ac:picMkLst>
            <pc:docMk/>
            <pc:sldMk cId="2567019779" sldId="271"/>
            <ac:picMk id="4101" creationId="{3C0A64CB-20A1-4508-B568-284EB04F78EE}"/>
          </ac:picMkLst>
        </pc:picChg>
        <pc:picChg chg="add">
          <ac:chgData name="Savoie, Bruce (ASD-S)" userId="90f4cde2-e460-48f0-a8c3-6a502e89c277" providerId="ADAL" clId="{CD76CC05-8127-438C-A982-F8EB4CB446FF}" dt="2022-04-24T14:55:07.173" v="1055" actId="26606"/>
          <ac:picMkLst>
            <pc:docMk/>
            <pc:sldMk cId="2567019779" sldId="271"/>
            <ac:picMk id="4106" creationId="{2FA3880A-8D8F-466C-A4A1-F07BCDD3719C}"/>
          </ac:picMkLst>
        </pc:picChg>
        <pc:picChg chg="add">
          <ac:chgData name="Savoie, Bruce (ASD-S)" userId="90f4cde2-e460-48f0-a8c3-6a502e89c277" providerId="ADAL" clId="{CD76CC05-8127-438C-A982-F8EB4CB446FF}" dt="2022-04-24T14:55:07.173" v="1055" actId="26606"/>
          <ac:picMkLst>
            <pc:docMk/>
            <pc:sldMk cId="2567019779" sldId="271"/>
            <ac:picMk id="4107" creationId="{3C0A64CB-20A1-4508-B568-284EB04F78EE}"/>
          </ac:picMkLst>
        </pc:picChg>
        <pc:picChg chg="add">
          <ac:chgData name="Savoie, Bruce (ASD-S)" userId="90f4cde2-e460-48f0-a8c3-6a502e89c277" providerId="ADAL" clId="{CD76CC05-8127-438C-A982-F8EB4CB446FF}" dt="2022-04-24T14:55:07.173" v="1055" actId="26606"/>
          <ac:picMkLst>
            <pc:docMk/>
            <pc:sldMk cId="2567019779" sldId="271"/>
            <ac:picMk id="4114" creationId="{60CB6B56-9C1C-44DD-B973-C2B1F233A2C3}"/>
          </ac:picMkLst>
        </pc:picChg>
        <pc:picChg chg="add">
          <ac:chgData name="Savoie, Bruce (ASD-S)" userId="90f4cde2-e460-48f0-a8c3-6a502e89c277" providerId="ADAL" clId="{CD76CC05-8127-438C-A982-F8EB4CB446FF}" dt="2022-04-24T14:55:07.173" v="1055" actId="26606"/>
          <ac:picMkLst>
            <pc:docMk/>
            <pc:sldMk cId="2567019779" sldId="271"/>
            <ac:picMk id="4115" creationId="{FCA363CE-60DD-4ABB-A0E6-1294AB0FBDBF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1808" y="3428998"/>
            <a:ext cx="5518066" cy="2268559"/>
          </a:xfrm>
        </p:spPr>
        <p:txBody>
          <a:bodyPr anchor="t">
            <a:normAutofit/>
          </a:bodyPr>
          <a:lstStyle>
            <a:lvl1pPr algn="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72274" y="2268786"/>
            <a:ext cx="5357600" cy="1160213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9/15/2023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Ins="45720"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5990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2194236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4091" cy="107722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pPr/>
              <a:t>9/15/2023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0904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 rot="5400000">
            <a:off x="10337141" y="416061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39380" y="805818"/>
            <a:ext cx="1326519" cy="524412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08751" y="970410"/>
            <a:ext cx="6466903" cy="507953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pPr/>
              <a:t>9/15/2023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737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pPr/>
              <a:t>9/15/2023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11593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extBox 10"/>
          <p:cNvSpPr txBox="1"/>
          <p:nvPr/>
        </p:nvSpPr>
        <p:spPr>
          <a:xfrm>
            <a:off x="2191843" y="296258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3147254"/>
            <a:ext cx="7956560" cy="1424746"/>
          </a:xfrm>
        </p:spPr>
        <p:txBody>
          <a:bodyPr anchor="t">
            <a:normAutofit/>
          </a:bodyPr>
          <a:lstStyle>
            <a:lvl1pPr algn="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968" y="2268786"/>
            <a:ext cx="7791931" cy="878468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965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7"/>
            <a:ext cx="7950984" cy="10817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05374" y="2052116"/>
            <a:ext cx="3891960" cy="39978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66636" y="2052114"/>
            <a:ext cx="3894222" cy="39978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pPr/>
              <a:t>9/15/2023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196172" y="641223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189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extBox 11"/>
          <p:cNvSpPr txBox="1"/>
          <p:nvPr/>
        </p:nvSpPr>
        <p:spPr>
          <a:xfrm>
            <a:off x="2193650" y="636424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8"/>
            <a:ext cx="7956560" cy="107834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9285" y="2052115"/>
            <a:ext cx="3896467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09285" y="2851331"/>
            <a:ext cx="3893623" cy="30714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66634" y="2052115"/>
            <a:ext cx="3899798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66635" y="2851331"/>
            <a:ext cx="3899798" cy="30714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pPr/>
              <a:t>9/15/2023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8704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196172" y="64122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0639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7529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/>
          <p:cNvSpPr txBox="1"/>
          <p:nvPr/>
        </p:nvSpPr>
        <p:spPr>
          <a:xfrm>
            <a:off x="1554154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0323" y="1282451"/>
            <a:ext cx="2664361" cy="1903241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154" y="805818"/>
            <a:ext cx="5446278" cy="52441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6154"/>
            <a:ext cx="2664361" cy="2386397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pPr/>
              <a:t>9/15/2023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762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3229"/>
            <a:ext cx="4629734" cy="6858000"/>
          </a:xfr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54686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241" y="1282452"/>
            <a:ext cx="3970986" cy="1900473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2928"/>
            <a:ext cx="3971874" cy="2386394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120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599" y="2052116"/>
            <a:ext cx="7796540" cy="3997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-810065" y="5270604"/>
            <a:ext cx="2662729" cy="182880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0DAF61AA-5A98-4049-A93E-477E5505141A}" type="datetimeFigureOut">
              <a:rPr lang="en-US" smtClean="0"/>
              <a:pPr/>
              <a:t>9/15/2023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2237130" y="3661144"/>
            <a:ext cx="5885352" cy="179176"/>
          </a:xfrm>
          <a:prstGeom prst="rect">
            <a:avLst/>
          </a:prstGeom>
        </p:spPr>
        <p:txBody>
          <a:bodyPr vert="horz" lIns="91440" tIns="45720" rIns="91440" bIns="18288" rtlCol="0" anchor="b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8407" y="164592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7376956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4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344488" indent="-344488" algn="l" defTabSz="914400" rtl="0" eaLnBrk="1" latinLnBrk="0" hangingPunct="1">
        <a:lnSpc>
          <a:spcPct val="120000"/>
        </a:lnSpc>
        <a:spcBef>
          <a:spcPts val="10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953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588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7097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1732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642616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3108960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575304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404164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gif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hyperlink" Target="https://creativecommons.org/licenses/by-nc-sa/3.0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miss604.com/2020/09/orange-shirt-day-where-to-buy-your-shirt-in-vancouver.html" TargetMode="External"/><Relationship Id="rId5" Type="http://schemas.openxmlformats.org/officeDocument/2006/relationships/image" Target="../media/image18.jp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hyperlink" Target="https://creativecommons.org/licenses/by-nc-sa/3.0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bcdb.com/cartoon/102074-Picture_Day.html" TargetMode="External"/><Relationship Id="rId5" Type="http://schemas.openxmlformats.org/officeDocument/2006/relationships/image" Target="../media/image20.jp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://www.remembrancecontests.ca/" TargetMode="Externa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miss604.com/2019/09/10-terry-fox-runs-in-metro-vancouver.html" TargetMode="External"/><Relationship Id="rId5" Type="http://schemas.openxmlformats.org/officeDocument/2006/relationships/image" Target="../media/image5.jp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publicdomainpictures.net/view-image.php?image=81783&amp;picture=ultimate-frisbee-tournament" TargetMode="External"/><Relationship Id="rId5" Type="http://schemas.openxmlformats.org/officeDocument/2006/relationships/image" Target="../media/image6.jp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jp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jpe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hyperlink" Target="https://creativecommons.org/licenses/by/3.0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foto.wuestenigel.com/fruit-basket-with-bananas-apples-pears-and-tangerines-on-a-wooden-table/" TargetMode="External"/><Relationship Id="rId5" Type="http://schemas.openxmlformats.org/officeDocument/2006/relationships/image" Target="../media/image12.jpe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8" name="Rectangle 70">
            <a:extLst>
              <a:ext uri="{FF2B5EF4-FFF2-40B4-BE49-F238E27FC236}">
                <a16:creationId xmlns:a16="http://schemas.microsoft.com/office/drawing/2014/main" id="{36C4D283-22EA-4931-9DEC-0304C94143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9" name="Picture 72">
            <a:extLst>
              <a:ext uri="{FF2B5EF4-FFF2-40B4-BE49-F238E27FC236}">
                <a16:creationId xmlns:a16="http://schemas.microsoft.com/office/drawing/2014/main" id="{A7A9E6DD-CC7C-4150-8911-883397CCA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030" name="Picture 74">
            <a:extLst>
              <a:ext uri="{FF2B5EF4-FFF2-40B4-BE49-F238E27FC236}">
                <a16:creationId xmlns:a16="http://schemas.microsoft.com/office/drawing/2014/main" id="{DDA1B7FE-FED9-4723-8992-4E2804D951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031" name="Rectangle 76">
            <a:extLst>
              <a:ext uri="{FF2B5EF4-FFF2-40B4-BE49-F238E27FC236}">
                <a16:creationId xmlns:a16="http://schemas.microsoft.com/office/drawing/2014/main" id="{9A1F42EF-9A4D-4E5A-B1EE-7E6EDAE71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2" name="Rectangle 78">
            <a:extLst>
              <a:ext uri="{FF2B5EF4-FFF2-40B4-BE49-F238E27FC236}">
                <a16:creationId xmlns:a16="http://schemas.microsoft.com/office/drawing/2014/main" id="{70B59514-0D9B-415E-B4CB-4CB50B0FE6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Rectangle 80">
            <a:extLst>
              <a:ext uri="{FF2B5EF4-FFF2-40B4-BE49-F238E27FC236}">
                <a16:creationId xmlns:a16="http://schemas.microsoft.com/office/drawing/2014/main" id="{937B4B19-EFE0-4CF3-97D5-BADE0BED78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9EDC2D-1E70-46CF-BDBB-41945B1AC9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69804" y="3428998"/>
            <a:ext cx="4533194" cy="2268559"/>
          </a:xfrm>
        </p:spPr>
        <p:txBody>
          <a:bodyPr>
            <a:normAutofit/>
          </a:bodyPr>
          <a:lstStyle/>
          <a:p>
            <a:r>
              <a:rPr lang="en-US" dirty="0"/>
              <a:t>Lightning News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55F1BB-93B1-4900-B5F8-12E5E65E4D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24907" y="2268786"/>
            <a:ext cx="4378091" cy="1160213"/>
          </a:xfrm>
        </p:spPr>
        <p:txBody>
          <a:bodyPr>
            <a:normAutofit/>
          </a:bodyPr>
          <a:lstStyle/>
          <a:p>
            <a:r>
              <a:rPr lang="en-US" sz="2000" dirty="0"/>
              <a:t>September 18</a:t>
            </a:r>
            <a:r>
              <a:rPr lang="en-US" sz="2000" baseline="30000" dirty="0"/>
              <a:t>th</a:t>
            </a:r>
            <a:r>
              <a:rPr lang="en-US" sz="2000" dirty="0"/>
              <a:t> – 22</a:t>
            </a:r>
            <a:r>
              <a:rPr lang="en-US" sz="2000" baseline="30000" dirty="0"/>
              <a:t>nd</a:t>
            </a:r>
            <a:endParaRPr lang="en-US" sz="2000" dirty="0"/>
          </a:p>
          <a:p>
            <a:endParaRPr lang="en-US" dirty="0"/>
          </a:p>
        </p:txBody>
      </p:sp>
      <p:pic>
        <p:nvPicPr>
          <p:cNvPr id="1026" name="Picture 2" descr="Barnhill Memorial School - Home | Facebook">
            <a:extLst>
              <a:ext uri="{FF2B5EF4-FFF2-40B4-BE49-F238E27FC236}">
                <a16:creationId xmlns:a16="http://schemas.microsoft.com/office/drawing/2014/main" id="{BA5259B2-E407-47BD-9C89-B0D0353E15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11249" y="2362631"/>
            <a:ext cx="3435136" cy="2133400"/>
          </a:xfrm>
          <a:prstGeom prst="rect">
            <a:avLst/>
          </a:prstGeom>
          <a:noFill/>
          <a:ln>
            <a:gradFill flip="none" rotWithShape="1">
              <a:gsLst>
                <a:gs pos="86000">
                  <a:schemeClr val="accent6">
                    <a:lumMod val="67000"/>
                  </a:schemeClr>
                </a:gs>
                <a:gs pos="20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  <a:effectLst>
            <a:innerShdw blurRad="127000">
              <a:prstClr val="black">
                <a:alpha val="9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4" name="Rectangle 82">
            <a:extLst>
              <a:ext uri="{FF2B5EF4-FFF2-40B4-BE49-F238E27FC236}">
                <a16:creationId xmlns:a16="http://schemas.microsoft.com/office/drawing/2014/main" id="{05610B29-A0F6-4F83-BF46-0A928A0AA4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5604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64A204-D655-D144-AB2C-C4D631FFE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 the Horizon…</a:t>
            </a:r>
          </a:p>
        </p:txBody>
      </p:sp>
      <p:pic>
        <p:nvPicPr>
          <p:cNvPr id="6" name="Content Placeholder 5" descr="Field of sunflowers">
            <a:extLst>
              <a:ext uri="{FF2B5EF4-FFF2-40B4-BE49-F238E27FC236}">
                <a16:creationId xmlns:a16="http://schemas.microsoft.com/office/drawing/2014/main" id="{B175AD57-7D03-31D8-9609-6A01FFD640A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326" y="1887522"/>
            <a:ext cx="7062078" cy="4706901"/>
          </a:xfrm>
        </p:spPr>
      </p:pic>
    </p:spTree>
    <p:extLst>
      <p:ext uri="{BB962C8B-B14F-4D97-AF65-F5344CB8AC3E}">
        <p14:creationId xmlns:p14="http://schemas.microsoft.com/office/powerpoint/2010/main" val="7873764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70">
            <a:extLst>
              <a:ext uri="{FF2B5EF4-FFF2-40B4-BE49-F238E27FC236}">
                <a16:creationId xmlns:a16="http://schemas.microsoft.com/office/drawing/2014/main" id="{01AF5FBB-9FDC-4D75-9DD6-DAF01ED197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933BBBE6-F4CF-483E-BA74-B51421B4D9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4C790028-99AE-4AE4-8269-9913E2D506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06936A2A-FE08-4EE0-A409-3EF3FA244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25" name="Rectangle 78">
            <a:extLst>
              <a:ext uri="{FF2B5EF4-FFF2-40B4-BE49-F238E27FC236}">
                <a16:creationId xmlns:a16="http://schemas.microsoft.com/office/drawing/2014/main" id="{E1F0989E-BFBB-43E4-927B-2C51C7AE26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8ACA2469-91AA-459B-A5DD-8FFC0F70E0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97860FD2-CA19-4064-AA6F-68050C3D20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 useBgFill="1">
        <p:nvSpPr>
          <p:cNvPr id="85" name="Rectangle 84">
            <a:extLst>
              <a:ext uri="{FF2B5EF4-FFF2-40B4-BE49-F238E27FC236}">
                <a16:creationId xmlns:a16="http://schemas.microsoft.com/office/drawing/2014/main" id="{9B0F3308-12C4-4DD7-ABB4-D0DFAA3CF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6" name="Picture 86">
            <a:extLst>
              <a:ext uri="{FF2B5EF4-FFF2-40B4-BE49-F238E27FC236}">
                <a16:creationId xmlns:a16="http://schemas.microsoft.com/office/drawing/2014/main" id="{6A24046D-AAB6-4470-AC22-6448D576E5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211A0A85-392D-49DA-B9EC-82262B3B9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73AFD74C-283C-45BD-885B-6E6635E4B3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CE3DE725-FEB0-422F-BDBA-A29C95768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05058156-257B-4118-BA50-5869C8AF6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687EE9-9B1F-480E-852F-0088ED57B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9803" y="808056"/>
            <a:ext cx="8608037" cy="107722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dirty="0"/>
              <a:t>Welcome Back School Dance.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D08E1AE2-AA0A-49EE-9AC9-E77A4CCA49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75805" y="2052116"/>
            <a:ext cx="2658877" cy="3997828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1600" dirty="0"/>
          </a:p>
          <a:p>
            <a:pPr marL="0" marR="0">
              <a:lnSpc>
                <a:spcPct val="110000"/>
              </a:lnSpc>
              <a:spcBef>
                <a:spcPts val="0"/>
              </a:spcBef>
            </a:pPr>
            <a:r>
              <a:rPr lang="en-US" dirty="0"/>
              <a:t>SRC will be hosting a school dance on Thursday, September 21</a:t>
            </a:r>
            <a:r>
              <a:rPr lang="en-US" baseline="30000" dirty="0"/>
              <a:t>st</a:t>
            </a:r>
            <a:r>
              <a:rPr lang="en-US" dirty="0"/>
              <a:t>  from 6:30 p.m. – 8:30 p.m. It will be $5.00 at the door.</a:t>
            </a:r>
          </a:p>
          <a:p>
            <a:pPr marL="0" marR="0">
              <a:lnSpc>
                <a:spcPct val="110000"/>
              </a:lnSpc>
              <a:spcBef>
                <a:spcPts val="0"/>
              </a:spcBef>
            </a:pPr>
            <a:r>
              <a:rPr lang="en-US" dirty="0"/>
              <a:t>There is NO school for students on Friday, September 22</a:t>
            </a:r>
            <a:r>
              <a:rPr lang="en-US" baseline="30000" dirty="0"/>
              <a:t>nd</a:t>
            </a:r>
            <a:r>
              <a:rPr lang="en-US" dirty="0"/>
              <a:t>.</a:t>
            </a:r>
          </a:p>
        </p:txBody>
      </p:sp>
      <p:pic>
        <p:nvPicPr>
          <p:cNvPr id="5122" name="Picture 2" descr="Sara no h sara with no h miriam GIF - Find on GIFER">
            <a:extLst>
              <a:ext uri="{FF2B5EF4-FFF2-40B4-BE49-F238E27FC236}">
                <a16:creationId xmlns:a16="http://schemas.microsoft.com/office/drawing/2014/main" id="{CA19E0E4-3A23-4332-8B9E-4806890DE6A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04432" y="2348779"/>
            <a:ext cx="4676094" cy="3373468"/>
          </a:xfrm>
          <a:prstGeom prst="rect">
            <a:avLst/>
          </a:prstGeom>
          <a:noFill/>
          <a:ln>
            <a:gradFill flip="none" rotWithShape="1">
              <a:gsLst>
                <a:gs pos="86000">
                  <a:schemeClr val="accent6">
                    <a:lumMod val="67000"/>
                  </a:schemeClr>
                </a:gs>
                <a:gs pos="20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  <a:effectLst>
            <a:innerShdw blurRad="127000">
              <a:prstClr val="black">
                <a:alpha val="9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" name="Rectangle 96">
            <a:extLst>
              <a:ext uri="{FF2B5EF4-FFF2-40B4-BE49-F238E27FC236}">
                <a16:creationId xmlns:a16="http://schemas.microsoft.com/office/drawing/2014/main" id="{D23B4D99-FEA8-489A-8436-A2F113BE1B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2451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04B3F-2BDC-2A46-48CC-98B724083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PSSC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1B2889-8438-F5A8-4E96-9227473C51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1808" y="249820"/>
            <a:ext cx="7796540" cy="3997828"/>
          </a:xfrm>
        </p:spPr>
        <p:txBody>
          <a:bodyPr/>
          <a:lstStyle/>
          <a:p>
            <a:r>
              <a:rPr lang="en-US" dirty="0"/>
              <a:t>Would you like to be a voice in your child’s education? Please join our Parent School Support Committee! We will meet on Monday, September 25. All are welcome!</a:t>
            </a:r>
          </a:p>
        </p:txBody>
      </p:sp>
      <p:pic>
        <p:nvPicPr>
          <p:cNvPr id="5" name="Picture 4" descr="Woman and teenager embracing">
            <a:extLst>
              <a:ext uri="{FF2B5EF4-FFF2-40B4-BE49-F238E27FC236}">
                <a16:creationId xmlns:a16="http://schemas.microsoft.com/office/drawing/2014/main" id="{04AF8AF5-1FA1-955F-48D0-B60FC60218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583" y="3168798"/>
            <a:ext cx="4908833" cy="3274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1958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2BE21C-A627-085C-9061-AB8410AE7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Bus Safety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AB66DF-4578-C360-5E4B-B02D76573FD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Bus Safety practice will take place on Tuesday, September 26</a:t>
            </a:r>
            <a:r>
              <a:rPr lang="en-US" sz="2800" baseline="30000" dirty="0"/>
              <a:t>th</a:t>
            </a:r>
            <a:r>
              <a:rPr lang="en-US" sz="2800" dirty="0"/>
              <a:t> beginning at 9:30 a.m.</a:t>
            </a:r>
          </a:p>
        </p:txBody>
      </p:sp>
      <p:pic>
        <p:nvPicPr>
          <p:cNvPr id="6" name="Content Placeholder 5" descr="Child with backpack entering school bus on a sunny morning">
            <a:extLst>
              <a:ext uri="{FF2B5EF4-FFF2-40B4-BE49-F238E27FC236}">
                <a16:creationId xmlns:a16="http://schemas.microsoft.com/office/drawing/2014/main" id="{FD27CD25-89C0-2AF6-97C4-47EB3CDDB31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913" y="2750999"/>
            <a:ext cx="3895725" cy="2600603"/>
          </a:xfrm>
        </p:spPr>
      </p:pic>
    </p:spTree>
    <p:extLst>
      <p:ext uri="{BB962C8B-B14F-4D97-AF65-F5344CB8AC3E}">
        <p14:creationId xmlns:p14="http://schemas.microsoft.com/office/powerpoint/2010/main" val="35224505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3" name="Picture 3082">
            <a:extLst>
              <a:ext uri="{FF2B5EF4-FFF2-40B4-BE49-F238E27FC236}">
                <a16:creationId xmlns:a16="http://schemas.microsoft.com/office/drawing/2014/main" id="{01AF5FBB-9FDC-4D75-9DD6-DAF01ED197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3085" name="Picture 3084">
            <a:extLst>
              <a:ext uri="{FF2B5EF4-FFF2-40B4-BE49-F238E27FC236}">
                <a16:creationId xmlns:a16="http://schemas.microsoft.com/office/drawing/2014/main" id="{933BBBE6-F4CF-483E-BA74-B51421B4D9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3087" name="Rectangle 3086">
            <a:extLst>
              <a:ext uri="{FF2B5EF4-FFF2-40B4-BE49-F238E27FC236}">
                <a16:creationId xmlns:a16="http://schemas.microsoft.com/office/drawing/2014/main" id="{4C790028-99AE-4AE4-8269-9913E2D506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89" name="Rectangle 3088">
            <a:extLst>
              <a:ext uri="{FF2B5EF4-FFF2-40B4-BE49-F238E27FC236}">
                <a16:creationId xmlns:a16="http://schemas.microsoft.com/office/drawing/2014/main" id="{06936A2A-FE08-4EE0-A409-3EF3FA244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91" name="Rectangle 3090">
            <a:extLst>
              <a:ext uri="{FF2B5EF4-FFF2-40B4-BE49-F238E27FC236}">
                <a16:creationId xmlns:a16="http://schemas.microsoft.com/office/drawing/2014/main" id="{E1F0989E-BFBB-43E4-927B-2C51C7AE26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93" name="Rectangle 3092">
            <a:extLst>
              <a:ext uri="{FF2B5EF4-FFF2-40B4-BE49-F238E27FC236}">
                <a16:creationId xmlns:a16="http://schemas.microsoft.com/office/drawing/2014/main" id="{8ACA2469-91AA-459B-A5DD-8FFC0F70E0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95" name="TextBox 3094">
            <a:extLst>
              <a:ext uri="{FF2B5EF4-FFF2-40B4-BE49-F238E27FC236}">
                <a16:creationId xmlns:a16="http://schemas.microsoft.com/office/drawing/2014/main" id="{97860FD2-CA19-4064-AA6F-68050C3D20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 useBgFill="1">
        <p:nvSpPr>
          <p:cNvPr id="3097" name="Rectangle 3096">
            <a:extLst>
              <a:ext uri="{FF2B5EF4-FFF2-40B4-BE49-F238E27FC236}">
                <a16:creationId xmlns:a16="http://schemas.microsoft.com/office/drawing/2014/main" id="{4D7E45EB-2082-42A1-A5FC-6D53F21DB3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99" name="Picture 3098">
            <a:extLst>
              <a:ext uri="{FF2B5EF4-FFF2-40B4-BE49-F238E27FC236}">
                <a16:creationId xmlns:a16="http://schemas.microsoft.com/office/drawing/2014/main" id="{A6A5C072-919B-4308-A48B-96DC0CBFBE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3101" name="Picture 3100">
            <a:extLst>
              <a:ext uri="{FF2B5EF4-FFF2-40B4-BE49-F238E27FC236}">
                <a16:creationId xmlns:a16="http://schemas.microsoft.com/office/drawing/2014/main" id="{A8F74E2F-7C51-4D72-96BA-528A507481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3103" name="Rectangle 3102">
            <a:extLst>
              <a:ext uri="{FF2B5EF4-FFF2-40B4-BE49-F238E27FC236}">
                <a16:creationId xmlns:a16="http://schemas.microsoft.com/office/drawing/2014/main" id="{1B61F797-14BD-476F-B569-140E96CB6B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05" name="Rectangle 3104">
            <a:extLst>
              <a:ext uri="{FF2B5EF4-FFF2-40B4-BE49-F238E27FC236}">
                <a16:creationId xmlns:a16="http://schemas.microsoft.com/office/drawing/2014/main" id="{9A0235D8-BAC3-4440-8A9B-43D98243C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07" name="Rectangle 3106">
            <a:extLst>
              <a:ext uri="{FF2B5EF4-FFF2-40B4-BE49-F238E27FC236}">
                <a16:creationId xmlns:a16="http://schemas.microsoft.com/office/drawing/2014/main" id="{CDF2FD5C-3192-4646-91D2-C907BDC4C1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00CCF3-8131-48A6-8720-23054D5F0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9803" y="808056"/>
            <a:ext cx="8608037" cy="107722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dirty="0"/>
              <a:t>Orange Shirt Day - </a:t>
            </a:r>
            <a:r>
              <a:rPr lang="en-US" sz="3600" dirty="0"/>
              <a:t>Friday, September 29 </a:t>
            </a:r>
            <a:endParaRPr lang="en-US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E52C85B3-557B-412E-B9F1-42304EBD4DDD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t="1086" r="42956" b="1086"/>
          <a:stretch/>
        </p:blipFill>
        <p:spPr bwMode="auto">
          <a:xfrm>
            <a:off x="1120530" y="2052116"/>
            <a:ext cx="3628887" cy="3578450"/>
          </a:xfrm>
          <a:prstGeom prst="rect">
            <a:avLst/>
          </a:prstGeom>
          <a:noFill/>
          <a:ln>
            <a:gradFill flip="none" rotWithShape="1">
              <a:gsLst>
                <a:gs pos="86000">
                  <a:schemeClr val="accent6">
                    <a:lumMod val="67000"/>
                  </a:schemeClr>
                </a:gs>
                <a:gs pos="20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  <a:effectLst>
            <a:innerShdw blurRad="127000">
              <a:prstClr val="black">
                <a:alpha val="9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D2BC26-CB9E-4B1E-A189-7DB32A953C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79165" y="1590261"/>
            <a:ext cx="4996996" cy="445968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indent="0">
              <a:buNone/>
            </a:pPr>
            <a:r>
              <a:rPr lang="en-US" sz="2400" dirty="0"/>
              <a:t>Friday, September 29 will be Orange Shirt Day in recognition of the individual, family, and community intergenerational impacts of Residential Schools.</a:t>
            </a:r>
            <a:endParaRPr lang="en-US" sz="2400" baseline="30000" dirty="0"/>
          </a:p>
          <a:p>
            <a:pPr marL="0" marR="0" indent="0">
              <a:buNone/>
            </a:pPr>
            <a:endParaRPr lang="en-US" sz="1800" dirty="0"/>
          </a:p>
        </p:txBody>
      </p:sp>
      <p:sp>
        <p:nvSpPr>
          <p:cNvPr id="3109" name="Rectangle 3108">
            <a:extLst>
              <a:ext uri="{FF2B5EF4-FFF2-40B4-BE49-F238E27FC236}">
                <a16:creationId xmlns:a16="http://schemas.microsoft.com/office/drawing/2014/main" id="{28564258-BA63-4452-B6A7-27E3497D93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5E2CC0-B32F-10DD-A72E-516436167977}"/>
              </a:ext>
            </a:extLst>
          </p:cNvPr>
          <p:cNvSpPr txBox="1"/>
          <p:nvPr/>
        </p:nvSpPr>
        <p:spPr>
          <a:xfrm>
            <a:off x="3912277" y="5098947"/>
            <a:ext cx="2723823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6" tooltip="https://miss604.com/2020/09/orange-shirt-day-where-to-buy-your-shirt-in-vancouver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7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6907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BFD73-1C65-929C-14F0-D871E53A6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Immunizations</a:t>
            </a:r>
          </a:p>
        </p:txBody>
      </p:sp>
      <p:pic>
        <p:nvPicPr>
          <p:cNvPr id="6" name="Content Placeholder 5" descr="Smiling medical staff">
            <a:extLst>
              <a:ext uri="{FF2B5EF4-FFF2-40B4-BE49-F238E27FC236}">
                <a16:creationId xmlns:a16="http://schemas.microsoft.com/office/drawing/2014/main" id="{03E9581B-37CB-D875-6A29-5191E7879C9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999" y="1887521"/>
            <a:ext cx="4624001" cy="3082957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F94EB9-6F9B-2572-4E0D-20EEA2CC803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Horizon Health will be in the school on October 4</a:t>
            </a:r>
            <a:r>
              <a:rPr lang="en-US" sz="2400" baseline="30000" dirty="0"/>
              <a:t>th</a:t>
            </a:r>
            <a:r>
              <a:rPr lang="en-US" sz="2400" dirty="0"/>
              <a:t> to administer immunizations to our Grade 7 students. </a:t>
            </a:r>
          </a:p>
        </p:txBody>
      </p:sp>
    </p:spTree>
    <p:extLst>
      <p:ext uri="{BB962C8B-B14F-4D97-AF65-F5344CB8AC3E}">
        <p14:creationId xmlns:p14="http://schemas.microsoft.com/office/powerpoint/2010/main" val="10554386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>
            <a:extLst>
              <a:ext uri="{FF2B5EF4-FFF2-40B4-BE49-F238E27FC236}">
                <a16:creationId xmlns:a16="http://schemas.microsoft.com/office/drawing/2014/main" id="{2FA3880A-8D8F-466C-A4A1-F07BCDD371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3C0A64CB-20A1-4508-B568-284EB04F7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8DA14841-53A4-4935-BE65-C8373B8A6D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9877C2CF-B2DD-41C8-8B5E-152673376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24923D72-7E69-464B-94C5-B2530008D0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A00CCC86-7A88-4DFF-A0D0-6604606A2A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1F8ABFD-155B-4386-AE33-6E13057CFC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 useBgFill="1">
        <p:nvSpPr>
          <p:cNvPr id="64" name="Rectangle 63">
            <a:extLst>
              <a:ext uri="{FF2B5EF4-FFF2-40B4-BE49-F238E27FC236}">
                <a16:creationId xmlns:a16="http://schemas.microsoft.com/office/drawing/2014/main" id="{40C8693A-B687-4F5E-B86B-B4F11D523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D51084F9-D042-49BE-9E1A-43E583B98F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EE65CA45-264D-4FD3-9249-3CB04EC97E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70" name="Rectangle 69">
            <a:extLst>
              <a:ext uri="{FF2B5EF4-FFF2-40B4-BE49-F238E27FC236}">
                <a16:creationId xmlns:a16="http://schemas.microsoft.com/office/drawing/2014/main" id="{E7B58214-716F-43B8-8272-85CE2B9AB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2A5C070E-7DB1-4147-B6A8-D14B9C40E1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31070C9-36CD-4B65-8159-324995821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687EE9-9B1F-480E-852F-0088ED57B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9803" y="808056"/>
            <a:ext cx="8608037" cy="107722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dirty="0"/>
              <a:t>Picture Day!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E05262-433D-4823-A903-E124C24E4A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75805" y="2052116"/>
            <a:ext cx="2908167" cy="39978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indent="0">
              <a:spcBef>
                <a:spcPts val="0"/>
              </a:spcBef>
            </a:pPr>
            <a:r>
              <a:rPr lang="en-US" sz="2400" dirty="0"/>
              <a:t>Put your smile on! Picture Day will be on Tuesday, October 17</a:t>
            </a:r>
            <a:r>
              <a:rPr lang="en-US" sz="2400" baseline="30000" dirty="0"/>
              <a:t>th</a:t>
            </a:r>
            <a:r>
              <a:rPr lang="en-US" sz="2400" dirty="0"/>
              <a:t>.</a:t>
            </a:r>
          </a:p>
          <a:p>
            <a:pPr marL="0" marR="0" indent="0">
              <a:spcBef>
                <a:spcPts val="0"/>
              </a:spcBef>
            </a:pPr>
            <a:r>
              <a:rPr lang="en-US" sz="2400" dirty="0"/>
              <a:t>Harvey Studios will be in to take all the pictures of students and staff.</a:t>
            </a:r>
          </a:p>
        </p:txBody>
      </p:sp>
      <p:pic>
        <p:nvPicPr>
          <p:cNvPr id="14" name="Picture 2" descr="A purple background with yellow letters&#10;&#10;Description automatically generated">
            <a:extLst>
              <a:ext uri="{FF2B5EF4-FFF2-40B4-BE49-F238E27FC236}">
                <a16:creationId xmlns:a16="http://schemas.microsoft.com/office/drawing/2014/main" id="{35E1DD3F-3FB5-417A-9D98-7C3F895A089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r="-4" b="6658"/>
          <a:stretch/>
        </p:blipFill>
        <p:spPr bwMode="auto">
          <a:xfrm>
            <a:off x="5432992" y="2348779"/>
            <a:ext cx="4818974" cy="3373468"/>
          </a:xfrm>
          <a:prstGeom prst="rect">
            <a:avLst/>
          </a:prstGeom>
          <a:noFill/>
          <a:ln>
            <a:gradFill flip="none" rotWithShape="1">
              <a:gsLst>
                <a:gs pos="86000">
                  <a:schemeClr val="accent6">
                    <a:lumMod val="67000"/>
                  </a:schemeClr>
                </a:gs>
                <a:gs pos="20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  <a:effectLst>
            <a:innerShdw blurRad="127000">
              <a:prstClr val="black">
                <a:alpha val="9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Rectangle 75">
            <a:extLst>
              <a:ext uri="{FF2B5EF4-FFF2-40B4-BE49-F238E27FC236}">
                <a16:creationId xmlns:a16="http://schemas.microsoft.com/office/drawing/2014/main" id="{89C35FB2-5194-4BE0-92D0-464E2B7116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CEEB2D-5D77-1A30-0CE3-3DAAD1930513}"/>
              </a:ext>
            </a:extLst>
          </p:cNvPr>
          <p:cNvSpPr txBox="1"/>
          <p:nvPr/>
        </p:nvSpPr>
        <p:spPr>
          <a:xfrm>
            <a:off x="7528143" y="5522192"/>
            <a:ext cx="2723823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6" tooltip="https://www.bcdb.com/cartoon/102074-Picture_Day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7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154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AD0E1-60EE-D355-7F17-82934E3BA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Legion Remembrance Day Contest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4A2396-FC1B-9B84-FB1D-040FA0AAF3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31142" y="2052116"/>
            <a:ext cx="4866192" cy="3997828"/>
          </a:xfrm>
        </p:spPr>
        <p:txBody>
          <a:bodyPr/>
          <a:lstStyle/>
          <a:p>
            <a:r>
              <a:rPr lang="en-US" dirty="0"/>
              <a:t>The Royal Canadian Legion is sponsoring its Annual Poster and Literary Contest! </a:t>
            </a:r>
          </a:p>
          <a:p>
            <a:r>
              <a:rPr lang="en-US" dirty="0"/>
              <a:t>This contest to open to all students!</a:t>
            </a:r>
          </a:p>
          <a:p>
            <a:r>
              <a:rPr lang="en-US" dirty="0"/>
              <a:t>For detailed information, please visit </a:t>
            </a:r>
            <a:r>
              <a:rPr lang="en-US" dirty="0">
                <a:hlinkClick r:id="rId2"/>
              </a:rPr>
              <a:t>www.remembrancecontests.ca/</a:t>
            </a:r>
            <a:r>
              <a:rPr lang="en-US" dirty="0"/>
              <a:t> </a:t>
            </a:r>
          </a:p>
          <a:p>
            <a:r>
              <a:rPr lang="en-US" dirty="0"/>
              <a:t>Entries are due on November 11</a:t>
            </a:r>
            <a:r>
              <a:rPr lang="en-US" baseline="30000" dirty="0"/>
              <a:t>th</a:t>
            </a:r>
            <a:r>
              <a:rPr lang="en-US" dirty="0"/>
              <a:t>. </a:t>
            </a:r>
          </a:p>
        </p:txBody>
      </p:sp>
      <p:pic>
        <p:nvPicPr>
          <p:cNvPr id="6" name="Content Placeholder 5" descr="The sunset over a poppy field">
            <a:extLst>
              <a:ext uri="{FF2B5EF4-FFF2-40B4-BE49-F238E27FC236}">
                <a16:creationId xmlns:a16="http://schemas.microsoft.com/office/drawing/2014/main" id="{8B146C6B-2B31-8632-5D83-8E6936CFCC4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132" y="2457270"/>
            <a:ext cx="3895725" cy="2597150"/>
          </a:xfrm>
        </p:spPr>
      </p:pic>
    </p:spTree>
    <p:extLst>
      <p:ext uri="{BB962C8B-B14F-4D97-AF65-F5344CB8AC3E}">
        <p14:creationId xmlns:p14="http://schemas.microsoft.com/office/powerpoint/2010/main" val="21278756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Picture 110">
            <a:extLst>
              <a:ext uri="{FF2B5EF4-FFF2-40B4-BE49-F238E27FC236}">
                <a16:creationId xmlns:a16="http://schemas.microsoft.com/office/drawing/2014/main" id="{01AF5FBB-9FDC-4D75-9DD6-DAF01ED197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40" name="Picture 112">
            <a:extLst>
              <a:ext uri="{FF2B5EF4-FFF2-40B4-BE49-F238E27FC236}">
                <a16:creationId xmlns:a16="http://schemas.microsoft.com/office/drawing/2014/main" id="{933BBBE6-F4CF-483E-BA74-B51421B4D9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41" name="Rectangle 114">
            <a:extLst>
              <a:ext uri="{FF2B5EF4-FFF2-40B4-BE49-F238E27FC236}">
                <a16:creationId xmlns:a16="http://schemas.microsoft.com/office/drawing/2014/main" id="{4C790028-99AE-4AE4-8269-9913E2D506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2" name="Rectangle 116">
            <a:extLst>
              <a:ext uri="{FF2B5EF4-FFF2-40B4-BE49-F238E27FC236}">
                <a16:creationId xmlns:a16="http://schemas.microsoft.com/office/drawing/2014/main" id="{06936A2A-FE08-4EE0-A409-3EF3FA244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3" name="Rectangle 118">
            <a:extLst>
              <a:ext uri="{FF2B5EF4-FFF2-40B4-BE49-F238E27FC236}">
                <a16:creationId xmlns:a16="http://schemas.microsoft.com/office/drawing/2014/main" id="{E1F0989E-BFBB-43E4-927B-2C51C7AE26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4" name="Rectangle 120">
            <a:extLst>
              <a:ext uri="{FF2B5EF4-FFF2-40B4-BE49-F238E27FC236}">
                <a16:creationId xmlns:a16="http://schemas.microsoft.com/office/drawing/2014/main" id="{8ACA2469-91AA-459B-A5DD-8FFC0F70E0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5" name="TextBox 122">
            <a:extLst>
              <a:ext uri="{FF2B5EF4-FFF2-40B4-BE49-F238E27FC236}">
                <a16:creationId xmlns:a16="http://schemas.microsoft.com/office/drawing/2014/main" id="{97860FD2-CA19-4064-AA6F-68050C3D20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 useBgFill="1">
        <p:nvSpPr>
          <p:cNvPr id="146" name="Rectangle 124">
            <a:extLst>
              <a:ext uri="{FF2B5EF4-FFF2-40B4-BE49-F238E27FC236}">
                <a16:creationId xmlns:a16="http://schemas.microsoft.com/office/drawing/2014/main" id="{4D7E45EB-2082-42A1-A5FC-6D53F21DB3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7" name="Picture 126">
            <a:extLst>
              <a:ext uri="{FF2B5EF4-FFF2-40B4-BE49-F238E27FC236}">
                <a16:creationId xmlns:a16="http://schemas.microsoft.com/office/drawing/2014/main" id="{A6A5C072-919B-4308-A48B-96DC0CBFBE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48" name="Picture 128">
            <a:extLst>
              <a:ext uri="{FF2B5EF4-FFF2-40B4-BE49-F238E27FC236}">
                <a16:creationId xmlns:a16="http://schemas.microsoft.com/office/drawing/2014/main" id="{A8F74E2F-7C51-4D72-96BA-528A507481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49" name="Rectangle 130">
            <a:extLst>
              <a:ext uri="{FF2B5EF4-FFF2-40B4-BE49-F238E27FC236}">
                <a16:creationId xmlns:a16="http://schemas.microsoft.com/office/drawing/2014/main" id="{1B61F797-14BD-476F-B569-140E96CB6B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Rectangle 132">
            <a:extLst>
              <a:ext uri="{FF2B5EF4-FFF2-40B4-BE49-F238E27FC236}">
                <a16:creationId xmlns:a16="http://schemas.microsoft.com/office/drawing/2014/main" id="{9A0235D8-BAC3-4440-8A9B-43D98243C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Rectangle 134">
            <a:extLst>
              <a:ext uri="{FF2B5EF4-FFF2-40B4-BE49-F238E27FC236}">
                <a16:creationId xmlns:a16="http://schemas.microsoft.com/office/drawing/2014/main" id="{CDF2FD5C-3192-4646-91D2-C907BDC4C1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15CCF8-2769-4FD0-8B96-80EE0ED03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9803" y="808056"/>
            <a:ext cx="8608037" cy="107722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dirty="0"/>
              <a:t>Terry Fox Day – September 18</a:t>
            </a:r>
            <a:r>
              <a:rPr lang="en-US" baseline="30000" dirty="0"/>
              <a:t>th</a:t>
            </a:r>
            <a:r>
              <a:rPr lang="en-US" dirty="0"/>
              <a:t> </a:t>
            </a: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6FAB5159-8E91-430F-A386-2DC331EE24A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/>
        </p:blipFill>
        <p:spPr bwMode="auto">
          <a:xfrm>
            <a:off x="3380048" y="3884552"/>
            <a:ext cx="5429769" cy="2841579"/>
          </a:xfrm>
          <a:prstGeom prst="rect">
            <a:avLst/>
          </a:prstGeom>
          <a:noFill/>
          <a:ln>
            <a:gradFill flip="none" rotWithShape="1">
              <a:gsLst>
                <a:gs pos="86000">
                  <a:schemeClr val="accent6">
                    <a:lumMod val="67000"/>
                  </a:schemeClr>
                </a:gs>
                <a:gs pos="20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  <a:effectLst>
            <a:innerShdw blurRad="127000">
              <a:prstClr val="black">
                <a:alpha val="9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3F876D-F79B-4A78-BBAE-473F182834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52488" y="1484244"/>
            <a:ext cx="9123673" cy="2271158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indent="0">
              <a:spcBef>
                <a:spcPts val="0"/>
              </a:spcBef>
              <a:buNone/>
            </a:pPr>
            <a:endParaRPr lang="en-US" sz="1800" dirty="0"/>
          </a:p>
          <a:p>
            <a:pPr marL="0" marR="0" indent="0">
              <a:spcBef>
                <a:spcPts val="0"/>
              </a:spcBef>
            </a:pPr>
            <a:r>
              <a:rPr lang="en-US" sz="1800" dirty="0"/>
              <a:t>We are participating in the Terry Fox run/walk again this year. This event will be for everyone on Monday afternoon. Wear comfortable footwear!</a:t>
            </a:r>
          </a:p>
          <a:p>
            <a:pPr marL="0" marR="0" indent="0">
              <a:spcBef>
                <a:spcPts val="0"/>
              </a:spcBef>
            </a:pPr>
            <a:r>
              <a:rPr lang="en-US" sz="1800" dirty="0"/>
              <a:t>Please bring your “</a:t>
            </a:r>
            <a:r>
              <a:rPr lang="en-US" sz="1800" dirty="0" err="1"/>
              <a:t>toonie</a:t>
            </a:r>
            <a:r>
              <a:rPr lang="en-US" sz="1800" dirty="0"/>
              <a:t>” and give to your homeroom teacher for Terry or donate on cashless schools.</a:t>
            </a:r>
          </a:p>
          <a:p>
            <a:pPr marL="0" marR="0" indent="0">
              <a:spcBef>
                <a:spcPts val="0"/>
              </a:spcBef>
            </a:pPr>
            <a:r>
              <a:rPr lang="en-US" sz="1800" dirty="0"/>
              <a:t>Thank you for your support!</a:t>
            </a:r>
          </a:p>
          <a:p>
            <a:pPr marL="0" indent="0"/>
            <a:endParaRPr lang="en-US" sz="1800" dirty="0"/>
          </a:p>
        </p:txBody>
      </p:sp>
      <p:sp>
        <p:nvSpPr>
          <p:cNvPr id="152" name="Rectangle 136">
            <a:extLst>
              <a:ext uri="{FF2B5EF4-FFF2-40B4-BE49-F238E27FC236}">
                <a16:creationId xmlns:a16="http://schemas.microsoft.com/office/drawing/2014/main" id="{28564258-BA63-4452-B6A7-27E3497D93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8205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2" name="Picture 3113">
            <a:extLst>
              <a:ext uri="{FF2B5EF4-FFF2-40B4-BE49-F238E27FC236}">
                <a16:creationId xmlns:a16="http://schemas.microsoft.com/office/drawing/2014/main" id="{2FA3880A-8D8F-466C-A4A1-F07BCDD371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3143" name="Picture 3115">
            <a:extLst>
              <a:ext uri="{FF2B5EF4-FFF2-40B4-BE49-F238E27FC236}">
                <a16:creationId xmlns:a16="http://schemas.microsoft.com/office/drawing/2014/main" id="{3C0A64CB-20A1-4508-B568-284EB04F7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3144" name="Rectangle 3117">
            <a:extLst>
              <a:ext uri="{FF2B5EF4-FFF2-40B4-BE49-F238E27FC236}">
                <a16:creationId xmlns:a16="http://schemas.microsoft.com/office/drawing/2014/main" id="{8DA14841-53A4-4935-BE65-C8373B8A6D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45" name="Rectangle 3119">
            <a:extLst>
              <a:ext uri="{FF2B5EF4-FFF2-40B4-BE49-F238E27FC236}">
                <a16:creationId xmlns:a16="http://schemas.microsoft.com/office/drawing/2014/main" id="{9877C2CF-B2DD-41C8-8B5E-152673376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46" name="Rectangle 3121">
            <a:extLst>
              <a:ext uri="{FF2B5EF4-FFF2-40B4-BE49-F238E27FC236}">
                <a16:creationId xmlns:a16="http://schemas.microsoft.com/office/drawing/2014/main" id="{24923D72-7E69-464B-94C5-B2530008D0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47" name="Rectangle 3123">
            <a:extLst>
              <a:ext uri="{FF2B5EF4-FFF2-40B4-BE49-F238E27FC236}">
                <a16:creationId xmlns:a16="http://schemas.microsoft.com/office/drawing/2014/main" id="{A00CCC86-7A88-4DFF-A0D0-6604606A2A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48" name="TextBox 3125">
            <a:extLst>
              <a:ext uri="{FF2B5EF4-FFF2-40B4-BE49-F238E27FC236}">
                <a16:creationId xmlns:a16="http://schemas.microsoft.com/office/drawing/2014/main" id="{E1F8ABFD-155B-4386-AE33-6E13057CFC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 useBgFill="1">
        <p:nvSpPr>
          <p:cNvPr id="3149" name="Rectangle 3127">
            <a:extLst>
              <a:ext uri="{FF2B5EF4-FFF2-40B4-BE49-F238E27FC236}">
                <a16:creationId xmlns:a16="http://schemas.microsoft.com/office/drawing/2014/main" id="{E0FD3BE6-42AF-4DB6-A3B6-F879A81AD8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50" name="Picture 3129">
            <a:extLst>
              <a:ext uri="{FF2B5EF4-FFF2-40B4-BE49-F238E27FC236}">
                <a16:creationId xmlns:a16="http://schemas.microsoft.com/office/drawing/2014/main" id="{F5BBAA22-23CD-49A7-B26C-BF3E0B830B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3151" name="Picture 3131">
            <a:extLst>
              <a:ext uri="{FF2B5EF4-FFF2-40B4-BE49-F238E27FC236}">
                <a16:creationId xmlns:a16="http://schemas.microsoft.com/office/drawing/2014/main" id="{19A4E5EA-9A8F-4B0F-97B2-4219590ADD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3152" name="Rectangle 3133">
            <a:extLst>
              <a:ext uri="{FF2B5EF4-FFF2-40B4-BE49-F238E27FC236}">
                <a16:creationId xmlns:a16="http://schemas.microsoft.com/office/drawing/2014/main" id="{8B2AECAC-4D7A-44FE-82A3-4F4E7C40AA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53" name="Rectangle 3135">
            <a:extLst>
              <a:ext uri="{FF2B5EF4-FFF2-40B4-BE49-F238E27FC236}">
                <a16:creationId xmlns:a16="http://schemas.microsoft.com/office/drawing/2014/main" id="{07CF9B3A-47A7-40CC-A48B-C907AA1488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54" name="Rectangle 3137">
            <a:extLst>
              <a:ext uri="{FF2B5EF4-FFF2-40B4-BE49-F238E27FC236}">
                <a16:creationId xmlns:a16="http://schemas.microsoft.com/office/drawing/2014/main" id="{2BCCD6A9-FBF3-4766-A22F-60972DCD32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00CCF3-8131-48A6-8720-23054D5F0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9803" y="808056"/>
            <a:ext cx="8608037" cy="107722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dirty="0"/>
              <a:t>Athletics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938CB88C-32DA-4901-9AD8-0EE228D77978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r="4" b="11510"/>
          <a:stretch/>
        </p:blipFill>
        <p:spPr bwMode="auto">
          <a:xfrm>
            <a:off x="7445032" y="423177"/>
            <a:ext cx="3520192" cy="3115154"/>
          </a:xfrm>
          <a:prstGeom prst="rect">
            <a:avLst/>
          </a:prstGeom>
          <a:noFill/>
          <a:ln>
            <a:gradFill flip="none" rotWithShape="1">
              <a:gsLst>
                <a:gs pos="86000">
                  <a:schemeClr val="accent6">
                    <a:lumMod val="67000"/>
                  </a:schemeClr>
                </a:gs>
                <a:gs pos="20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  <a:effectLst>
            <a:innerShdw blurRad="127000">
              <a:prstClr val="black">
                <a:alpha val="9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D2BC26-CB9E-4B1E-A189-7DB32A953C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63179" y="1376566"/>
            <a:ext cx="9863507" cy="475279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>
              <a:spcBef>
                <a:spcPts val="0"/>
              </a:spcBef>
            </a:pPr>
            <a:r>
              <a:rPr lang="en-US" sz="2400" dirty="0"/>
              <a:t>Cross Country practice is Monday at</a:t>
            </a:r>
          </a:p>
          <a:p>
            <a:pPr marL="0" marR="0" indent="0">
              <a:spcBef>
                <a:spcPts val="0"/>
              </a:spcBef>
              <a:buNone/>
            </a:pPr>
            <a:r>
              <a:rPr lang="en-US" sz="2400" dirty="0"/>
              <a:t> 3:00-3:45 pm. </a:t>
            </a:r>
          </a:p>
          <a:p>
            <a:pPr marL="0" marR="0">
              <a:spcBef>
                <a:spcPts val="0"/>
              </a:spcBef>
            </a:pPr>
            <a:r>
              <a:rPr lang="en-US" sz="2400" dirty="0"/>
              <a:t>The Cross-Country Meet is September</a:t>
            </a:r>
          </a:p>
          <a:p>
            <a:pPr marL="0" marR="0" indent="0">
              <a:spcBef>
                <a:spcPts val="0"/>
              </a:spcBef>
              <a:buNone/>
            </a:pPr>
            <a:r>
              <a:rPr lang="en-US" sz="2400" dirty="0"/>
              <a:t> 20</a:t>
            </a:r>
            <a:r>
              <a:rPr lang="en-US" sz="2400" baseline="30000" dirty="0"/>
              <a:t>th</a:t>
            </a:r>
            <a:r>
              <a:rPr lang="en-US" sz="2400" dirty="0"/>
              <a:t> at </a:t>
            </a:r>
            <a:r>
              <a:rPr lang="en-US" sz="2400" dirty="0" err="1"/>
              <a:t>Wolastoq</a:t>
            </a:r>
            <a:r>
              <a:rPr lang="en-US" sz="2400" dirty="0"/>
              <a:t> Park. Meet Mme. </a:t>
            </a:r>
            <a:r>
              <a:rPr lang="en-US" sz="2400" dirty="0" err="1"/>
              <a:t>Lamprea</a:t>
            </a:r>
            <a:r>
              <a:rPr lang="en-US" sz="2400" dirty="0"/>
              <a:t> </a:t>
            </a:r>
          </a:p>
          <a:p>
            <a:pPr marL="0" marR="0" indent="0">
              <a:spcBef>
                <a:spcPts val="0"/>
              </a:spcBef>
              <a:buNone/>
            </a:pPr>
            <a:r>
              <a:rPr lang="en-US" sz="2400" dirty="0"/>
              <a:t>at the park at 4:15 pm.  </a:t>
            </a:r>
          </a:p>
          <a:p>
            <a:pPr marL="0" marR="0">
              <a:spcBef>
                <a:spcPts val="0"/>
              </a:spcBef>
            </a:pPr>
            <a:r>
              <a:rPr lang="en-US" sz="2400" dirty="0"/>
              <a:t>Ultimate Frisbee Tryouts are Tuesday and Thursday from 3pm-4pm. Please see Mrs. Graham or Mr. Stuart with questions. </a:t>
            </a:r>
          </a:p>
          <a:p>
            <a:pPr marL="0" marR="0">
              <a:spcBef>
                <a:spcPts val="0"/>
              </a:spcBef>
            </a:pPr>
            <a:r>
              <a:rPr lang="en-US" sz="2400" dirty="0"/>
              <a:t>If you are interested in playing community hockey, please contact Ashley Nickerson at ashley_nickerson@hotmail.com</a:t>
            </a:r>
          </a:p>
        </p:txBody>
      </p:sp>
      <p:sp>
        <p:nvSpPr>
          <p:cNvPr id="3155" name="Rectangle 3139">
            <a:extLst>
              <a:ext uri="{FF2B5EF4-FFF2-40B4-BE49-F238E27FC236}">
                <a16:creationId xmlns:a16="http://schemas.microsoft.com/office/drawing/2014/main" id="{4889AD22-2126-4A1E-8BEB-EED54DD30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6092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BF9AB-9BB5-F7F9-9744-EA71642DF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Intramurals September 18-21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58F715-4FC6-11A2-BB3C-1392A36564E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algn="l" rtl="0" fontAlgn="base"/>
            <a:r>
              <a:rPr lang="en-US" sz="2400" b="0" i="0" dirty="0">
                <a:effectLst/>
                <a:latin typeface="Segoe UI" panose="020B0502040204020203" pitchFamily="34" charset="0"/>
              </a:rPr>
              <a:t>Monday - Badminton</a:t>
            </a:r>
          </a:p>
          <a:p>
            <a:pPr algn="l" rtl="0" fontAlgn="base"/>
            <a:r>
              <a:rPr lang="en-US" sz="2400" b="0" i="0" dirty="0">
                <a:effectLst/>
                <a:latin typeface="Segoe UI" panose="020B0502040204020203" pitchFamily="34" charset="0"/>
              </a:rPr>
              <a:t>Tuesday - 4 square</a:t>
            </a:r>
          </a:p>
          <a:p>
            <a:pPr algn="l" rtl="0" fontAlgn="base"/>
            <a:r>
              <a:rPr lang="en-US" sz="2400" b="0" i="0" dirty="0">
                <a:effectLst/>
                <a:latin typeface="Segoe UI" panose="020B0502040204020203" pitchFamily="34" charset="0"/>
              </a:rPr>
              <a:t>Wednesday - Mat ball</a:t>
            </a:r>
          </a:p>
          <a:p>
            <a:pPr algn="l" rtl="0" fontAlgn="base"/>
            <a:r>
              <a:rPr lang="en-US" sz="2400" b="0" i="0" dirty="0">
                <a:effectLst/>
                <a:latin typeface="Segoe UI" panose="020B0502040204020203" pitchFamily="34" charset="0"/>
              </a:rPr>
              <a:t>Thursday – Basketball</a:t>
            </a:r>
          </a:p>
          <a:p>
            <a:pPr marL="0" indent="0" algn="l" rtl="0" fontAlgn="base">
              <a:buNone/>
            </a:pPr>
            <a:r>
              <a:rPr lang="en-US" sz="2400" dirty="0">
                <a:latin typeface="Segoe UI" panose="020B0502040204020203" pitchFamily="34" charset="0"/>
              </a:rPr>
              <a:t>Please bring your lunch. There is a 30-student maximum.</a:t>
            </a:r>
            <a:endParaRPr lang="en-US" sz="2400" b="0" i="0" dirty="0">
              <a:effectLst/>
              <a:latin typeface="Segoe UI" panose="020B0502040204020203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Content Placeholder 5" descr="Basketball going through hoop">
            <a:extLst>
              <a:ext uri="{FF2B5EF4-FFF2-40B4-BE49-F238E27FC236}">
                <a16:creationId xmlns:a16="http://schemas.microsoft.com/office/drawing/2014/main" id="{D8B310C1-032F-8F2B-140C-9A37E7B7C95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365" y="2139302"/>
            <a:ext cx="3895725" cy="2579396"/>
          </a:xfrm>
        </p:spPr>
      </p:pic>
    </p:spTree>
    <p:extLst>
      <p:ext uri="{BB962C8B-B14F-4D97-AF65-F5344CB8AC3E}">
        <p14:creationId xmlns:p14="http://schemas.microsoft.com/office/powerpoint/2010/main" val="16666290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8348E1-5BC5-6C80-9BAA-4014D3E2D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4647" y="805817"/>
            <a:ext cx="1613805" cy="1081705"/>
          </a:xfrm>
        </p:spPr>
        <p:txBody>
          <a:bodyPr/>
          <a:lstStyle/>
          <a:p>
            <a:r>
              <a:rPr lang="en-US" dirty="0"/>
              <a:t>Clubs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C513BD-A096-836F-3458-3896C2FE9E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62086" y="1547446"/>
            <a:ext cx="5232732" cy="433790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SRC:</a:t>
            </a:r>
          </a:p>
          <a:p>
            <a:pPr marL="0" indent="0">
              <a:buNone/>
            </a:pPr>
            <a:r>
              <a:rPr lang="en-US" dirty="0"/>
              <a:t>Thank you to all the students who applied to be on our SRC! It is looking like we are going to have a great group. All students who have applied will meet in the SRC room on Monday at the beginning of lunch. </a:t>
            </a:r>
          </a:p>
          <a:p>
            <a:pPr marL="0" indent="0">
              <a:buNone/>
            </a:pPr>
            <a:r>
              <a:rPr lang="en-US" dirty="0"/>
              <a:t>GSA: </a:t>
            </a:r>
          </a:p>
          <a:p>
            <a:pPr marL="0" indent="0">
              <a:buNone/>
            </a:pPr>
            <a:r>
              <a:rPr lang="en-US" dirty="0"/>
              <a:t>The Gender and Sexuality Alliance will be starting up this week! Join us on Thursday in Room 30 at Lunch. All are welcome!</a:t>
            </a:r>
          </a:p>
        </p:txBody>
      </p:sp>
      <p:pic>
        <p:nvPicPr>
          <p:cNvPr id="6" name="Content Placeholder 5" descr="Person holding green megaphone">
            <a:extLst>
              <a:ext uri="{FF2B5EF4-FFF2-40B4-BE49-F238E27FC236}">
                <a16:creationId xmlns:a16="http://schemas.microsoft.com/office/drawing/2014/main" id="{EF3920E8-8471-B1E1-1D48-4D48B3E79FE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4189" y="831850"/>
            <a:ext cx="3895725" cy="2597150"/>
          </a:xfrm>
        </p:spPr>
      </p:pic>
      <p:pic>
        <p:nvPicPr>
          <p:cNvPr id="8" name="Picture 7" descr="Hand holding Pride flags">
            <a:extLst>
              <a:ext uri="{FF2B5EF4-FFF2-40B4-BE49-F238E27FC236}">
                <a16:creationId xmlns:a16="http://schemas.microsoft.com/office/drawing/2014/main" id="{A10059C8-3D39-8D63-1465-E709EAB167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4189" y="3770141"/>
            <a:ext cx="3895726" cy="259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6822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EB7091A-7E9C-45E8-B4B8-831F07A252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A7EE626-B530-46D6-8DFA-F7CCBAB93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6B9833-CCDE-4DEF-8D9C-0374880A53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C2CC7F6-4DA9-40BE-9788-4ED6B0A856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D098DBD-F19D-467D-BA4D-814BD652EF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EF6C70E-8448-40F4-8AFA-2E982338CE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" name="Content Placeholder 5" descr="A close up of a document&#10;&#10;Description automatically generated">
            <a:extLst>
              <a:ext uri="{FF2B5EF4-FFF2-40B4-BE49-F238E27FC236}">
                <a16:creationId xmlns:a16="http://schemas.microsoft.com/office/drawing/2014/main" id="{8D83D3C0-C33C-D786-4738-C5F2630F59D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2019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6" name="Picture 86">
            <a:extLst>
              <a:ext uri="{FF2B5EF4-FFF2-40B4-BE49-F238E27FC236}">
                <a16:creationId xmlns:a16="http://schemas.microsoft.com/office/drawing/2014/main" id="{2FA3880A-8D8F-466C-A4A1-F07BCDD371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4107" name="Picture 88">
            <a:extLst>
              <a:ext uri="{FF2B5EF4-FFF2-40B4-BE49-F238E27FC236}">
                <a16:creationId xmlns:a16="http://schemas.microsoft.com/office/drawing/2014/main" id="{3C0A64CB-20A1-4508-B568-284EB04F7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4108" name="Rectangle 90">
            <a:extLst>
              <a:ext uri="{FF2B5EF4-FFF2-40B4-BE49-F238E27FC236}">
                <a16:creationId xmlns:a16="http://schemas.microsoft.com/office/drawing/2014/main" id="{8DA14841-53A4-4935-BE65-C8373B8A6D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09" name="Rectangle 92">
            <a:extLst>
              <a:ext uri="{FF2B5EF4-FFF2-40B4-BE49-F238E27FC236}">
                <a16:creationId xmlns:a16="http://schemas.microsoft.com/office/drawing/2014/main" id="{9877C2CF-B2DD-41C8-8B5E-152673376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10" name="Rectangle 94">
            <a:extLst>
              <a:ext uri="{FF2B5EF4-FFF2-40B4-BE49-F238E27FC236}">
                <a16:creationId xmlns:a16="http://schemas.microsoft.com/office/drawing/2014/main" id="{24923D72-7E69-464B-94C5-B2530008D0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11" name="Rectangle 96">
            <a:extLst>
              <a:ext uri="{FF2B5EF4-FFF2-40B4-BE49-F238E27FC236}">
                <a16:creationId xmlns:a16="http://schemas.microsoft.com/office/drawing/2014/main" id="{A00CCC86-7A88-4DFF-A0D0-6604606A2A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12" name="TextBox 98">
            <a:extLst>
              <a:ext uri="{FF2B5EF4-FFF2-40B4-BE49-F238E27FC236}">
                <a16:creationId xmlns:a16="http://schemas.microsoft.com/office/drawing/2014/main" id="{E1F8ABFD-155B-4386-AE33-6E13057CFC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 useBgFill="1">
        <p:nvSpPr>
          <p:cNvPr id="4113" name="Rectangle 100">
            <a:extLst>
              <a:ext uri="{FF2B5EF4-FFF2-40B4-BE49-F238E27FC236}">
                <a16:creationId xmlns:a16="http://schemas.microsoft.com/office/drawing/2014/main" id="{1FAD0390-34BF-40AC-9261-46DC940FC9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14" name="Picture 102">
            <a:extLst>
              <a:ext uri="{FF2B5EF4-FFF2-40B4-BE49-F238E27FC236}">
                <a16:creationId xmlns:a16="http://schemas.microsoft.com/office/drawing/2014/main" id="{60CB6B56-9C1C-44DD-B973-C2B1F233A2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4115" name="Picture 104">
            <a:extLst>
              <a:ext uri="{FF2B5EF4-FFF2-40B4-BE49-F238E27FC236}">
                <a16:creationId xmlns:a16="http://schemas.microsoft.com/office/drawing/2014/main" id="{FCA363CE-60DD-4ABB-A0E6-1294AB0FB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4116" name="Rectangle 106">
            <a:extLst>
              <a:ext uri="{FF2B5EF4-FFF2-40B4-BE49-F238E27FC236}">
                <a16:creationId xmlns:a16="http://schemas.microsoft.com/office/drawing/2014/main" id="{B9F61B35-8B17-4284-8EC1-80628EE631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17" name="Rectangle 108">
            <a:extLst>
              <a:ext uri="{FF2B5EF4-FFF2-40B4-BE49-F238E27FC236}">
                <a16:creationId xmlns:a16="http://schemas.microsoft.com/office/drawing/2014/main" id="{63D6F20C-3324-4FEE-A14F-84CEC82D1E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18" name="Rectangle 110">
            <a:extLst>
              <a:ext uri="{FF2B5EF4-FFF2-40B4-BE49-F238E27FC236}">
                <a16:creationId xmlns:a16="http://schemas.microsoft.com/office/drawing/2014/main" id="{25148D7B-86F6-4516-8EEA-A549827E4B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687EE9-9B1F-480E-852F-0088ED57B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9123" y="939980"/>
            <a:ext cx="2587910" cy="107722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dirty="0"/>
              <a:t>Lunch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D08E1AE2-AA0A-49EE-9AC9-E77A4CCA49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85222" y="114300"/>
            <a:ext cx="6570033" cy="6429375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110000"/>
              </a:lnSpc>
            </a:pPr>
            <a:r>
              <a:rPr lang="en-US" sz="2400" dirty="0"/>
              <a:t>Students are to continue to bring a packed lunch every day. </a:t>
            </a:r>
          </a:p>
          <a:p>
            <a:pPr marL="0" indent="0">
              <a:lnSpc>
                <a:spcPct val="110000"/>
              </a:lnSpc>
              <a:buNone/>
            </a:pPr>
            <a:endParaRPr lang="en-US" sz="2400" dirty="0"/>
          </a:p>
          <a:p>
            <a:pPr>
              <a:lnSpc>
                <a:spcPct val="110000"/>
              </a:lnSpc>
            </a:pPr>
            <a:r>
              <a:rPr lang="en-US" sz="2400" dirty="0"/>
              <a:t>Hot Lunch will begin on Friday, October 6</a:t>
            </a:r>
            <a:r>
              <a:rPr lang="en-US" sz="2400" baseline="30000" dirty="0"/>
              <a:t>th</a:t>
            </a:r>
            <a:r>
              <a:rPr lang="en-US" sz="2400" dirty="0"/>
              <a:t>. The Hot Lunch option is cheese pizza for $2.50 per slice. Please pay in advance on Cashless Schools. </a:t>
            </a:r>
          </a:p>
        </p:txBody>
      </p:sp>
      <p:pic>
        <p:nvPicPr>
          <p:cNvPr id="4098" name="Picture 2" descr="Bentgo Kids Children's Lunch Box - Leak-Proof, 5-Compartment Bento-Style  Kids Lunch Box - Ideal Portion Sizes for Ages 3 to 7 - BPA-Free, Dishwasher  Safe, Food-Safe Materials (Green) : Amazon.ca: Home">
            <a:extLst>
              <a:ext uri="{FF2B5EF4-FFF2-40B4-BE49-F238E27FC236}">
                <a16:creationId xmlns:a16="http://schemas.microsoft.com/office/drawing/2014/main" id="{724AE89C-BFC3-4CD9-875D-C54E77CE00D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2" r="7440" b="4"/>
          <a:stretch/>
        </p:blipFill>
        <p:spPr bwMode="auto">
          <a:xfrm>
            <a:off x="8029123" y="2348779"/>
            <a:ext cx="2222842" cy="3373468"/>
          </a:xfrm>
          <a:prstGeom prst="rect">
            <a:avLst/>
          </a:prstGeom>
          <a:noFill/>
          <a:ln>
            <a:gradFill flip="none" rotWithShape="1">
              <a:gsLst>
                <a:gs pos="86000">
                  <a:schemeClr val="accent6">
                    <a:lumMod val="67000"/>
                  </a:schemeClr>
                </a:gs>
                <a:gs pos="20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  <a:effectLst>
            <a:innerShdw blurRad="127000">
              <a:prstClr val="black">
                <a:alpha val="9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19" name="Rectangle 112">
            <a:extLst>
              <a:ext uri="{FF2B5EF4-FFF2-40B4-BE49-F238E27FC236}">
                <a16:creationId xmlns:a16="http://schemas.microsoft.com/office/drawing/2014/main" id="{E3F52668-573E-409A-9976-4842BB9EAA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0197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2FA3880A-8D8F-466C-A4A1-F07BCDD371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3C0A64CB-20A1-4508-B568-284EB04F7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8DA14841-53A4-4935-BE65-C8373B8A6D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9877C2CF-B2DD-41C8-8B5E-152673376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4923D72-7E69-464B-94C5-B2530008D0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00CCC86-7A88-4DFF-A0D0-6604606A2A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1F8ABFD-155B-4386-AE33-6E13057CFC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 useBgFill="1">
        <p:nvSpPr>
          <p:cNvPr id="55" name="Rectangle 54">
            <a:extLst>
              <a:ext uri="{FF2B5EF4-FFF2-40B4-BE49-F238E27FC236}">
                <a16:creationId xmlns:a16="http://schemas.microsoft.com/office/drawing/2014/main" id="{62C9A412-6D33-4176-9157-E3B99D3AC2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4B943304-F883-42A9-840F-CC318A256D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1AAFC6A7-C24E-4A7C-9566-DB74CCFEF3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61" name="Rectangle 60">
            <a:extLst>
              <a:ext uri="{FF2B5EF4-FFF2-40B4-BE49-F238E27FC236}">
                <a16:creationId xmlns:a16="http://schemas.microsoft.com/office/drawing/2014/main" id="{F2A188AC-153B-4A00-B5A5-794810FA01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C61FC670-9D36-4874-9280-16FEDEA4C6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236FD2F9-5FC0-4B1C-A95A-266B3379CB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935ADF-A80F-42C8-91FB-B2E3F2302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9803" y="808056"/>
            <a:ext cx="8608037" cy="107722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dirty="0"/>
              <a:t>Breakfast Program is available in the morning for all students.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B9E573DD-9697-49F8-9E21-77AA5784635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r="696" b="4"/>
          <a:stretch/>
        </p:blipFill>
        <p:spPr bwMode="auto">
          <a:xfrm>
            <a:off x="2286938" y="2364159"/>
            <a:ext cx="4454381" cy="3364051"/>
          </a:xfrm>
          <a:prstGeom prst="rect">
            <a:avLst/>
          </a:prstGeom>
          <a:noFill/>
          <a:ln>
            <a:gradFill flip="none" rotWithShape="1">
              <a:gsLst>
                <a:gs pos="86000">
                  <a:schemeClr val="accent6">
                    <a:lumMod val="67000"/>
                  </a:schemeClr>
                </a:gs>
                <a:gs pos="20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  <a:effectLst>
            <a:innerShdw blurRad="127000">
              <a:prstClr val="black">
                <a:alpha val="9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12CF84-128C-4C0E-9AB3-472C1CB811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412020" y="2052116"/>
            <a:ext cx="3164142" cy="399782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We want our students to start their day  in the right way, therefore, we have healthy breakfast options available in the front lobby every morning,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8C547AF4-DD54-40F6-9F0C-1D4C014EB5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74E039-0256-1835-32DE-561F3905BFF5}"/>
              </a:ext>
            </a:extLst>
          </p:cNvPr>
          <p:cNvSpPr txBox="1"/>
          <p:nvPr/>
        </p:nvSpPr>
        <p:spPr>
          <a:xfrm>
            <a:off x="4325273" y="5528155"/>
            <a:ext cx="2416046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6" tooltip="https://foto.wuestenigel.com/fruit-basket-with-bananas-apples-pears-and-tangerines-on-a-wooden-table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7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0081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9E21A-CE1B-60B0-B1D5-54D759CBD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 SCHOOL!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4F37FD-F8D9-682E-A495-CD9C4C0909D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Friday, September 22</a:t>
            </a:r>
            <a:r>
              <a:rPr lang="en-US" sz="2400" baseline="30000" dirty="0"/>
              <a:t>nd</a:t>
            </a:r>
            <a:r>
              <a:rPr lang="en-US" sz="2400" dirty="0"/>
              <a:t> is a Professional Learning day for staff. There is no school for students. </a:t>
            </a:r>
          </a:p>
        </p:txBody>
      </p:sp>
      <p:pic>
        <p:nvPicPr>
          <p:cNvPr id="6" name="Content Placeholder 5" descr="Desks in empty classroom">
            <a:extLst>
              <a:ext uri="{FF2B5EF4-FFF2-40B4-BE49-F238E27FC236}">
                <a16:creationId xmlns:a16="http://schemas.microsoft.com/office/drawing/2014/main" id="{D8306F08-E838-4796-49F3-4D4B8925695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913" y="2588501"/>
            <a:ext cx="3895725" cy="2925598"/>
          </a:xfrm>
        </p:spPr>
      </p:pic>
    </p:spTree>
    <p:extLst>
      <p:ext uri="{BB962C8B-B14F-4D97-AF65-F5344CB8AC3E}">
        <p14:creationId xmlns:p14="http://schemas.microsoft.com/office/powerpoint/2010/main" val="344507498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dison">
  <a:themeElements>
    <a:clrScheme name="Madison">
      <a:dk1>
        <a:sysClr val="windowText" lastClr="000000"/>
      </a:dk1>
      <a:lt1>
        <a:sysClr val="window" lastClr="FFFFFF"/>
      </a:lt1>
      <a:dk2>
        <a:srgbClr val="1F2D29"/>
      </a:dk2>
      <a:lt2>
        <a:srgbClr val="C5FAEB"/>
      </a:lt2>
      <a:accent1>
        <a:srgbClr val="A1D68B"/>
      </a:accent1>
      <a:accent2>
        <a:srgbClr val="5EC795"/>
      </a:accent2>
      <a:accent3>
        <a:srgbClr val="4DADCF"/>
      </a:accent3>
      <a:accent4>
        <a:srgbClr val="CDB756"/>
      </a:accent4>
      <a:accent5>
        <a:srgbClr val="E29C36"/>
      </a:accent5>
      <a:accent6>
        <a:srgbClr val="8EC0C1"/>
      </a:accent6>
      <a:hlink>
        <a:srgbClr val="6D9D9B"/>
      </a:hlink>
      <a:folHlink>
        <a:srgbClr val="6D8583"/>
      </a:folHlink>
    </a:clrScheme>
    <a:fontScheme name="Madison">
      <a:maj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dison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alpha val="88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dison" id="{025CB5FB-2DD3-45EE-B6F0-CC461540EB19}" vid="{6AC10936-2DFC-4054-9ADF-B5E2C5F86190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7E7795046453D4D89422F17BB2C1931" ma:contentTypeVersion="0" ma:contentTypeDescription="Create a new document." ma:contentTypeScope="" ma:versionID="2d3c5008018382b2a497bc973a07cbd8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3EA5763-ECF2-4C0B-A7BE-656312C0B1E8}"/>
</file>

<file path=customXml/itemProps2.xml><?xml version="1.0" encoding="utf-8"?>
<ds:datastoreItem xmlns:ds="http://schemas.openxmlformats.org/officeDocument/2006/customXml" ds:itemID="{B4B517C8-916C-468E-8F71-8FE68361B7CC}"/>
</file>

<file path=customXml/itemProps3.xml><?xml version="1.0" encoding="utf-8"?>
<ds:datastoreItem xmlns:ds="http://schemas.openxmlformats.org/officeDocument/2006/customXml" ds:itemID="{D38BAD7A-DCA1-4C7A-BE15-0B1D8FCBD1F5}"/>
</file>

<file path=docProps/app.xml><?xml version="1.0" encoding="utf-8"?>
<Properties xmlns="http://schemas.openxmlformats.org/officeDocument/2006/extended-properties" xmlns:vt="http://schemas.openxmlformats.org/officeDocument/2006/docPropsVTypes">
  <Template>TM16401375[[fn=Madison]]</Template>
  <TotalTime>10309</TotalTime>
  <Words>627</Words>
  <Application>Microsoft Office PowerPoint</Application>
  <PresentationFormat>Widescreen</PresentationFormat>
  <Paragraphs>65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MS Shell Dlg 2</vt:lpstr>
      <vt:lpstr>Segoe UI</vt:lpstr>
      <vt:lpstr>Wingdings</vt:lpstr>
      <vt:lpstr>Wingdings 3</vt:lpstr>
      <vt:lpstr>Madison</vt:lpstr>
      <vt:lpstr>Lightning News</vt:lpstr>
      <vt:lpstr>Terry Fox Day – September 18th </vt:lpstr>
      <vt:lpstr>Athletics</vt:lpstr>
      <vt:lpstr>Intramurals September 18-21 </vt:lpstr>
      <vt:lpstr>Clubs</vt:lpstr>
      <vt:lpstr>PowerPoint Presentation</vt:lpstr>
      <vt:lpstr>Lunch</vt:lpstr>
      <vt:lpstr>Breakfast Program is available in the morning for all students.</vt:lpstr>
      <vt:lpstr>NO SCHOOL!</vt:lpstr>
      <vt:lpstr>On the Horizon…</vt:lpstr>
      <vt:lpstr>Welcome Back School Dance.</vt:lpstr>
      <vt:lpstr>PSSC</vt:lpstr>
      <vt:lpstr>Bus Safety </vt:lpstr>
      <vt:lpstr>Orange Shirt Day - Friday, September 29 </vt:lpstr>
      <vt:lpstr>Immunizations</vt:lpstr>
      <vt:lpstr>Picture Day!</vt:lpstr>
      <vt:lpstr>Legion Remembrance Day Contest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Lightning News</dc:title>
  <dc:creator>Savoie, Bruce (ASD-S)</dc:creator>
  <cp:lastModifiedBy>Ferguson, Jill (ASD-S)</cp:lastModifiedBy>
  <cp:revision>7</cp:revision>
  <dcterms:created xsi:type="dcterms:W3CDTF">2022-03-13T21:08:59Z</dcterms:created>
  <dcterms:modified xsi:type="dcterms:W3CDTF">2023-09-15T17:44:16Z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0x01010067E7795046453D4D89422F17BB2C1931</vt:lpwstr>
  </property>
</Properties>
</file>