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  <p:sldMasterId id="2147483978" r:id="rId2"/>
    <p:sldMasterId id="2147483660" r:id="rId3"/>
  </p:sldMasterIdLst>
  <p:sldIdLst>
    <p:sldId id="256" r:id="rId4"/>
    <p:sldId id="261" r:id="rId5"/>
    <p:sldId id="269" r:id="rId6"/>
    <p:sldId id="265" r:id="rId7"/>
    <p:sldId id="274" r:id="rId8"/>
    <p:sldId id="275" r:id="rId9"/>
    <p:sldId id="273" r:id="rId10"/>
    <p:sldId id="268" r:id="rId11"/>
    <p:sldId id="272" r:id="rId12"/>
    <p:sldId id="266" r:id="rId13"/>
    <p:sldId id="271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E86241-E750-CE7C-BD71-066DC1BE54EF}" v="275" dt="2023-11-03T19:07:58.681"/>
    <p1510:client id="{C2660731-04FC-45BE-BC69-0C34C6E84ECF}" v="138" dt="2023-11-03T19:10:31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oie, Bruce (ASD-S)" userId="90f4cde2-e460-48f0-a8c3-6a502e89c277" providerId="ADAL" clId="{CD76CC05-8127-438C-A982-F8EB4CB446FF}"/>
    <pc:docChg chg="undo redo custSel addSld delSld modSld sldOrd">
      <pc:chgData name="Savoie, Bruce (ASD-S)" userId="90f4cde2-e460-48f0-a8c3-6a502e89c277" providerId="ADAL" clId="{CD76CC05-8127-438C-A982-F8EB4CB446FF}" dt="2022-05-16T00:11:13.661" v="2422" actId="20577"/>
      <pc:docMkLst>
        <pc:docMk/>
      </pc:docMkLst>
      <pc:sldChg chg="addSp delSp modSp mod setBg addAnim delAnim setClrOvrMap delDesignElem">
        <pc:chgData name="Savoie, Bruce (ASD-S)" userId="90f4cde2-e460-48f0-a8c3-6a502e89c277" providerId="ADAL" clId="{CD76CC05-8127-438C-A982-F8EB4CB446FF}" dt="2022-05-15T22:30:02.697" v="2127" actId="1076"/>
        <pc:sldMkLst>
          <pc:docMk/>
          <pc:sldMk cId="835560490" sldId="256"/>
        </pc:sldMkLst>
        <pc:spChg chg="mod">
          <ac:chgData name="Savoie, Bruce (ASD-S)" userId="90f4cde2-e460-48f0-a8c3-6a502e89c277" providerId="ADAL" clId="{CD76CC05-8127-438C-A982-F8EB4CB446FF}" dt="2022-05-15T22:29:49.886" v="2124" actId="1076"/>
          <ac:spMkLst>
            <pc:docMk/>
            <pc:sldMk cId="835560490" sldId="256"/>
            <ac:spMk id="2" creationId="{439EDC2D-1E70-46CF-BDBB-41945B1AC9ED}"/>
          </ac:spMkLst>
        </pc:spChg>
        <pc:spChg chg="mod">
          <ac:chgData name="Savoie, Bruce (ASD-S)" userId="90f4cde2-e460-48f0-a8c3-6a502e89c277" providerId="ADAL" clId="{CD76CC05-8127-438C-A982-F8EB4CB446FF}" dt="2022-05-15T22:29:58.137" v="2126" actId="1076"/>
          <ac:spMkLst>
            <pc:docMk/>
            <pc:sldMk cId="835560490" sldId="256"/>
            <ac:spMk id="3" creationId="{FD55F1BB-93B1-4900-B5F8-12E5E65E4D62}"/>
          </ac:spMkLst>
        </pc:spChg>
        <pc:spChg chg="add mod">
          <ac:chgData name="Savoie, Bruce (ASD-S)" userId="90f4cde2-e460-48f0-a8c3-6a502e89c277" providerId="ADAL" clId="{CD76CC05-8127-438C-A982-F8EB4CB446FF}" dt="2022-05-15T22:30:02.697" v="2127" actId="1076"/>
          <ac:spMkLst>
            <pc:docMk/>
            <pc:sldMk cId="835560490" sldId="256"/>
            <ac:spMk id="4" creationId="{E617A6E9-FE0D-4292-B40C-FB540D0F28B8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1" creationId="{FFB377BB-601C-4288-A224-D150848C4850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7" creationId="{FB70EA8D-D093-4307-9DA5-E4EE61D8213C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9" creationId="{B3687593-1834-43AF-A992-696B19B04201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81" creationId="{6E1FE4DF-DA81-4174-A7A3-1DBD74FB3F32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83" creationId="{7E838281-5FBA-41E7-AD3B-CB3F49FEB051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93" creationId="{79C8D19E-E3D6-45A6-BCA2-5918A37D7ACC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97" creationId="{38328CB6-0FC5-4AEA-BC7E-489267CB6F19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99" creationId="{138AF5D2-3A9C-4E8F-B879-36865366A1D5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3" creationId="{54CA801C-DA42-4BC8-8E89-AEC618B65F8C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5" creationId="{451093B6-F608-4EF5-92D3-7CE72849FB1E}"/>
          </ac:spMkLst>
        </pc:spChg>
        <pc:spChg chg="add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73" creationId="{FD8F1113-2E3C-46E3-B54F-B7F421EEFD11}"/>
          </ac:spMkLst>
        </pc:spChg>
        <pc:spChg chg="add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96" creationId="{4F37E7FB-7372-47E3-914E-7CF7E94B1C49}"/>
          </ac:spMkLst>
        </pc:spChg>
        <pc:spChg chg="add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98" creationId="{16E168E2-3256-43A5-9298-9E5A6AE8F73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28" creationId="{36C4D283-22EA-4931-9DEC-0304C941433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1" creationId="{9A1F42EF-9A4D-4E5A-B1EE-7E6EDAE71D9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2" creationId="{70B59514-0D9B-415E-B4CB-4CB50B0FE60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3" creationId="{937B4B19-EFE0-4CF3-97D5-BADE0BED786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4" creationId="{05610B29-A0F6-4F83-BF46-0A928A0AA44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35" creationId="{88A61E97-BE00-4736-8008-94C93855FAA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36" creationId="{864C7C9C-5BF1-4098-85C8-C6B39BDE5CCA}"/>
          </ac:spMkLst>
        </pc:spChg>
        <pc:spChg chg="add del">
          <ac:chgData name="Savoie, Bruce (ASD-S)" userId="90f4cde2-e460-48f0-a8c3-6a502e89c277" providerId="ADAL" clId="{CD76CC05-8127-438C-A982-F8EB4CB446FF}" dt="2022-05-09T22:05:05.127" v="1864" actId="26606"/>
          <ac:spMkLst>
            <pc:docMk/>
            <pc:sldMk cId="835560490" sldId="256"/>
            <ac:spMk id="1038" creationId="{11432301-4726-4BC7-A053-C83570C6643B}"/>
          </ac:spMkLst>
        </pc:spChg>
        <pc:spChg chg="add del">
          <ac:chgData name="Savoie, Bruce (ASD-S)" userId="90f4cde2-e460-48f0-a8c3-6a502e89c277" providerId="ADAL" clId="{CD76CC05-8127-438C-A982-F8EB4CB446FF}" dt="2022-05-15T22:24:02.062" v="2081" actId="26606"/>
          <ac:spMkLst>
            <pc:docMk/>
            <pc:sldMk cId="835560490" sldId="256"/>
            <ac:spMk id="1039" creationId="{78660BA6-A585-4EF9-9EF7-3BE35DF1E730}"/>
          </ac:spMkLst>
        </pc:spChg>
        <pc:spChg chg="add del">
          <ac:chgData name="Savoie, Bruce (ASD-S)" userId="90f4cde2-e460-48f0-a8c3-6a502e89c277" providerId="ADAL" clId="{CD76CC05-8127-438C-A982-F8EB4CB446FF}" dt="2022-05-09T22:05:05.127" v="1864" actId="26606"/>
          <ac:spMkLst>
            <pc:docMk/>
            <pc:sldMk cId="835560490" sldId="256"/>
            <ac:spMk id="1042" creationId="{3FF533E5-9750-4E88-96EA-897A0D703FD4}"/>
          </ac:spMkLst>
        </pc:spChg>
        <pc:spChg chg="add del">
          <ac:chgData name="Savoie, Bruce (ASD-S)" userId="90f4cde2-e460-48f0-a8c3-6a502e89c277" providerId="ADAL" clId="{CD76CC05-8127-438C-A982-F8EB4CB446FF}" dt="2022-05-09T22:05:05.127" v="1864" actId="26606"/>
          <ac:spMkLst>
            <pc:docMk/>
            <pc:sldMk cId="835560490" sldId="256"/>
            <ac:spMk id="1043" creationId="{F41BBC71-7D18-4156-8DE4-06F1CB298F54}"/>
          </ac:spMkLst>
        </pc:spChg>
        <pc:spChg chg="add del">
          <ac:chgData name="Savoie, Bruce (ASD-S)" userId="90f4cde2-e460-48f0-a8c3-6a502e89c277" providerId="ADAL" clId="{CD76CC05-8127-438C-A982-F8EB4CB446FF}" dt="2022-05-09T22:05:09.584" v="1866" actId="26606"/>
          <ac:spMkLst>
            <pc:docMk/>
            <pc:sldMk cId="835560490" sldId="256"/>
            <ac:spMk id="1045" creationId="{C8EB467E-92F8-4C37-AB39-1F709B6E3DFB}"/>
          </ac:spMkLst>
        </pc:spChg>
        <pc:spChg chg="add del">
          <ac:chgData name="Savoie, Bruce (ASD-S)" userId="90f4cde2-e460-48f0-a8c3-6a502e89c277" providerId="ADAL" clId="{CD76CC05-8127-438C-A982-F8EB4CB446FF}" dt="2022-05-09T22:05:09.584" v="1866" actId="26606"/>
          <ac:spMkLst>
            <pc:docMk/>
            <pc:sldMk cId="835560490" sldId="256"/>
            <ac:spMk id="1047" creationId="{898EC202-A8D7-48E5-B77E-9F1371E4515B}"/>
          </ac:spMkLst>
        </pc:spChg>
        <pc:spChg chg="add del">
          <ac:chgData name="Savoie, Bruce (ASD-S)" userId="90f4cde2-e460-48f0-a8c3-6a502e89c277" providerId="ADAL" clId="{CD76CC05-8127-438C-A982-F8EB4CB446FF}" dt="2022-05-09T22:05:09.584" v="1866" actId="26606"/>
          <ac:spMkLst>
            <pc:docMk/>
            <pc:sldMk cId="835560490" sldId="256"/>
            <ac:spMk id="1048" creationId="{1390C025-A9B7-459A-A7D1-D5DD690F9F86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3" creationId="{FD8F1113-2E3C-46E3-B54F-B7F421EEFD11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4" creationId="{B54A4D14-513F-4121-92D3-5CCB46896211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5" creationId="{6C3411F1-AD17-499D-AFEF-2F300F6DF0F3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6" creationId="{60BF2CBE-B1E9-4C42-89DC-C35E4E651648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7" creationId="{72C95A87-DCDB-41C4-B774-744B3ECBE8CB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8" creationId="{BCB97515-32FF-43A6-A51C-B140193ABB66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59" creationId="{9C6379D3-7045-4B76-9409-6D23D753D054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60" creationId="{61B1C1DE-4201-4989-BE65-41ADC2472550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61" creationId="{806398CC-D327-4E06-838C-31119BD56F81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62" creationId="{70A741CC-E736-448A-A94E-5C8BB9711DCD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63" creationId="{7C324CDD-B30F-47DD-8627-E2171D5E8399}"/>
          </ac:spMkLst>
        </pc:spChg>
        <pc:spChg chg="add del">
          <ac:chgData name="Savoie, Bruce (ASD-S)" userId="90f4cde2-e460-48f0-a8c3-6a502e89c277" providerId="ADAL" clId="{CD76CC05-8127-438C-A982-F8EB4CB446FF}" dt="2022-05-15T22:24:13.794" v="2086" actId="26606"/>
          <ac:spMkLst>
            <pc:docMk/>
            <pc:sldMk cId="835560490" sldId="256"/>
            <ac:spMk id="1064" creationId="{43280283-E04A-43CA-BFA1-F285486A2F00}"/>
          </ac:spMkLst>
        </pc:spChg>
        <pc:grpChg chg="add del">
          <ac:chgData name="Savoie, Bruce (ASD-S)" userId="90f4cde2-e460-48f0-a8c3-6a502e89c277" providerId="ADAL" clId="{CD76CC05-8127-438C-A982-F8EB4CB446FF}" dt="2022-05-15T22:24:02.062" v="2081" actId="26606"/>
          <ac:grpSpMkLst>
            <pc:docMk/>
            <pc:sldMk cId="835560490" sldId="256"/>
            <ac:grpSpMk id="94" creationId="{1C4B98F4-653D-46AB-9EFC-04A7152FB7D8}"/>
          </ac:grpSpMkLst>
        </pc:grpChg>
        <pc:grpChg chg="add">
          <ac:chgData name="Savoie, Bruce (ASD-S)" userId="90f4cde2-e460-48f0-a8c3-6a502e89c277" providerId="ADAL" clId="{CD76CC05-8127-438C-A982-F8EB4CB446FF}" dt="2022-05-15T22:24:13.794" v="2086" actId="26606"/>
          <ac:grpSpMkLst>
            <pc:docMk/>
            <pc:sldMk cId="835560490" sldId="256"/>
            <ac:grpSpMk id="175" creationId="{465DDECC-A11E-434E-87B2-8997CD3832FD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835560490" sldId="256"/>
            <ac:grpSpMk id="1037" creationId="{7F5F6A01-3861-4A02-8D22-231CD7CDA614}"/>
          </ac:grpSpMkLst>
        </pc:grpChg>
        <pc:grpChg chg="add del">
          <ac:chgData name="Savoie, Bruce (ASD-S)" userId="90f4cde2-e460-48f0-a8c3-6a502e89c277" providerId="ADAL" clId="{CD76CC05-8127-438C-A982-F8EB4CB446FF}" dt="2022-05-15T22:24:02.062" v="2081" actId="26606"/>
          <ac:grpSpMkLst>
            <pc:docMk/>
            <pc:sldMk cId="835560490" sldId="256"/>
            <ac:grpSpMk id="1040" creationId="{55D32616-F5C2-4920-89A2-A561DEFFE8F6}"/>
          </ac:grpSpMkLst>
        </pc:grpChg>
        <pc:picChg chg="add del">
          <ac:chgData name="Savoie, Bruce (ASD-S)" userId="90f4cde2-e460-48f0-a8c3-6a502e89c277" providerId="ADAL" clId="{CD76CC05-8127-438C-A982-F8EB4CB446FF}" dt="2022-04-24T14:50:17.097" v="914" actId="26606"/>
          <ac:picMkLst>
            <pc:docMk/>
            <pc:sldMk cId="835560490" sldId="256"/>
            <ac:picMk id="73" creationId="{868ABA13-B3B3-4E09-854F-270094AA885E}"/>
          </ac:picMkLst>
        </pc:picChg>
        <pc:picChg chg="add del">
          <ac:chgData name="Savoie, Bruce (ASD-S)" userId="90f4cde2-e460-48f0-a8c3-6a502e89c277" providerId="ADAL" clId="{CD76CC05-8127-438C-A982-F8EB4CB446FF}" dt="2022-04-24T14:50:17.097" v="914" actId="26606"/>
          <ac:picMkLst>
            <pc:docMk/>
            <pc:sldMk cId="835560490" sldId="256"/>
            <ac:picMk id="75" creationId="{03CA7029-49D1-4811-9706-47326D65B799}"/>
          </ac:picMkLst>
        </pc:picChg>
        <pc:picChg chg="mod">
          <ac:chgData name="Savoie, Bruce (ASD-S)" userId="90f4cde2-e460-48f0-a8c3-6a502e89c277" providerId="ADAL" clId="{CD76CC05-8127-438C-A982-F8EB4CB446FF}" dt="2022-05-15T22:24:13.794" v="2086" actId="26606"/>
          <ac:picMkLst>
            <pc:docMk/>
            <pc:sldMk cId="835560490" sldId="256"/>
            <ac:picMk id="1026" creationId="{BA5259B2-E407-47BD-9C89-B0D0353E1559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35560490" sldId="256"/>
            <ac:picMk id="1029" creationId="{A7A9E6DD-CC7C-4150-8911-883397CCA1B2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35560490" sldId="256"/>
            <ac:picMk id="1030" creationId="{DDA1B7FE-FED9-4723-8992-4E2804D95197}"/>
          </ac:picMkLst>
        </pc:picChg>
        <pc:picChg chg="add del">
          <ac:chgData name="Savoie, Bruce (ASD-S)" userId="90f4cde2-e460-48f0-a8c3-6a502e89c277" providerId="ADAL" clId="{CD76CC05-8127-438C-A982-F8EB4CB446FF}" dt="2022-05-09T22:05:09.584" v="1866" actId="26606"/>
          <ac:picMkLst>
            <pc:docMk/>
            <pc:sldMk cId="835560490" sldId="256"/>
            <ac:picMk id="1046" creationId="{5FBC1FC1-1A8E-4E2F-8767-4A27F827FA84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5-15T22:25:37.192" v="2095" actId="26606"/>
        <pc:sldMkLst>
          <pc:docMk/>
          <pc:sldMk cId="287915434" sldId="257"/>
        </pc:sldMkLst>
        <pc:spChg chg="mod">
          <ac:chgData name="Savoie, Bruce (ASD-S)" userId="90f4cde2-e460-48f0-a8c3-6a502e89c277" providerId="ADAL" clId="{CD76CC05-8127-438C-A982-F8EB4CB446FF}" dt="2022-05-15T22:25:37.192" v="2095" actId="26606"/>
          <ac:spMkLst>
            <pc:docMk/>
            <pc:sldMk cId="287915434" sldId="257"/>
            <ac:spMk id="2" creationId="{41687EE9-9B1F-480E-852F-0088ED57B1C3}"/>
          </ac:spMkLst>
        </pc:spChg>
        <pc:spChg chg="mod ord">
          <ac:chgData name="Savoie, Bruce (ASD-S)" userId="90f4cde2-e460-48f0-a8c3-6a502e89c277" providerId="ADAL" clId="{CD76CC05-8127-438C-A982-F8EB4CB446FF}" dt="2022-05-15T22:25:37.192" v="2095" actId="26606"/>
          <ac:spMkLst>
            <pc:docMk/>
            <pc:sldMk cId="287915434" sldId="257"/>
            <ac:spMk id="3" creationId="{67E05262-433D-4823-A903-E124C24E4A68}"/>
          </ac:spMkLst>
        </pc:spChg>
        <pc:spChg chg="add del mod">
          <ac:chgData name="Savoie, Bruce (ASD-S)" userId="90f4cde2-e460-48f0-a8c3-6a502e89c277" providerId="ADAL" clId="{CD76CC05-8127-438C-A982-F8EB4CB446FF}" dt="2022-05-09T22:04:04.819" v="1849"/>
          <ac:spMkLst>
            <pc:docMk/>
            <pc:sldMk cId="287915434" sldId="257"/>
            <ac:spMk id="4" creationId="{3D26680C-7FEA-C622-C569-5F9F6A50301F}"/>
          </ac:spMkLst>
        </pc:spChg>
        <pc:spChg chg="add del mod">
          <ac:chgData name="Savoie, Bruce (ASD-S)" userId="90f4cde2-e460-48f0-a8c3-6a502e89c277" providerId="ADAL" clId="{CD76CC05-8127-438C-A982-F8EB4CB446FF}" dt="2022-05-15T22:25:35.095" v="2094"/>
          <ac:spMkLst>
            <pc:docMk/>
            <pc:sldMk cId="287915434" sldId="257"/>
            <ac:spMk id="4" creationId="{C7563CB3-383D-785C-9464-6EF70E0B2C87}"/>
          </ac:spMkLst>
        </pc:spChg>
        <pc:spChg chg="add del mod">
          <ac:chgData name="Savoie, Bruce (ASD-S)" userId="90f4cde2-e460-48f0-a8c3-6a502e89c277" providerId="ADAL" clId="{CD76CC05-8127-438C-A982-F8EB4CB446FF}" dt="2022-04-24T14:51:34.863" v="1024"/>
          <ac:spMkLst>
            <pc:docMk/>
            <pc:sldMk cId="287915434" sldId="257"/>
            <ac:spMk id="4" creationId="{DECB34E1-9AAF-435C-A926-20DE334B807F}"/>
          </ac:spMkLst>
        </pc:spChg>
        <pc:spChg chg="add del mod">
          <ac:chgData name="Savoie, Bruce (ASD-S)" userId="90f4cde2-e460-48f0-a8c3-6a502e89c277" providerId="ADAL" clId="{CD76CC05-8127-438C-A982-F8EB4CB446FF}" dt="2022-05-01T22:15:34.424" v="1214"/>
          <ac:spMkLst>
            <pc:docMk/>
            <pc:sldMk cId="287915434" sldId="257"/>
            <ac:spMk id="4" creationId="{EDCE7558-9ADA-4C94-ABA3-61AC100731EA}"/>
          </ac:spMkLst>
        </pc:spChg>
        <pc:spChg chg="add del mod">
          <ac:chgData name="Savoie, Bruce (ASD-S)" userId="90f4cde2-e460-48f0-a8c3-6a502e89c277" providerId="ADAL" clId="{CD76CC05-8127-438C-A982-F8EB4CB446FF}" dt="2022-04-10T23:21:49.952" v="148"/>
          <ac:spMkLst>
            <pc:docMk/>
            <pc:sldMk cId="287915434" sldId="257"/>
            <ac:spMk id="4" creationId="{F9A95623-169C-45AE-A269-05F067BD65B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3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5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7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9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31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33" creationId="{A3885F13-793A-495D-BA2B-0F4570AD1192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39" creationId="{4FD1765F-44EA-48C7-8AB7-1ED4F6FBC9D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41" creationId="{1FF7857D-E98E-495B-B8A4-3FC6B1D4C4D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43" creationId="{0DBA3E57-5CD6-4B46-9194-26E82DA3846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45" creationId="{A77E94FA-15D7-48DE-9ADF-C2B27A66370D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87915434" sldId="257"/>
            <ac:spMk id="71" creationId="{B86EEAC6-011F-4499-ACFF-2FDC742DB06D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87915434" sldId="257"/>
            <ac:spMk id="73" creationId="{6970F14D-B6E6-40EA-96B4-4E18D0CF9D8C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87915434" sldId="257"/>
            <ac:spMk id="99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87915434" sldId="257"/>
            <ac:spMk id="101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87915434" sldId="257"/>
            <ac:spMk id="103" creationId="{35879851-1A1D-4246-AAA1-C484E858337D}"/>
          </ac:spMkLst>
        </pc:spChg>
        <pc:spChg chg="add">
          <ac:chgData name="Savoie, Bruce (ASD-S)" userId="90f4cde2-e460-48f0-a8c3-6a502e89c277" providerId="ADAL" clId="{CD76CC05-8127-438C-A982-F8EB4CB446FF}" dt="2022-05-15T22:25:37.192" v="2095" actId="26606"/>
          <ac:spMkLst>
            <pc:docMk/>
            <pc:sldMk cId="287915434" sldId="257"/>
            <ac:spMk id="124" creationId="{E972DE0D-2E53-4159-ABD3-C601524262C2}"/>
          </ac:spMkLst>
        </pc:spChg>
        <pc:spChg chg="add">
          <ac:chgData name="Savoie, Bruce (ASD-S)" userId="90f4cde2-e460-48f0-a8c3-6a502e89c277" providerId="ADAL" clId="{CD76CC05-8127-438C-A982-F8EB4CB446FF}" dt="2022-05-15T22:25:37.192" v="2095" actId="26606"/>
          <ac:spMkLst>
            <pc:docMk/>
            <pc:sldMk cId="287915434" sldId="257"/>
            <ac:spMk id="1031" creationId="{828D1E49-2A21-4A83-A0E0-FB1597B4B2ED}"/>
          </ac:spMkLst>
        </pc:s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87915434" sldId="257"/>
            <ac:grpSpMk id="85" creationId="{8267D78B-5467-413E-AA16-317DC14DEDF7}"/>
          </ac:grpSpMkLst>
        </pc:grpChg>
        <pc:grpChg chg="add">
          <ac:chgData name="Savoie, Bruce (ASD-S)" userId="90f4cde2-e460-48f0-a8c3-6a502e89c277" providerId="ADAL" clId="{CD76CC05-8127-438C-A982-F8EB4CB446FF}" dt="2022-05-15T22:25:37.192" v="2095" actId="26606"/>
          <ac:grpSpMkLst>
            <pc:docMk/>
            <pc:sldMk cId="287915434" sldId="257"/>
            <ac:grpSpMk id="94" creationId="{E10C7CFA-FC7F-479C-9026-39109C0B5967}"/>
          </ac:grpSpMkLst>
        </pc:grpChg>
        <pc:grpChg chg="add">
          <ac:chgData name="Savoie, Bruce (ASD-S)" userId="90f4cde2-e460-48f0-a8c3-6a502e89c277" providerId="ADAL" clId="{CD76CC05-8127-438C-A982-F8EB4CB446FF}" dt="2022-05-15T22:25:37.192" v="2095" actId="26606"/>
          <ac:grpSpMkLst>
            <pc:docMk/>
            <pc:sldMk cId="287915434" sldId="257"/>
            <ac:grpSpMk id="1028" creationId="{AE19E2D2-078B-459F-A431-2037B063FDF3}"/>
          </ac:grpSpMkLst>
        </pc:grpChg>
        <pc:grpChg chg="add">
          <ac:chgData name="Savoie, Bruce (ASD-S)" userId="90f4cde2-e460-48f0-a8c3-6a502e89c277" providerId="ADAL" clId="{CD76CC05-8127-438C-A982-F8EB4CB446FF}" dt="2022-05-15T22:25:37.192" v="2095" actId="26606"/>
          <ac:grpSpMkLst>
            <pc:docMk/>
            <pc:sldMk cId="287915434" sldId="257"/>
            <ac:grpSpMk id="1032" creationId="{088B852E-5494-418B-A833-75CF016A9E20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87915434" sldId="257"/>
            <ac:grpSpMk id="2052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87915434" sldId="257"/>
            <ac:grpSpMk id="3076" creationId="{6B28271E-9555-42CD-BD73-34342E2C88AA}"/>
          </ac:grpSpMkLst>
        </pc:grpChg>
        <pc:picChg chg="add del">
          <ac:chgData name="Savoie, Bruce (ASD-S)" userId="90f4cde2-e460-48f0-a8c3-6a502e89c277" providerId="ADAL" clId="{CD76CC05-8127-438C-A982-F8EB4CB446FF}" dt="2022-04-24T14:51:33.141" v="1023" actId="21"/>
          <ac:picMkLst>
            <pc:docMk/>
            <pc:sldMk cId="287915434" sldId="257"/>
            <ac:picMk id="5" creationId="{C571926F-183B-4D05-8368-41ED9705E691}"/>
          </ac:picMkLst>
        </pc:picChg>
        <pc:picChg chg="add del mod">
          <ac:chgData name="Savoie, Bruce (ASD-S)" userId="90f4cde2-e460-48f0-a8c3-6a502e89c277" providerId="ADAL" clId="{CD76CC05-8127-438C-A982-F8EB4CB446FF}" dt="2022-05-15T22:24:51.081" v="2093" actId="478"/>
          <ac:picMkLst>
            <pc:docMk/>
            <pc:sldMk cId="287915434" sldId="257"/>
            <ac:picMk id="5" creationId="{E4243CBC-45FE-FE42-8D4E-7D22B618FDE1}"/>
          </ac:picMkLst>
        </pc:picChg>
        <pc:picChg chg="add del">
          <ac:chgData name="Savoie, Bruce (ASD-S)" userId="90f4cde2-e460-48f0-a8c3-6a502e89c277" providerId="ADAL" clId="{CD76CC05-8127-438C-A982-F8EB4CB446FF}" dt="2022-05-09T22:05:51.870" v="1873" actId="26606"/>
          <ac:picMkLst>
            <pc:docMk/>
            <pc:sldMk cId="287915434" sldId="257"/>
            <ac:picMk id="10" creationId="{CFD580F5-E7BF-4C1D-BEFD-4A4601EBA876}"/>
          </ac:picMkLst>
        </pc:picChg>
        <pc:picChg chg="add del">
          <ac:chgData name="Savoie, Bruce (ASD-S)" userId="90f4cde2-e460-48f0-a8c3-6a502e89c277" providerId="ADAL" clId="{CD76CC05-8127-438C-A982-F8EB4CB446FF}" dt="2022-05-15T22:23:41.866" v="2078"/>
          <ac:picMkLst>
            <pc:docMk/>
            <pc:sldMk cId="287915434" sldId="257"/>
            <ac:picMk id="12" creationId="{BDFADFB3-3D44-49A8-AE3B-A87C61607F7E}"/>
          </ac:picMkLst>
        </pc:picChg>
        <pc:picChg chg="add del mod">
          <ac:chgData name="Savoie, Bruce (ASD-S)" userId="90f4cde2-e460-48f0-a8c3-6a502e89c277" providerId="ADAL" clId="{CD76CC05-8127-438C-A982-F8EB4CB446FF}" dt="2022-05-01T22:15:32.262" v="1213" actId="478"/>
          <ac:picMkLst>
            <pc:docMk/>
            <pc:sldMk cId="287915434" sldId="257"/>
            <ac:picMk id="14" creationId="{35E1DD3F-3FB5-417A-9D98-7C3F895A089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19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21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35" creationId="{3752DAF3-DBE0-46F2-98F0-8413B042227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37" creationId="{0C958BEF-C417-4034-A07A-4FC9FD946776}"/>
          </ac:picMkLst>
        </pc:picChg>
        <pc:picChg chg="add mod">
          <ac:chgData name="Savoie, Bruce (ASD-S)" userId="90f4cde2-e460-48f0-a8c3-6a502e89c277" providerId="ADAL" clId="{CD76CC05-8127-438C-A982-F8EB4CB446FF}" dt="2022-05-15T22:25:37.192" v="2095" actId="26606"/>
          <ac:picMkLst>
            <pc:docMk/>
            <pc:sldMk cId="287915434" sldId="257"/>
            <ac:picMk id="1026" creationId="{42A07726-B41F-08BE-9265-0F031DE04097}"/>
          </ac:picMkLst>
        </pc:picChg>
        <pc:picChg chg="del">
          <ac:chgData name="Savoie, Bruce (ASD-S)" userId="90f4cde2-e460-48f0-a8c3-6a502e89c277" providerId="ADAL" clId="{CD76CC05-8127-438C-A982-F8EB4CB446FF}" dt="2022-04-10T23:18:15.006" v="127" actId="478"/>
          <ac:picMkLst>
            <pc:docMk/>
            <pc:sldMk cId="287915434" sldId="257"/>
            <ac:picMk id="1026" creationId="{D3D70942-A59F-43CD-9078-01216940EF3E}"/>
          </ac:picMkLst>
        </pc:picChg>
        <pc:picChg chg="add del mod">
          <ac:chgData name="Savoie, Bruce (ASD-S)" userId="90f4cde2-e460-48f0-a8c3-6a502e89c277" providerId="ADAL" clId="{CD76CC05-8127-438C-A982-F8EB4CB446FF}" dt="2022-04-24T14:47:36.774" v="795" actId="478"/>
          <ac:picMkLst>
            <pc:docMk/>
            <pc:sldMk cId="287915434" sldId="257"/>
            <ac:picMk id="2050" creationId="{D2DDEF98-622E-4A81-B313-E5DE754D30FE}"/>
          </ac:picMkLst>
        </pc:picChg>
        <pc:picChg chg="add del mod ord">
          <ac:chgData name="Savoie, Bruce (ASD-S)" userId="90f4cde2-e460-48f0-a8c3-6a502e89c277" providerId="ADAL" clId="{CD76CC05-8127-438C-A982-F8EB4CB446FF}" dt="2022-05-09T22:02:35.458" v="1848" actId="478"/>
          <ac:picMkLst>
            <pc:docMk/>
            <pc:sldMk cId="287915434" sldId="257"/>
            <ac:picMk id="3074" creationId="{E3B35B3A-7CD7-473D-AC0A-B86B2BDC98BC}"/>
          </ac:picMkLst>
        </pc:picChg>
      </pc:sldChg>
      <pc:sldChg chg="addSp delSp modSp mod setBg addAnim setClrOvrMap delDesignElem">
        <pc:chgData name="Savoie, Bruce (ASD-S)" userId="90f4cde2-e460-48f0-a8c3-6a502e89c277" providerId="ADAL" clId="{CD76CC05-8127-438C-A982-F8EB4CB446FF}" dt="2022-05-16T00:03:30.153" v="2301" actId="6549"/>
        <pc:sldMkLst>
          <pc:docMk/>
          <pc:sldMk cId="2119008132" sldId="261"/>
        </pc:sldMkLst>
        <pc:spChg chg="mod">
          <ac:chgData name="Savoie, Bruce (ASD-S)" userId="90f4cde2-e460-48f0-a8c3-6a502e89c277" providerId="ADAL" clId="{CD76CC05-8127-438C-A982-F8EB4CB446FF}" dt="2022-05-15T22:27:27.029" v="2103" actId="26606"/>
          <ac:spMkLst>
            <pc:docMk/>
            <pc:sldMk cId="2119008132" sldId="261"/>
            <ac:spMk id="2" creationId="{12935ADF-A80F-42C8-91FB-B2E3F2302CBC}"/>
          </ac:spMkLst>
        </pc:spChg>
        <pc:spChg chg="mod ord">
          <ac:chgData name="Savoie, Bruce (ASD-S)" userId="90f4cde2-e460-48f0-a8c3-6a502e89c277" providerId="ADAL" clId="{CD76CC05-8127-438C-A982-F8EB4CB446FF}" dt="2022-05-16T00:03:30.153" v="2301" actId="6549"/>
          <ac:spMkLst>
            <pc:docMk/>
            <pc:sldMk cId="2119008132" sldId="261"/>
            <ac:spMk id="3" creationId="{3312CF84-128C-4C0E-9AB3-472C1CB8117D}"/>
          </ac:spMkLst>
        </pc:spChg>
        <pc:spChg chg="add del mod">
          <ac:chgData name="Savoie, Bruce (ASD-S)" userId="90f4cde2-e460-48f0-a8c3-6a502e89c277" providerId="ADAL" clId="{CD76CC05-8127-438C-A982-F8EB4CB446FF}" dt="2022-05-15T22:27:20.605" v="2100"/>
          <ac:spMkLst>
            <pc:docMk/>
            <pc:sldMk cId="2119008132" sldId="261"/>
            <ac:spMk id="4" creationId="{49A20CE3-D6A8-8525-44D8-204F78435FD7}"/>
          </ac:spMkLst>
        </pc:spChg>
        <pc:spChg chg="add del mod">
          <ac:chgData name="Savoie, Bruce (ASD-S)" userId="90f4cde2-e460-48f0-a8c3-6a502e89c277" providerId="ADAL" clId="{CD76CC05-8127-438C-A982-F8EB4CB446FF}" dt="2022-04-10T23:23:59.791" v="152"/>
          <ac:spMkLst>
            <pc:docMk/>
            <pc:sldMk cId="2119008132" sldId="261"/>
            <ac:spMk id="4" creationId="{97058E93-A6CB-49DB-8319-29BCA53E6C4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8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9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14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16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119008132" sldId="261"/>
            <ac:spMk id="18" creationId="{6AD30037-67ED-4367-9BE0-45787510BF1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22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24" creationId="{9B0F3308-12C4-4DD7-ABB4-D0DFAA3CF6D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0" creationId="{73AFD74C-283C-45BD-885B-6E6635E4B3F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2" creationId="{CE3DE725-FEB0-422F-BDBA-A29C95768A3F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4" creationId="{05058156-257B-4118-BA50-5869C8AF6AD7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6" creationId="{D23B4D99-FEA8-489A-8436-A2F113BE1B6E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38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40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42" creationId="{AFC5700F-7321-4B30-B1DC-BC4F2165BB51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44" creationId="{8F50300C-C744-4948-BE34-534215C7469B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74" creationId="{6CA72FCB-DBCC-435A-838B-682978F4791B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5" creationId="{EE9F5D7F-1BBC-4096-ADA7-AA9C9E4D2868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7" creationId="{06D370DD-716B-4528-B475-331F84CEA5A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9" creationId="{E79D076F-656A-4CD9-83AD-AF8F4B28CA49}"/>
          </ac:spMkLst>
        </pc:spChg>
        <pc:spChg chg="add del">
          <ac:chgData name="Savoie, Bruce (ASD-S)" userId="90f4cde2-e460-48f0-a8c3-6a502e89c277" providerId="ADAL" clId="{CD76CC05-8127-438C-A982-F8EB4CB446FF}" dt="2022-05-15T22:27:27.008" v="2102" actId="26606"/>
          <ac:spMkLst>
            <pc:docMk/>
            <pc:sldMk cId="2119008132" sldId="261"/>
            <ac:spMk id="99" creationId="{7CC9829A-26F6-4595-8608-1A9F57DA7504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16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18" creationId="{2A337B9A-DE2D-4671-B699-5EDA7354E3C0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20" creationId="{AF78F100-9F75-4171-82C9-3EAB9ECF9C5A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22" creationId="{E5CC6B24-538F-439E-B44C-19AED5F54370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52" creationId="{E0F4241C-38D8-4CE3-BE9E-490EB141D38A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54" creationId="{D643605B-3952-430D-B6EB-6987EFA31570}"/>
          </ac:spMkLst>
        </pc:spChg>
        <pc:spChg chg="add">
          <ac:chgData name="Savoie, Bruce (ASD-S)" userId="90f4cde2-e460-48f0-a8c3-6a502e89c277" providerId="ADAL" clId="{CD76CC05-8127-438C-A982-F8EB4CB446FF}" dt="2022-05-15T22:27:27.029" v="2103" actId="26606"/>
          <ac:spMkLst>
            <pc:docMk/>
            <pc:sldMk cId="2119008132" sldId="261"/>
            <ac:spMk id="3097" creationId="{A3BAF07C-C39E-42EB-BB22-8D46691D9735}"/>
          </ac:spMkLst>
        </pc:spChg>
        <pc:spChg chg="add">
          <ac:chgData name="Savoie, Bruce (ASD-S)" userId="90f4cde2-e460-48f0-a8c3-6a502e89c277" providerId="ADAL" clId="{CD76CC05-8127-438C-A982-F8EB4CB446FF}" dt="2022-05-15T22:27:27.029" v="2103" actId="26606"/>
          <ac:spMkLst>
            <pc:docMk/>
            <pc:sldMk cId="2119008132" sldId="261"/>
            <ac:spMk id="3118" creationId="{44C110BA-81E8-4247-853A-5F2B93E92E46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4100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4101" creationId="{3212FB65-CD2B-4005-B910-132DCE19FCC7}"/>
          </ac:spMkLst>
        </pc:s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119008132" sldId="261"/>
            <ac:grpSpMk id="1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119008132" sldId="261"/>
            <ac:grpSpMk id="20" creationId="{50841A4E-5BC1-44B4-83CF-D524E8AEAD64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23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46" creationId="{3EF50F21-ED59-4E25-B7BC-73AD45B39542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60" creationId="{672F9DC4-C2C4-43CF-9C2C-2EE1826F77A2}"/>
          </ac:grpSpMkLst>
        </pc:grpChg>
        <pc:grpChg chg="add del">
          <ac:chgData name="Savoie, Bruce (ASD-S)" userId="90f4cde2-e460-48f0-a8c3-6a502e89c277" providerId="ADAL" clId="{CD76CC05-8127-438C-A982-F8EB4CB446FF}" dt="2022-05-15T22:27:27.008" v="2102" actId="26606"/>
          <ac:grpSpMkLst>
            <pc:docMk/>
            <pc:sldMk cId="2119008132" sldId="261"/>
            <ac:grpSpMk id="71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73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88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15T22:27:27.008" v="2102" actId="26606"/>
          <ac:grpSpMkLst>
            <pc:docMk/>
            <pc:sldMk cId="2119008132" sldId="261"/>
            <ac:grpSpMk id="94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27:27.008" v="2102" actId="26606"/>
          <ac:grpSpMkLst>
            <pc:docMk/>
            <pc:sldMk cId="2119008132" sldId="261"/>
            <ac:grpSpMk id="101" creationId="{75343792-FB15-4868-8582-6FB07FD06552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102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124" creationId="{D3ABA9C9-9CC6-4B93-8EE4-A4550C5C2691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138" creationId="{2BC5EA1C-98C5-4527-9229-AED44F1566DB}"/>
          </ac:grpSpMkLst>
        </pc:grpChg>
        <pc:grpChg chg="add del">
          <ac:chgData name="Savoie, Bruce (ASD-S)" userId="90f4cde2-e460-48f0-a8c3-6a502e89c277" providerId="ADAL" clId="{CD76CC05-8127-438C-A982-F8EB4CB446FF}" dt="2022-05-15T22:27:27.008" v="2102" actId="26606"/>
          <ac:grpSpMkLst>
            <pc:docMk/>
            <pc:sldMk cId="2119008132" sldId="261"/>
            <ac:grpSpMk id="3087" creationId="{F594A2EF-2FF2-48A2-91C9-02790030750B}"/>
          </ac:grpSpMkLst>
        </pc:grpChg>
        <pc:grpChg chg="add">
          <ac:chgData name="Savoie, Bruce (ASD-S)" userId="90f4cde2-e460-48f0-a8c3-6a502e89c277" providerId="ADAL" clId="{CD76CC05-8127-438C-A982-F8EB4CB446FF}" dt="2022-05-15T22:27:27.029" v="2103" actId="26606"/>
          <ac:grpSpMkLst>
            <pc:docMk/>
            <pc:sldMk cId="2119008132" sldId="261"/>
            <ac:grpSpMk id="3089" creationId="{E8DD8E1A-9945-4DBA-BC40-7A028BF32D2D}"/>
          </ac:grpSpMkLst>
        </pc:grpChg>
        <pc:grpChg chg="add">
          <ac:chgData name="Savoie, Bruce (ASD-S)" userId="90f4cde2-e460-48f0-a8c3-6a502e89c277" providerId="ADAL" clId="{CD76CC05-8127-438C-A982-F8EB4CB446FF}" dt="2022-05-15T22:27:27.029" v="2103" actId="26606"/>
          <ac:grpSpMkLst>
            <pc:docMk/>
            <pc:sldMk cId="2119008132" sldId="261"/>
            <ac:grpSpMk id="3096" creationId="{F35369DB-627C-41BD-9041-6426E8BF6604}"/>
          </ac:grpSpMkLst>
        </pc:grpChg>
        <pc:grpChg chg="add">
          <ac:chgData name="Savoie, Bruce (ASD-S)" userId="90f4cde2-e460-48f0-a8c3-6a502e89c277" providerId="ADAL" clId="{CD76CC05-8127-438C-A982-F8EB4CB446FF}" dt="2022-05-15T22:27:27.029" v="2103" actId="26606"/>
          <ac:grpSpMkLst>
            <pc:docMk/>
            <pc:sldMk cId="2119008132" sldId="261"/>
            <ac:grpSpMk id="3098" creationId="{D8E9CF54-0466-4261-9E62-0249E60E1886}"/>
          </ac:grpSpMkLst>
        </pc:grpChg>
        <pc:picChg chg="add del mod ord">
          <ac:chgData name="Savoie, Bruce (ASD-S)" userId="90f4cde2-e460-48f0-a8c3-6a502e89c277" providerId="ADAL" clId="{CD76CC05-8127-438C-A982-F8EB4CB446FF}" dt="2022-05-15T22:27:15.929" v="2099" actId="478"/>
          <ac:picMkLst>
            <pc:docMk/>
            <pc:sldMk cId="2119008132" sldId="261"/>
            <ac:picMk id="5" creationId="{B9E573DD-9697-49F8-9E21-77AA5784635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7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5-15T22:23:41.866" v="2078"/>
          <ac:picMkLst>
            <pc:docMk/>
            <pc:sldMk cId="2119008132" sldId="261"/>
            <ac:picMk id="11" creationId="{CFD580F5-E7BF-4C1D-BEFD-4A4601EBA876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12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26" creationId="{6A24046D-AAB6-4470-AC22-6448D576E5B5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28" creationId="{211A0A85-392D-49DA-B9EC-82262B3B9614}"/>
          </ac:picMkLst>
        </pc:picChg>
        <pc:picChg chg="add mod">
          <ac:chgData name="Savoie, Bruce (ASD-S)" userId="90f4cde2-e460-48f0-a8c3-6a502e89c277" providerId="ADAL" clId="{CD76CC05-8127-438C-A982-F8EB4CB446FF}" dt="2022-05-15T22:27:27.029" v="2103" actId="26606"/>
          <ac:picMkLst>
            <pc:docMk/>
            <pc:sldMk cId="2119008132" sldId="261"/>
            <ac:picMk id="3074" creationId="{0F2AAC18-7502-D282-94C6-292EB41291D4}"/>
          </ac:picMkLst>
        </pc:picChg>
        <pc:picChg chg="del">
          <ac:chgData name="Savoie, Bruce (ASD-S)" userId="90f4cde2-e460-48f0-a8c3-6a502e89c277" providerId="ADAL" clId="{CD76CC05-8127-438C-A982-F8EB4CB446FF}" dt="2022-04-10T23:18:28.330" v="129" actId="478"/>
          <ac:picMkLst>
            <pc:docMk/>
            <pc:sldMk cId="2119008132" sldId="261"/>
            <ac:picMk id="4098" creationId="{C9AD5C57-37FE-41A7-BA7A-A78FD076FEEA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5-15T22:26:53.513" v="2098" actId="26606"/>
        <pc:sldMkLst>
          <pc:docMk/>
          <pc:sldMk cId="875609225" sldId="265"/>
        </pc:sldMkLst>
        <pc:spChg chg="mod">
          <ac:chgData name="Savoie, Bruce (ASD-S)" userId="90f4cde2-e460-48f0-a8c3-6a502e89c277" providerId="ADAL" clId="{CD76CC05-8127-438C-A982-F8EB4CB446FF}" dt="2022-05-15T22:26:53.513" v="2098" actId="26606"/>
          <ac:spMkLst>
            <pc:docMk/>
            <pc:sldMk cId="875609225" sldId="265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10T23:22:13.569" v="150"/>
          <ac:spMkLst>
            <pc:docMk/>
            <pc:sldMk cId="875609225" sldId="265"/>
            <ac:spMk id="3" creationId="{2305D413-57A9-4D82-AB18-3262B7175471}"/>
          </ac:spMkLst>
        </pc:spChg>
        <pc:spChg chg="add del mod">
          <ac:chgData name="Savoie, Bruce (ASD-S)" userId="90f4cde2-e460-48f0-a8c3-6a502e89c277" providerId="ADAL" clId="{CD76CC05-8127-438C-A982-F8EB4CB446FF}" dt="2022-05-15T22:26:50.302" v="2097"/>
          <ac:spMkLst>
            <pc:docMk/>
            <pc:sldMk cId="875609225" sldId="265"/>
            <ac:spMk id="3" creationId="{761B356C-AEA8-54FE-B8A2-87158B362C12}"/>
          </ac:spMkLst>
        </pc:spChg>
        <pc:spChg chg="add del mod">
          <ac:chgData name="Savoie, Bruce (ASD-S)" userId="90f4cde2-e460-48f0-a8c3-6a502e89c277" providerId="ADAL" clId="{CD76CC05-8127-438C-A982-F8EB4CB446FF}" dt="2022-05-01T22:16:20.510" v="1216"/>
          <ac:spMkLst>
            <pc:docMk/>
            <pc:sldMk cId="875609225" sldId="265"/>
            <ac:spMk id="3" creationId="{94A7F6D9-9662-4376-9A74-4A5468CB5EB1}"/>
          </ac:spMkLst>
        </pc:spChg>
        <pc:spChg chg="add del mod">
          <ac:chgData name="Savoie, Bruce (ASD-S)" userId="90f4cde2-e460-48f0-a8c3-6a502e89c277" providerId="ADAL" clId="{CD76CC05-8127-438C-A982-F8EB4CB446FF}" dt="2022-05-09T22:02:27.675" v="1847"/>
          <ac:spMkLst>
            <pc:docMk/>
            <pc:sldMk cId="875609225" sldId="265"/>
            <ac:spMk id="3" creationId="{AAD4294E-34B9-D331-9B34-A480CD6787C1}"/>
          </ac:spMkLst>
        </pc:spChg>
        <pc:spChg chg="mod ord">
          <ac:chgData name="Savoie, Bruce (ASD-S)" userId="90f4cde2-e460-48f0-a8c3-6a502e89c277" providerId="ADAL" clId="{CD76CC05-8127-438C-A982-F8EB4CB446FF}" dt="2022-05-15T22:26:53.513" v="2098" actId="26606"/>
          <ac:spMkLst>
            <pc:docMk/>
            <pc:sldMk cId="875609225" sldId="265"/>
            <ac:spMk id="4" creationId="{54D2BC26-CB9E-4B1E-A189-7DB32A953C38}"/>
          </ac:spMkLst>
        </pc:spChg>
        <pc:spChg chg="add">
          <ac:chgData name="Savoie, Bruce (ASD-S)" userId="90f4cde2-e460-48f0-a8c3-6a502e89c277" providerId="ADAL" clId="{CD76CC05-8127-438C-A982-F8EB4CB446FF}" dt="2022-05-15T22:26:53.513" v="2098" actId="26606"/>
          <ac:spMkLst>
            <pc:docMk/>
            <pc:sldMk cId="875609225" sldId="265"/>
            <ac:spMk id="38" creationId="{7CC9829A-26F6-4595-8608-1A9F57DA750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75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77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8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83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85" creationId="{2FD6CE23-240D-415B-81B0-F15CE60767AC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875609225" sldId="265"/>
            <ac:spMk id="87" creationId="{55599FE3-8CCE-4364-9F89-0C11699C4F6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1" creationId="{7FC58165-2D0C-46A8-9039-E47107B796C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3" creationId="{DAB394C5-66AD-4654-96DD-5F7A5B282088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5" creationId="{10006BD7-716F-4665-AEF3-99B3188222BF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7" creationId="{17038EEB-6071-4BDA-AA8F-6D46EB56DE00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75609225" sldId="265"/>
            <ac:spMk id="99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75609225" sldId="265"/>
            <ac:spMk id="101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75609225" sldId="265"/>
            <ac:spMk id="103" creationId="{B2EC7880-C5D9-40A8-A6B0-3198AD07AD1B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3077" creationId="{24923D72-7E69-464B-94C5-B2530008D094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4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5" creationId="{3212FB65-CD2B-4005-B910-132DCE19FCC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6" creationId="{B5DC95B7-2A72-483B-BA19-2BE75120554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7" creationId="{1C822AFE-7E96-4A51-9E55-FCAEACD2135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8" creationId="{9169EA61-C175-4B7E-807B-58199DEA7FB3}"/>
          </ac:spMkLst>
        </pc:spChg>
        <pc:grpChg chg="add">
          <ac:chgData name="Savoie, Bruce (ASD-S)" userId="90f4cde2-e460-48f0-a8c3-6a502e89c277" providerId="ADAL" clId="{CD76CC05-8127-438C-A982-F8EB4CB446FF}" dt="2022-05-15T22:26:53.513" v="2098" actId="26606"/>
          <ac:grpSpMkLst>
            <pc:docMk/>
            <pc:sldMk cId="875609225" sldId="265"/>
            <ac:grpSpMk id="10" creationId="{AE19E2D2-078B-459F-A431-2037B063FDF3}"/>
          </ac:grpSpMkLst>
        </pc:grpChg>
        <pc:grpChg chg="add">
          <ac:chgData name="Savoie, Bruce (ASD-S)" userId="90f4cde2-e460-48f0-a8c3-6a502e89c277" providerId="ADAL" clId="{CD76CC05-8127-438C-A982-F8EB4CB446FF}" dt="2022-05-15T22:26:53.513" v="2098" actId="26606"/>
          <ac:grpSpMkLst>
            <pc:docMk/>
            <pc:sldMk cId="875609225" sldId="265"/>
            <ac:grpSpMk id="33" creationId="{E10C7CFA-FC7F-479C-9026-39109C0B5967}"/>
          </ac:grpSpMkLst>
        </pc:grpChg>
        <pc:grpChg chg="add">
          <ac:chgData name="Savoie, Bruce (ASD-S)" userId="90f4cde2-e460-48f0-a8c3-6a502e89c277" providerId="ADAL" clId="{CD76CC05-8127-438C-A982-F8EB4CB446FF}" dt="2022-05-15T22:26:53.513" v="2098" actId="26606"/>
          <ac:grpSpMkLst>
            <pc:docMk/>
            <pc:sldMk cId="875609225" sldId="265"/>
            <ac:grpSpMk id="40" creationId="{75343792-FB15-4868-8582-6FB07FD06552}"/>
          </ac:grpSpMkLst>
        </pc:grpChg>
        <pc:grpChg chg="add">
          <ac:chgData name="Savoie, Bruce (ASD-S)" userId="90f4cde2-e460-48f0-a8c3-6a502e89c277" providerId="ADAL" clId="{CD76CC05-8127-438C-A982-F8EB4CB446FF}" dt="2022-05-15T22:26:53.513" v="2098" actId="26606"/>
          <ac:grpSpMkLst>
            <pc:docMk/>
            <pc:sldMk cId="875609225" sldId="265"/>
            <ac:grpSpMk id="63" creationId="{F594A2EF-2FF2-48A2-91C9-02790030750B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875609225" sldId="265"/>
            <ac:grpSpMk id="71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875609225" sldId="265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875609225" sldId="265"/>
            <ac:grpSpMk id="4100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875609225" sldId="265"/>
            <ac:grpSpMk id="4107" creationId="{8267D78B-5467-413E-AA16-317DC14DEDF7}"/>
          </ac:grpSpMkLst>
        </pc:grpChg>
        <pc:picChg chg="add mod">
          <ac:chgData name="Savoie, Bruce (ASD-S)" userId="90f4cde2-e460-48f0-a8c3-6a502e89c277" providerId="ADAL" clId="{CD76CC05-8127-438C-A982-F8EB4CB446FF}" dt="2022-05-15T22:26:53.513" v="2098" actId="26606"/>
          <ac:picMkLst>
            <pc:docMk/>
            <pc:sldMk cId="875609225" sldId="265"/>
            <ac:picMk id="5" creationId="{54728882-BA1F-A96C-85E8-ACD9214D59BA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73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89" creationId="{C5DED009-4FA7-4A3F-B64A-86EE7D5C4DE5}"/>
          </ac:picMkLst>
        </pc:picChg>
        <pc:picChg chg="del">
          <ac:chgData name="Savoie, Bruce (ASD-S)" userId="90f4cde2-e460-48f0-a8c3-6a502e89c277" providerId="ADAL" clId="{CD76CC05-8127-438C-A982-F8EB4CB446FF}" dt="2022-04-10T23:18:17.936" v="128" actId="478"/>
          <ac:picMkLst>
            <pc:docMk/>
            <pc:sldMk cId="875609225" sldId="265"/>
            <ac:picMk id="2050" creationId="{0BA764EB-4B6F-4616-909C-41553B8FDC4F}"/>
          </ac:picMkLst>
        </pc:picChg>
        <pc:picChg chg="add del mod">
          <ac:chgData name="Savoie, Bruce (ASD-S)" userId="90f4cde2-e460-48f0-a8c3-6a502e89c277" providerId="ADAL" clId="{CD76CC05-8127-438C-A982-F8EB4CB446FF}" dt="2022-05-15T22:26:48.495" v="2096" actId="478"/>
          <ac:picMkLst>
            <pc:docMk/>
            <pc:sldMk cId="875609225" sldId="265"/>
            <ac:picMk id="2050" creationId="{A42EF9CE-D299-239C-57BE-BBD899A8459B}"/>
          </ac:picMkLst>
        </pc:picChg>
        <pc:picChg chg="add del">
          <ac:chgData name="Savoie, Bruce (ASD-S)" userId="90f4cde2-e460-48f0-a8c3-6a502e89c277" providerId="ADAL" clId="{CD76CC05-8127-438C-A982-F8EB4CB446FF}" dt="2022-05-15T22:23:41.866" v="2078"/>
          <ac:picMkLst>
            <pc:docMk/>
            <pc:sldMk cId="875609225" sldId="265"/>
            <ac:picMk id="2052" creationId="{BDFADFB3-3D44-49A8-AE3B-A87C61607F7E}"/>
          </ac:picMkLst>
        </pc:picChg>
        <pc:picChg chg="add del mod ord">
          <ac:chgData name="Savoie, Bruce (ASD-S)" userId="90f4cde2-e460-48f0-a8c3-6a502e89c277" providerId="ADAL" clId="{CD76CC05-8127-438C-A982-F8EB4CB446FF}" dt="2022-05-01T22:15:38.173" v="1215" actId="478"/>
          <ac:picMkLst>
            <pc:docMk/>
            <pc:sldMk cId="875609225" sldId="265"/>
            <ac:picMk id="3074" creationId="{938CB88C-32DA-4901-9AD8-0EE228D77978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3076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3078" creationId="{16E66A48-7796-4FE2-8042-B87F1E3A543E}"/>
          </ac:picMkLst>
        </pc:picChg>
        <pc:picChg chg="add del mod ord">
          <ac:chgData name="Savoie, Bruce (ASD-S)" userId="90f4cde2-e460-48f0-a8c3-6a502e89c277" providerId="ADAL" clId="{CD76CC05-8127-438C-A982-F8EB4CB446FF}" dt="2022-05-09T22:02:26.116" v="1846" actId="478"/>
          <ac:picMkLst>
            <pc:docMk/>
            <pc:sldMk cId="875609225" sldId="265"/>
            <ac:picMk id="4098" creationId="{DE281335-D78E-4AED-A26D-B9B9200FFA54}"/>
          </ac:picMkLst>
        </pc:picChg>
      </pc:sldChg>
      <pc:sldChg chg="addSp delSp modSp add del mod ord setBg delDesignElem">
        <pc:chgData name="Savoie, Bruce (ASD-S)" userId="90f4cde2-e460-48f0-a8c3-6a502e89c277" providerId="ADAL" clId="{CD76CC05-8127-438C-A982-F8EB4CB446FF}" dt="2022-05-15T22:31:43.879" v="2145" actId="26606"/>
        <pc:sldMkLst>
          <pc:docMk/>
          <pc:sldMk cId="1559245117" sldId="266"/>
        </pc:sldMkLst>
        <pc:spChg chg="mod">
          <ac:chgData name="Savoie, Bruce (ASD-S)" userId="90f4cde2-e460-48f0-a8c3-6a502e89c277" providerId="ADAL" clId="{CD76CC05-8127-438C-A982-F8EB4CB446FF}" dt="2022-05-15T22:31:43.851" v="2144" actId="26606"/>
          <ac:spMkLst>
            <pc:docMk/>
            <pc:sldMk cId="1559245117" sldId="266"/>
            <ac:spMk id="2" creationId="{41687EE9-9B1F-480E-852F-0088ED57B1C3}"/>
          </ac:spMkLst>
        </pc:spChg>
        <pc:spChg chg="add del mod">
          <ac:chgData name="Savoie, Bruce (ASD-S)" userId="90f4cde2-e460-48f0-a8c3-6a502e89c277" providerId="ADAL" clId="{CD76CC05-8127-438C-A982-F8EB4CB446FF}" dt="2022-05-09T22:00:52.968" v="1844"/>
          <ac:spMkLst>
            <pc:docMk/>
            <pc:sldMk cId="1559245117" sldId="266"/>
            <ac:spMk id="3" creationId="{64D672B6-BF3F-A08B-B852-B25A8115ED02}"/>
          </ac:spMkLst>
        </pc:spChg>
        <pc:spChg chg="add del mod">
          <ac:chgData name="Savoie, Bruce (ASD-S)" userId="90f4cde2-e460-48f0-a8c3-6a502e89c277" providerId="ADAL" clId="{CD76CC05-8127-438C-A982-F8EB4CB446FF}" dt="2022-05-01T22:17:51.126" v="1218"/>
          <ac:spMkLst>
            <pc:docMk/>
            <pc:sldMk cId="1559245117" sldId="266"/>
            <ac:spMk id="3" creationId="{A2F76C72-6ECE-4102-9C99-05BE60029E5B}"/>
          </ac:spMkLst>
        </pc:spChg>
        <pc:spChg chg="add del mod">
          <ac:chgData name="Savoie, Bruce (ASD-S)" userId="90f4cde2-e460-48f0-a8c3-6a502e89c277" providerId="ADAL" clId="{CD76CC05-8127-438C-A982-F8EB4CB446FF}" dt="2022-04-10T23:20:49.606" v="143"/>
          <ac:spMkLst>
            <pc:docMk/>
            <pc:sldMk cId="1559245117" sldId="266"/>
            <ac:spMk id="3" creationId="{E1AC933C-9592-488E-A758-D8A8965E4201}"/>
          </ac:spMkLst>
        </pc:spChg>
        <pc:spChg chg="add del mod">
          <ac:chgData name="Savoie, Bruce (ASD-S)" userId="90f4cde2-e460-48f0-a8c3-6a502e89c277" providerId="ADAL" clId="{CD76CC05-8127-438C-A982-F8EB4CB446FF}" dt="2022-04-24T14:58:17.608" v="1063"/>
          <ac:spMkLst>
            <pc:docMk/>
            <pc:sldMk cId="1559245117" sldId="266"/>
            <ac:spMk id="3" creationId="{E50DF057-F65C-4A36-AB22-15FB2EB5CB7D}"/>
          </ac:spMkLst>
        </pc:spChg>
        <pc:spChg chg="add del mod">
          <ac:chgData name="Savoie, Bruce (ASD-S)" userId="90f4cde2-e460-48f0-a8c3-6a502e89c277" providerId="ADAL" clId="{CD76CC05-8127-438C-A982-F8EB4CB446FF}" dt="2022-05-15T22:28:05.540" v="2105"/>
          <ac:spMkLst>
            <pc:docMk/>
            <pc:sldMk cId="1559245117" sldId="266"/>
            <ac:spMk id="3" creationId="{F779CB9F-284F-DE75-68D7-306B44B9B195}"/>
          </ac:spMkLst>
        </pc:spChg>
        <pc:spChg chg="add del mod">
          <ac:chgData name="Savoie, Bruce (ASD-S)" userId="90f4cde2-e460-48f0-a8c3-6a502e89c277" providerId="ADAL" clId="{CD76CC05-8127-438C-A982-F8EB4CB446FF}" dt="2022-05-15T22:31:31.064" v="2136"/>
          <ac:spMkLst>
            <pc:docMk/>
            <pc:sldMk cId="1559245117" sldId="266"/>
            <ac:spMk id="4" creationId="{56DC30A9-9AF2-2532-33E9-977C57BC5EBA}"/>
          </ac:spMkLst>
        </pc:spChg>
        <pc:spChg chg="mod ord">
          <ac:chgData name="Savoie, Bruce (ASD-S)" userId="90f4cde2-e460-48f0-a8c3-6a502e89c277" providerId="ADAL" clId="{CD76CC05-8127-438C-A982-F8EB4CB446FF}" dt="2022-05-15T22:31:43.879" v="2145" actId="26606"/>
          <ac:spMkLst>
            <pc:docMk/>
            <pc:sldMk cId="1559245117" sldId="266"/>
            <ac:spMk id="11" creationId="{D08E1AE2-AA0A-49EE-9AC9-E77A4CCA49E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1559245117" sldId="266"/>
            <ac:spMk id="44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1559245117" sldId="266"/>
            <ac:spMk id="46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15T22:31:42.697" v="2142" actId="26606"/>
          <ac:spMkLst>
            <pc:docMk/>
            <pc:sldMk cId="1559245117" sldId="266"/>
            <ac:spMk id="65" creationId="{9C057A66-6E97-4BA5-B4B3-2690ACE3CE80}"/>
          </ac:spMkLst>
        </pc:spChg>
        <pc:spChg chg="add del">
          <ac:chgData name="Savoie, Bruce (ASD-S)" userId="90f4cde2-e460-48f0-a8c3-6a502e89c277" providerId="ADAL" clId="{CD76CC05-8127-438C-A982-F8EB4CB446FF}" dt="2022-05-15T22:31:42.697" v="2142" actId="26606"/>
          <ac:spMkLst>
            <pc:docMk/>
            <pc:sldMk cId="1559245117" sldId="266"/>
            <ac:spMk id="66" creationId="{764884A8-16DD-467F-A648-70B32E20BA99}"/>
          </ac:spMkLst>
        </pc:spChg>
        <pc:spChg chg="add del">
          <ac:chgData name="Savoie, Bruce (ASD-S)" userId="90f4cde2-e460-48f0-a8c3-6a502e89c277" providerId="ADAL" clId="{CD76CC05-8127-438C-A982-F8EB4CB446FF}" dt="2022-05-15T22:31:42.697" v="2142" actId="26606"/>
          <ac:spMkLst>
            <pc:docMk/>
            <pc:sldMk cId="1559245117" sldId="266"/>
            <ac:spMk id="67" creationId="{276681CD-6924-4550-926C-667FC2C6A8B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75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77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81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83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85" creationId="{9B0F3308-12C4-4DD7-ABB4-D0DFAA3CF6DE}"/>
          </ac:spMkLst>
        </pc:spChg>
        <pc:spChg chg="add del">
          <ac:chgData name="Savoie, Bruce (ASD-S)" userId="90f4cde2-e460-48f0-a8c3-6a502e89c277" providerId="ADAL" clId="{CD76CC05-8127-438C-A982-F8EB4CB446FF}" dt="2022-04-10T23:20:55.921" v="145" actId="26606"/>
          <ac:spMkLst>
            <pc:docMk/>
            <pc:sldMk cId="1559245117" sldId="266"/>
            <ac:spMk id="87" creationId="{55599FE3-8CCE-4364-9F89-0C11699C4F6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1" creationId="{73AFD74C-283C-45BD-885B-6E6635E4B3F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3" creationId="{CE3DE725-FEB0-422F-BDBA-A29C95768A3F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5" creationId="{05058156-257B-4118-BA50-5869C8AF6AD7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7" creationId="{D23B4D99-FEA8-489A-8436-A2F113BE1B6E}"/>
          </ac:spMkLst>
        </pc:spChg>
        <pc:spChg chg="add del">
          <ac:chgData name="Savoie, Bruce (ASD-S)" userId="90f4cde2-e460-48f0-a8c3-6a502e89c277" providerId="ADAL" clId="{CD76CC05-8127-438C-A982-F8EB4CB446FF}" dt="2022-05-15T22:31:43.879" v="2145" actId="26606"/>
          <ac:spMkLst>
            <pc:docMk/>
            <pc:sldMk cId="1559245117" sldId="266"/>
            <ac:spMk id="99" creationId="{48CAE4AE-A9DF-45AF-9A9C-1712BC63418E}"/>
          </ac:spMkLst>
        </pc:spChg>
        <pc:spChg chg="add del">
          <ac:chgData name="Savoie, Bruce (ASD-S)" userId="90f4cde2-e460-48f0-a8c3-6a502e89c277" providerId="ADAL" clId="{CD76CC05-8127-438C-A982-F8EB4CB446FF}" dt="2022-05-15T22:31:43.879" v="2145" actId="26606"/>
          <ac:spMkLst>
            <pc:docMk/>
            <pc:sldMk cId="1559245117" sldId="266"/>
            <ac:spMk id="124" creationId="{E972DE0D-2E53-4159-ABD3-C601524262C2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0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2" creationId="{3212FB65-CD2B-4005-B910-132DCE19FCC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4" creationId="{B5DC95B7-2A72-483B-BA19-2BE75120554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6" creationId="{1C822AFE-7E96-4A51-9E55-FCAEACD2135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8" creationId="{9169EA61-C175-4B7E-807B-58199DEA7FB3}"/>
          </ac:spMkLst>
        </pc:spChg>
        <pc:spChg chg="add del">
          <ac:chgData name="Savoie, Bruce (ASD-S)" userId="90f4cde2-e460-48f0-a8c3-6a502e89c277" providerId="ADAL" clId="{CD76CC05-8127-438C-A982-F8EB4CB446FF}" dt="2022-05-15T22:31:37.821" v="2138" actId="26606"/>
          <ac:spMkLst>
            <pc:docMk/>
            <pc:sldMk cId="1559245117" sldId="266"/>
            <ac:spMk id="150" creationId="{EDFF257A-042C-46B5-80D1-3E8CFD33446E}"/>
          </ac:spMkLst>
        </pc:spChg>
        <pc:spChg chg="add del">
          <ac:chgData name="Savoie, Bruce (ASD-S)" userId="90f4cde2-e460-48f0-a8c3-6a502e89c277" providerId="ADAL" clId="{CD76CC05-8127-438C-A982-F8EB4CB446FF}" dt="2022-05-15T22:31:37.821" v="2138" actId="26606"/>
          <ac:spMkLst>
            <pc:docMk/>
            <pc:sldMk cId="1559245117" sldId="266"/>
            <ac:spMk id="175" creationId="{9C057A66-6E97-4BA5-B4B3-2690ACE3CE80}"/>
          </ac:spMkLst>
        </pc:spChg>
        <pc:spChg chg="add del">
          <ac:chgData name="Savoie, Bruce (ASD-S)" userId="90f4cde2-e460-48f0-a8c3-6a502e89c277" providerId="ADAL" clId="{CD76CC05-8127-438C-A982-F8EB4CB446FF}" dt="2022-05-15T22:31:37.821" v="2138" actId="26606"/>
          <ac:spMkLst>
            <pc:docMk/>
            <pc:sldMk cId="1559245117" sldId="266"/>
            <ac:spMk id="177" creationId="{764884A8-16DD-467F-A648-70B32E20BA99}"/>
          </ac:spMkLst>
        </pc:spChg>
        <pc:spChg chg="add del">
          <ac:chgData name="Savoie, Bruce (ASD-S)" userId="90f4cde2-e460-48f0-a8c3-6a502e89c277" providerId="ADAL" clId="{CD76CC05-8127-438C-A982-F8EB4CB446FF}" dt="2022-05-15T22:31:37.821" v="2138" actId="26606"/>
          <ac:spMkLst>
            <pc:docMk/>
            <pc:sldMk cId="1559245117" sldId="266"/>
            <ac:spMk id="179" creationId="{276681CD-6924-4550-926C-667FC2C6A8B5}"/>
          </ac:spMkLst>
        </pc:spChg>
        <pc:spChg chg="add del">
          <ac:chgData name="Savoie, Bruce (ASD-S)" userId="90f4cde2-e460-48f0-a8c3-6a502e89c277" providerId="ADAL" clId="{CD76CC05-8127-438C-A982-F8EB4CB446FF}" dt="2022-05-15T22:31:43.851" v="2144" actId="26606"/>
          <ac:spMkLst>
            <pc:docMk/>
            <pc:sldMk cId="1559245117" sldId="266"/>
            <ac:spMk id="181" creationId="{B2DF6337-9683-4A06-B3D5-CB22C7F4F2BE}"/>
          </ac:spMkLst>
        </pc:spChg>
        <pc:spChg chg="add del">
          <ac:chgData name="Savoie, Bruce (ASD-S)" userId="90f4cde2-e460-48f0-a8c3-6a502e89c277" providerId="ADAL" clId="{CD76CC05-8127-438C-A982-F8EB4CB446FF}" dt="2022-05-15T22:31:39.404" v="2140" actId="26606"/>
          <ac:spMkLst>
            <pc:docMk/>
            <pc:sldMk cId="1559245117" sldId="266"/>
            <ac:spMk id="4126" creationId="{5EED486D-50DC-40B5-B6BB-E18A56619A99}"/>
          </ac:spMkLst>
        </pc:spChg>
        <pc:spChg chg="add del">
          <ac:chgData name="Savoie, Bruce (ASD-S)" userId="90f4cde2-e460-48f0-a8c3-6a502e89c277" providerId="ADAL" clId="{CD76CC05-8127-438C-A982-F8EB4CB446FF}" dt="2022-05-15T22:31:39.404" v="2140" actId="26606"/>
          <ac:spMkLst>
            <pc:docMk/>
            <pc:sldMk cId="1559245117" sldId="266"/>
            <ac:spMk id="4149" creationId="{FD425171-B724-4A7F-81FB-15CC599D5BB7}"/>
          </ac:spMkLst>
        </pc:spChg>
        <pc:spChg chg="add del">
          <ac:chgData name="Savoie, Bruce (ASD-S)" userId="90f4cde2-e460-48f0-a8c3-6a502e89c277" providerId="ADAL" clId="{CD76CC05-8127-438C-A982-F8EB4CB446FF}" dt="2022-05-15T22:31:39.404" v="2140" actId="26606"/>
          <ac:spMkLst>
            <pc:docMk/>
            <pc:sldMk cId="1559245117" sldId="266"/>
            <ac:spMk id="4150" creationId="{DD767DAD-8184-49CD-9312-531CBE37CB21}"/>
          </ac:spMkLst>
        </pc:spChg>
        <pc:spChg chg="add del">
          <ac:chgData name="Savoie, Bruce (ASD-S)" userId="90f4cde2-e460-48f0-a8c3-6a502e89c277" providerId="ADAL" clId="{CD76CC05-8127-438C-A982-F8EB4CB446FF}" dt="2022-05-15T22:31:39.404" v="2140" actId="26606"/>
          <ac:spMkLst>
            <pc:docMk/>
            <pc:sldMk cId="1559245117" sldId="266"/>
            <ac:spMk id="4151" creationId="{48F895A8-954D-4E6F-A5B9-13CA653395DE}"/>
          </ac:spMkLst>
        </pc:spChg>
        <pc:spChg chg="add del">
          <ac:chgData name="Savoie, Bruce (ASD-S)" userId="90f4cde2-e460-48f0-a8c3-6a502e89c277" providerId="ADAL" clId="{CD76CC05-8127-438C-A982-F8EB4CB446FF}" dt="2022-05-15T22:31:42.697" v="2142" actId="26606"/>
          <ac:spMkLst>
            <pc:docMk/>
            <pc:sldMk cId="1559245117" sldId="266"/>
            <ac:spMk id="4159" creationId="{EDFF257A-042C-46B5-80D1-3E8CFD33446E}"/>
          </ac:spMkLst>
        </pc:spChg>
        <pc:spChg chg="add del">
          <ac:chgData name="Savoie, Bruce (ASD-S)" userId="90f4cde2-e460-48f0-a8c3-6a502e89c277" providerId="ADAL" clId="{CD76CC05-8127-438C-A982-F8EB4CB446FF}" dt="2022-05-15T22:31:43.851" v="2144" actId="26606"/>
          <ac:spMkLst>
            <pc:docMk/>
            <pc:sldMk cId="1559245117" sldId="266"/>
            <ac:spMk id="4167" creationId="{398E8958-A0BD-4366-8F61-3A496C51CD60}"/>
          </ac:spMkLst>
        </pc:spChg>
        <pc:spChg chg="add del">
          <ac:chgData name="Savoie, Bruce (ASD-S)" userId="90f4cde2-e460-48f0-a8c3-6a502e89c277" providerId="ADAL" clId="{CD76CC05-8127-438C-A982-F8EB4CB446FF}" dt="2022-05-15T22:31:43.851" v="2144" actId="26606"/>
          <ac:spMkLst>
            <pc:docMk/>
            <pc:sldMk cId="1559245117" sldId="266"/>
            <ac:spMk id="4190" creationId="{1429180E-866D-447C-A170-484000E48972}"/>
          </ac:spMkLst>
        </pc:spChg>
        <pc:spChg chg="add del">
          <ac:chgData name="Savoie, Bruce (ASD-S)" userId="90f4cde2-e460-48f0-a8c3-6a502e89c277" providerId="ADAL" clId="{CD76CC05-8127-438C-A982-F8EB4CB446FF}" dt="2022-05-15T22:31:43.851" v="2144" actId="26606"/>
          <ac:spMkLst>
            <pc:docMk/>
            <pc:sldMk cId="1559245117" sldId="266"/>
            <ac:spMk id="4191" creationId="{FEE51AA4-287D-4CB8-8CD4-D6986106F43C}"/>
          </ac:spMkLst>
        </pc:spChg>
        <pc:spChg chg="add del">
          <ac:chgData name="Savoie, Bruce (ASD-S)" userId="90f4cde2-e460-48f0-a8c3-6a502e89c277" providerId="ADAL" clId="{CD76CC05-8127-438C-A982-F8EB4CB446FF}" dt="2022-05-15T22:31:43.851" v="2144" actId="26606"/>
          <ac:spMkLst>
            <pc:docMk/>
            <pc:sldMk cId="1559245117" sldId="266"/>
            <ac:spMk id="4192" creationId="{0177ACA7-E71A-4888-9EBD-074801D881CC}"/>
          </ac:spMkLst>
        </pc:spChg>
        <pc:spChg chg="add">
          <ac:chgData name="Savoie, Bruce (ASD-S)" userId="90f4cde2-e460-48f0-a8c3-6a502e89c277" providerId="ADAL" clId="{CD76CC05-8127-438C-A982-F8EB4CB446FF}" dt="2022-05-15T22:31:43.879" v="2145" actId="26606"/>
          <ac:spMkLst>
            <pc:docMk/>
            <pc:sldMk cId="1559245117" sldId="266"/>
            <ac:spMk id="4200" creationId="{48CAE4AE-A9DF-45AF-9A9C-1712BC63418E}"/>
          </ac:spMkLst>
        </pc:spChg>
        <pc:spChg chg="add">
          <ac:chgData name="Savoie, Bruce (ASD-S)" userId="90f4cde2-e460-48f0-a8c3-6a502e89c277" providerId="ADAL" clId="{CD76CC05-8127-438C-A982-F8EB4CB446FF}" dt="2022-05-15T22:31:43.879" v="2145" actId="26606"/>
          <ac:spMkLst>
            <pc:docMk/>
            <pc:sldMk cId="1559245117" sldId="266"/>
            <ac:spMk id="4202" creationId="{E972DE0D-2E53-4159-ABD3-C601524262C2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5125" creationId="{E1F0989E-BFBB-43E4-927B-2C51C7AE261D}"/>
          </ac:spMkLst>
        </pc:s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1559245117" sldId="266"/>
            <ac:grpSpMk id="16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1559245117" sldId="266"/>
            <ac:grpSpMk id="30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15T22:31:42.697" v="2142" actId="26606"/>
          <ac:grpSpMkLst>
            <pc:docMk/>
            <pc:sldMk cId="1559245117" sldId="266"/>
            <ac:grpSpMk id="64" creationId="{E2836BD6-A1CD-4253-813F-3EDA642A7ACC}"/>
          </ac:grpSpMkLst>
        </pc:grpChg>
        <pc:grpChg chg="add del">
          <ac:chgData name="Savoie, Bruce (ASD-S)" userId="90f4cde2-e460-48f0-a8c3-6a502e89c277" providerId="ADAL" clId="{CD76CC05-8127-438C-A982-F8EB4CB446FF}" dt="2022-04-10T23:20:55.921" v="145" actId="26606"/>
          <ac:grpSpMkLst>
            <pc:docMk/>
            <pc:sldMk cId="1559245117" sldId="266"/>
            <ac:grpSpMk id="71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10T23:20:55.921" v="145" actId="26606"/>
          <ac:grpSpMkLst>
            <pc:docMk/>
            <pc:sldMk cId="1559245117" sldId="266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5-15T22:31:43.879" v="2145" actId="26606"/>
          <ac:grpSpMkLst>
            <pc:docMk/>
            <pc:sldMk cId="1559245117" sldId="266"/>
            <ac:grpSpMk id="94" creationId="{F35369DB-627C-41BD-9041-6426E8BF6604}"/>
          </ac:grpSpMkLst>
        </pc:grpChg>
        <pc:grpChg chg="add del">
          <ac:chgData name="Savoie, Bruce (ASD-S)" userId="90f4cde2-e460-48f0-a8c3-6a502e89c277" providerId="ADAL" clId="{CD76CC05-8127-438C-A982-F8EB4CB446FF}" dt="2022-05-15T22:31:43.879" v="2145" actId="26606"/>
          <ac:grpSpMkLst>
            <pc:docMk/>
            <pc:sldMk cId="1559245117" sldId="266"/>
            <ac:grpSpMk id="101" creationId="{6C272060-BC98-4C91-A58F-4DFEC566CF7F}"/>
          </ac:grpSpMkLst>
        </pc:grpChg>
        <pc:grpChg chg="add del">
          <ac:chgData name="Savoie, Bruce (ASD-S)" userId="90f4cde2-e460-48f0-a8c3-6a502e89c277" providerId="ADAL" clId="{CD76CC05-8127-438C-A982-F8EB4CB446FF}" dt="2022-05-15T22:31:37.821" v="2138" actId="26606"/>
          <ac:grpSpMkLst>
            <pc:docMk/>
            <pc:sldMk cId="1559245117" sldId="266"/>
            <ac:grpSpMk id="123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31:37.821" v="2138" actId="26606"/>
          <ac:grpSpMkLst>
            <pc:docMk/>
            <pc:sldMk cId="1559245117" sldId="266"/>
            <ac:grpSpMk id="152" creationId="{E2836BD6-A1CD-4253-813F-3EDA642A7ACC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1559245117" sldId="266"/>
            <ac:grpSpMk id="1028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5-15T22:31:43.879" v="2145" actId="26606"/>
          <ac:grpSpMkLst>
            <pc:docMk/>
            <pc:sldMk cId="1559245117" sldId="266"/>
            <ac:grpSpMk id="4100" creationId="{E8DD8E1A-9945-4DBA-BC40-7A028BF32D2D}"/>
          </ac:grpSpMkLst>
        </pc:grpChg>
        <pc:grpChg chg="add del">
          <ac:chgData name="Savoie, Bruce (ASD-S)" userId="90f4cde2-e460-48f0-a8c3-6a502e89c277" providerId="ADAL" clId="{CD76CC05-8127-438C-A982-F8EB4CB446FF}" dt="2022-05-15T22:31:37.821" v="2138" actId="26606"/>
          <ac:grpSpMkLst>
            <pc:docMk/>
            <pc:sldMk cId="1559245117" sldId="266"/>
            <ac:grpSpMk id="4117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31:39.404" v="2140" actId="26606"/>
          <ac:grpSpMkLst>
            <pc:docMk/>
            <pc:sldMk cId="1559245117" sldId="266"/>
            <ac:grpSpMk id="4120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31:39.404" v="2140" actId="26606"/>
          <ac:grpSpMkLst>
            <pc:docMk/>
            <pc:sldMk cId="1559245117" sldId="266"/>
            <ac:grpSpMk id="4124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31:39.404" v="2140" actId="26606"/>
          <ac:grpSpMkLst>
            <pc:docMk/>
            <pc:sldMk cId="1559245117" sldId="266"/>
            <ac:grpSpMk id="4127" creationId="{44E06636-FD81-4CFB-877B-32085067C3D3}"/>
          </ac:grpSpMkLst>
        </pc:grpChg>
        <pc:grpChg chg="add del">
          <ac:chgData name="Savoie, Bruce (ASD-S)" userId="90f4cde2-e460-48f0-a8c3-6a502e89c277" providerId="ADAL" clId="{CD76CC05-8127-438C-A982-F8EB4CB446FF}" dt="2022-05-15T22:31:42.697" v="2142" actId="26606"/>
          <ac:grpSpMkLst>
            <pc:docMk/>
            <pc:sldMk cId="1559245117" sldId="266"/>
            <ac:grpSpMk id="4153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31:42.697" v="2142" actId="26606"/>
          <ac:grpSpMkLst>
            <pc:docMk/>
            <pc:sldMk cId="1559245117" sldId="266"/>
            <ac:grpSpMk id="4157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31:43.851" v="2144" actId="26606"/>
          <ac:grpSpMkLst>
            <pc:docMk/>
            <pc:sldMk cId="1559245117" sldId="266"/>
            <ac:grpSpMk id="4161" creationId="{E8DD8E1A-9945-4DBA-BC40-7A028BF32D2D}"/>
          </ac:grpSpMkLst>
        </pc:grpChg>
        <pc:grpChg chg="add del">
          <ac:chgData name="Savoie, Bruce (ASD-S)" userId="90f4cde2-e460-48f0-a8c3-6a502e89c277" providerId="ADAL" clId="{CD76CC05-8127-438C-A982-F8EB4CB446FF}" dt="2022-05-15T22:31:43.851" v="2144" actId="26606"/>
          <ac:grpSpMkLst>
            <pc:docMk/>
            <pc:sldMk cId="1559245117" sldId="266"/>
            <ac:grpSpMk id="4165" creationId="{F35369DB-627C-41BD-9041-6426E8BF6604}"/>
          </ac:grpSpMkLst>
        </pc:grpChg>
        <pc:grpChg chg="add del">
          <ac:chgData name="Savoie, Bruce (ASD-S)" userId="90f4cde2-e460-48f0-a8c3-6a502e89c277" providerId="ADAL" clId="{CD76CC05-8127-438C-A982-F8EB4CB446FF}" dt="2022-05-15T22:31:43.851" v="2144" actId="26606"/>
          <ac:grpSpMkLst>
            <pc:docMk/>
            <pc:sldMk cId="1559245117" sldId="266"/>
            <ac:grpSpMk id="4168" creationId="{D445862C-E73D-4EFB-9DD5-8A5E3473E113}"/>
          </ac:grpSpMkLst>
        </pc:grpChg>
        <pc:grpChg chg="add">
          <ac:chgData name="Savoie, Bruce (ASD-S)" userId="90f4cde2-e460-48f0-a8c3-6a502e89c277" providerId="ADAL" clId="{CD76CC05-8127-438C-A982-F8EB4CB446FF}" dt="2022-05-15T22:31:43.879" v="2145" actId="26606"/>
          <ac:grpSpMkLst>
            <pc:docMk/>
            <pc:sldMk cId="1559245117" sldId="266"/>
            <ac:grpSpMk id="4194" creationId="{E8DD8E1A-9945-4DBA-BC40-7A028BF32D2D}"/>
          </ac:grpSpMkLst>
        </pc:grpChg>
        <pc:grpChg chg="add">
          <ac:chgData name="Savoie, Bruce (ASD-S)" userId="90f4cde2-e460-48f0-a8c3-6a502e89c277" providerId="ADAL" clId="{CD76CC05-8127-438C-A982-F8EB4CB446FF}" dt="2022-05-15T22:31:43.879" v="2145" actId="26606"/>
          <ac:grpSpMkLst>
            <pc:docMk/>
            <pc:sldMk cId="1559245117" sldId="266"/>
            <ac:grpSpMk id="4198" creationId="{F35369DB-627C-41BD-9041-6426E8BF6604}"/>
          </ac:grpSpMkLst>
        </pc:grpChg>
        <pc:grpChg chg="add">
          <ac:chgData name="Savoie, Bruce (ASD-S)" userId="90f4cde2-e460-48f0-a8c3-6a502e89c277" providerId="ADAL" clId="{CD76CC05-8127-438C-A982-F8EB4CB446FF}" dt="2022-05-15T22:31:43.879" v="2145" actId="26606"/>
          <ac:grpSpMkLst>
            <pc:docMk/>
            <pc:sldMk cId="1559245117" sldId="266"/>
            <ac:grpSpMk id="4201" creationId="{6C272060-BC98-4C91-A58F-4DFEC566CF7F}"/>
          </ac:grpSpMkLst>
        </pc:grpChg>
        <pc:picChg chg="add del mod">
          <ac:chgData name="Savoie, Bruce (ASD-S)" userId="90f4cde2-e460-48f0-a8c3-6a502e89c277" providerId="ADAL" clId="{CD76CC05-8127-438C-A982-F8EB4CB446FF}" dt="2022-05-09T22:00:51.241" v="1843" actId="478"/>
          <ac:picMkLst>
            <pc:docMk/>
            <pc:sldMk cId="1559245117" sldId="266"/>
            <ac:picMk id="4" creationId="{F874B889-1F92-484E-A5DD-A454175233AF}"/>
          </ac:picMkLst>
        </pc:picChg>
        <pc:picChg chg="add mod">
          <ac:chgData name="Savoie, Bruce (ASD-S)" userId="90f4cde2-e460-48f0-a8c3-6a502e89c277" providerId="ADAL" clId="{CD76CC05-8127-438C-A982-F8EB4CB446FF}" dt="2022-05-15T22:31:43.879" v="2145" actId="26606"/>
          <ac:picMkLst>
            <pc:docMk/>
            <pc:sldMk cId="1559245117" sldId="266"/>
            <ac:picMk id="5" creationId="{60295855-3453-FAEA-BC15-6981B4F4B16A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73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89" creationId="{211A0A85-392D-49DA-B9EC-82262B3B9614}"/>
          </ac:picMkLst>
        </pc:picChg>
        <pc:picChg chg="add del mod">
          <ac:chgData name="Savoie, Bruce (ASD-S)" userId="90f4cde2-e460-48f0-a8c3-6a502e89c277" providerId="ADAL" clId="{CD76CC05-8127-438C-A982-F8EB4CB446FF}" dt="2022-05-15T22:28:03.606" v="2104" actId="478"/>
          <ac:picMkLst>
            <pc:docMk/>
            <pc:sldMk cId="1559245117" sldId="266"/>
            <ac:picMk id="1026" creationId="{260E6DFC-181A-2D30-B43C-EA874BC7543F}"/>
          </ac:picMkLst>
        </pc:picChg>
        <pc:picChg chg="add del mod">
          <ac:chgData name="Savoie, Bruce (ASD-S)" userId="90f4cde2-e460-48f0-a8c3-6a502e89c277" providerId="ADAL" clId="{CD76CC05-8127-438C-A982-F8EB4CB446FF}" dt="2022-04-24T14:55:54.121" v="1062" actId="478"/>
          <ac:picMkLst>
            <pc:docMk/>
            <pc:sldMk cId="1559245117" sldId="266"/>
            <ac:picMk id="1026" creationId="{2C551A27-2AE4-448B-A404-7E72C3E17BDA}"/>
          </ac:picMkLst>
        </pc:picChg>
        <pc:picChg chg="add del">
          <ac:chgData name="Savoie, Bruce (ASD-S)" userId="90f4cde2-e460-48f0-a8c3-6a502e89c277" providerId="ADAL" clId="{CD76CC05-8127-438C-A982-F8EB4CB446FF}" dt="2022-05-15T22:23:41.866" v="2078"/>
          <ac:picMkLst>
            <pc:docMk/>
            <pc:sldMk cId="1559245117" sldId="266"/>
            <ac:picMk id="1029" creationId="{BDFADFB3-3D44-49A8-AE3B-A87C61607F7E}"/>
          </ac:picMkLst>
        </pc:picChg>
        <pc:picChg chg="del">
          <ac:chgData name="Savoie, Bruce (ASD-S)" userId="90f4cde2-e460-48f0-a8c3-6a502e89c277" providerId="ADAL" clId="{CD76CC05-8127-438C-A982-F8EB4CB446FF}" dt="2022-04-10T23:18:10.544" v="126" actId="478"/>
          <ac:picMkLst>
            <pc:docMk/>
            <pc:sldMk cId="1559245117" sldId="266"/>
            <ac:picMk id="3074" creationId="{24A03545-3738-49C1-8DE2-4E660C6A0D08}"/>
          </ac:picMkLst>
        </pc:picChg>
        <pc:picChg chg="add del mod">
          <ac:chgData name="Savoie, Bruce (ASD-S)" userId="90f4cde2-e460-48f0-a8c3-6a502e89c277" providerId="ADAL" clId="{CD76CC05-8127-438C-A982-F8EB4CB446FF}" dt="2022-05-15T22:31:29.338" v="2135" actId="478"/>
          <ac:picMkLst>
            <pc:docMk/>
            <pc:sldMk cId="1559245117" sldId="266"/>
            <ac:picMk id="4098" creationId="{571BF989-7D71-D4FD-3C31-CEB07216A4C7}"/>
          </ac:picMkLst>
        </pc:picChg>
        <pc:picChg chg="add del mod">
          <ac:chgData name="Savoie, Bruce (ASD-S)" userId="90f4cde2-e460-48f0-a8c3-6a502e89c277" providerId="ADAL" clId="{CD76CC05-8127-438C-A982-F8EB4CB446FF}" dt="2022-05-01T22:16:27.819" v="1217" actId="478"/>
          <ac:picMkLst>
            <pc:docMk/>
            <pc:sldMk cId="1559245117" sldId="266"/>
            <ac:picMk id="5122" creationId="{CA19E0E4-3A23-4332-8B9E-4806890DE6A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5124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5126" creationId="{6A24046D-AAB6-4470-AC22-6448D576E5B5}"/>
          </ac:picMkLst>
        </pc:picChg>
      </pc:sldChg>
      <pc:sldChg chg="addSp delSp modSp del mod ord setBg delDesignElem">
        <pc:chgData name="Savoie, Bruce (ASD-S)" userId="90f4cde2-e460-48f0-a8c3-6a502e89c277" providerId="ADAL" clId="{CD76CC05-8127-438C-A982-F8EB4CB446FF}" dt="2022-04-24T14:35:49.614" v="429" actId="2696"/>
        <pc:sldMkLst>
          <pc:docMk/>
          <pc:sldMk cId="3612282322" sldId="267"/>
        </pc:sldMkLst>
        <pc:spChg chg="mod">
          <ac:chgData name="Savoie, Bruce (ASD-S)" userId="90f4cde2-e460-48f0-a8c3-6a502e89c277" providerId="ADAL" clId="{CD76CC05-8127-438C-A982-F8EB4CB446FF}" dt="2022-04-10T23:25:42.501" v="214" actId="1076"/>
          <ac:spMkLst>
            <pc:docMk/>
            <pc:sldMk cId="3612282322" sldId="267"/>
            <ac:spMk id="2" creationId="{D115CCF8-2769-4FD0-8B96-80EE0ED03C4A}"/>
          </ac:spMkLst>
        </pc:spChg>
        <pc:spChg chg="mod">
          <ac:chgData name="Savoie, Bruce (ASD-S)" userId="90f4cde2-e460-48f0-a8c3-6a502e89c277" providerId="ADAL" clId="{CD76CC05-8127-438C-A982-F8EB4CB446FF}" dt="2022-04-10T23:25:22.464" v="211" actId="20577"/>
          <ac:spMkLst>
            <pc:docMk/>
            <pc:sldMk cId="3612282322" sldId="267"/>
            <ac:spMk id="3" creationId="{1E3F876D-F79B-4A78-BBAE-473F18283455}"/>
          </ac:spMkLst>
        </pc:spChg>
        <pc:spChg chg="add del mod">
          <ac:chgData name="Savoie, Bruce (ASD-S)" userId="90f4cde2-e460-48f0-a8c3-6a502e89c277" providerId="ADAL" clId="{CD76CC05-8127-438C-A982-F8EB4CB446FF}" dt="2022-04-10T23:25:15.870" v="209"/>
          <ac:spMkLst>
            <pc:docMk/>
            <pc:sldMk cId="3612282322" sldId="267"/>
            <ac:spMk id="4" creationId="{0A73349A-8B03-4A5F-B8D0-8D4B7A6CAD43}"/>
          </ac:spMkLst>
        </pc:spChg>
        <pc:spChg chg="add">
          <ac:chgData name="Savoie, Bruce (ASD-S)" userId="90f4cde2-e460-48f0-a8c3-6a502e89c277" providerId="ADAL" clId="{CD76CC05-8127-438C-A982-F8EB4CB446FF}" dt="2022-04-10T23:25:18.755" v="210" actId="26606"/>
          <ac:spMkLst>
            <pc:docMk/>
            <pc:sldMk cId="3612282322" sldId="267"/>
            <ac:spMk id="18" creationId="{A6073935-E043-4801-AF06-06093A9145F7}"/>
          </ac:spMkLst>
        </pc:spChg>
        <pc:spChg chg="add">
          <ac:chgData name="Savoie, Bruce (ASD-S)" userId="90f4cde2-e460-48f0-a8c3-6a502e89c277" providerId="ADAL" clId="{CD76CC05-8127-438C-A982-F8EB4CB446FF}" dt="2022-04-10T23:25:18.755" v="210" actId="26606"/>
          <ac:spMkLst>
            <pc:docMk/>
            <pc:sldMk cId="3612282322" sldId="267"/>
            <ac:spMk id="28" creationId="{8D6B9972-4A81-4223-9901-0E559A1D5E59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3612282322" sldId="267"/>
            <ac:spMk id="71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3612282322" sldId="267"/>
            <ac:spMk id="73" creationId="{3212FB65-CD2B-4005-B910-132DCE19FCC7}"/>
          </ac:spMkLst>
        </pc:spChg>
        <pc:grpChg chg="add">
          <ac:chgData name="Savoie, Bruce (ASD-S)" userId="90f4cde2-e460-48f0-a8c3-6a502e89c277" providerId="ADAL" clId="{CD76CC05-8127-438C-A982-F8EB4CB446FF}" dt="2022-04-10T23:25:18.755" v="210" actId="26606"/>
          <ac:grpSpMkLst>
            <pc:docMk/>
            <pc:sldMk cId="3612282322" sldId="267"/>
            <ac:grpSpMk id="10" creationId="{C616B3DC-C165-433D-9187-62DCC0E317D3}"/>
          </ac:grpSpMkLst>
        </pc:grpChg>
        <pc:grpChg chg="add">
          <ac:chgData name="Savoie, Bruce (ASD-S)" userId="90f4cde2-e460-48f0-a8c3-6a502e89c277" providerId="ADAL" clId="{CD76CC05-8127-438C-A982-F8EB4CB446FF}" dt="2022-04-10T23:25:18.755" v="210" actId="26606"/>
          <ac:grpSpMkLst>
            <pc:docMk/>
            <pc:sldMk cId="3612282322" sldId="267"/>
            <ac:grpSpMk id="20" creationId="{8AC26FF4-D6F9-4A94-A837-D051A101EDD3}"/>
          </ac:grpSpMkLst>
        </pc:grpChg>
        <pc:picChg chg="add mod">
          <ac:chgData name="Savoie, Bruce (ASD-S)" userId="90f4cde2-e460-48f0-a8c3-6a502e89c277" providerId="ADAL" clId="{CD76CC05-8127-438C-A982-F8EB4CB446FF}" dt="2022-04-10T23:25:18.755" v="210" actId="26606"/>
          <ac:picMkLst>
            <pc:docMk/>
            <pc:sldMk cId="3612282322" sldId="267"/>
            <ac:picMk id="5" creationId="{0AEEC48C-D76D-4971-B738-7A57233C0044}"/>
          </ac:picMkLst>
        </pc:picChg>
        <pc:picChg chg="del mod">
          <ac:chgData name="Savoie, Bruce (ASD-S)" userId="90f4cde2-e460-48f0-a8c3-6a502e89c277" providerId="ADAL" clId="{CD76CC05-8127-438C-A982-F8EB4CB446FF}" dt="2022-04-10T23:24:16.703" v="154" actId="478"/>
          <ac:picMkLst>
            <pc:docMk/>
            <pc:sldMk cId="3612282322" sldId="267"/>
            <ac:picMk id="5122" creationId="{44370145-1600-4B7E-875E-4977D9219379}"/>
          </ac:picMkLst>
        </pc:picChg>
      </pc:sldChg>
      <pc:sldChg chg="addSp delSp modSp add del mod setBg addAnim setClrOvrMap delDesignElem">
        <pc:chgData name="Savoie, Bruce (ASD-S)" userId="90f4cde2-e460-48f0-a8c3-6a502e89c277" providerId="ADAL" clId="{CD76CC05-8127-438C-A982-F8EB4CB446FF}" dt="2022-05-09T22:01:03.869" v="1845" actId="2696"/>
        <pc:sldMkLst>
          <pc:docMk/>
          <pc:sldMk cId="1530262583" sldId="268"/>
        </pc:sldMkLst>
        <pc:spChg chg="mod or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24T14:42:35.963" v="699" actId="478"/>
          <ac:spMkLst>
            <pc:docMk/>
            <pc:sldMk cId="1530262583" sldId="268"/>
            <ac:spMk id="3" creationId="{00CE69BD-2F96-4D3B-9EE8-157474DCB4B4}"/>
          </ac:spMkLst>
        </pc:spChg>
        <pc:spChg chg="add del mod">
          <ac:chgData name="Savoie, Bruce (ASD-S)" userId="90f4cde2-e460-48f0-a8c3-6a502e89c277" providerId="ADAL" clId="{CD76CC05-8127-438C-A982-F8EB4CB446FF}" dt="2022-04-10T23:29:46.075" v="223"/>
          <ac:spMkLst>
            <pc:docMk/>
            <pc:sldMk cId="1530262583" sldId="268"/>
            <ac:spMk id="3" creationId="{46262C55-C0F0-4BAE-9330-872C1A253588}"/>
          </ac:spMkLst>
        </pc:spChg>
        <pc:spChg chg="mo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4" creationId="{54D2BC26-CB9E-4B1E-A189-7DB32A953C38}"/>
          </ac:spMkLst>
        </pc:spChg>
        <pc:spChg chg="add del mod">
          <ac:chgData name="Savoie, Bruce (ASD-S)" userId="90f4cde2-e460-48f0-a8c3-6a502e89c277" providerId="ADAL" clId="{CD76CC05-8127-438C-A982-F8EB4CB446FF}" dt="2022-05-01T22:12:09.154" v="1210"/>
          <ac:spMkLst>
            <pc:docMk/>
            <pc:sldMk cId="1530262583" sldId="268"/>
            <ac:spMk id="5" creationId="{DD2CEBE0-0548-4FFB-8715-BB29B2208C3C}"/>
          </ac:spMkLst>
        </pc:spChg>
        <pc:spChg chg="add del mod">
          <ac:chgData name="Savoie, Bruce (ASD-S)" userId="90f4cde2-e460-48f0-a8c3-6a502e89c277" providerId="ADAL" clId="{CD76CC05-8127-438C-A982-F8EB4CB446FF}" dt="2022-04-24T14:44:52.658" v="775"/>
          <ac:spMkLst>
            <pc:docMk/>
            <pc:sldMk cId="1530262583" sldId="268"/>
            <ac:spMk id="7" creationId="{D33ED4D1-48C0-48E4-9FB2-4053D35A5388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18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0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2" creationId="{D377EE36-E59D-4778-8F99-4B470DA4A3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4" creationId="{2586C6C5-47AF-450A-932D-880EF823E59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6" creationId="{A587901A-AA64-4940-9803-F6767785115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8" creationId="{CC393EB0-C44D-41D2-BEF6-291E434068C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34" creationId="{C5A7D586-7678-4F41-A289-1F83BB95FD1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36" creationId="{F88A7F60-B102-433E-BE45-95BBC582817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38" creationId="{3153C0C7-BA84-429D-A533-F021A955BDB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40" creationId="{F20D64EC-C0BF-4228-85C3-76D9D15185BC}"/>
          </ac:spMkLst>
        </pc:spChg>
        <pc:spChg chg="del">
          <ac:chgData name="Savoie, Bruce (ASD-S)" userId="90f4cde2-e460-48f0-a8c3-6a502e89c277" providerId="ADAL" clId="{CD76CC05-8127-438C-A982-F8EB4CB446FF}" dt="2022-04-10T23:29:52.855" v="224" actId="26606"/>
          <ac:spMkLst>
            <pc:docMk/>
            <pc:sldMk cId="1530262583" sldId="268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99" creationId="{4CD9E3B6-76D9-4C3C-8904-66301FE630D3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1" creationId="{F6E9CBB2-EB9C-464A-91BC-C5124ACC8DE5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3" creationId="{847D3502-15D7-40E3-8799-AADA72E46BCA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5" creationId="{A84DC666-97B4-4AC4-9916-A1936C2F6479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7" creationId="{4EEFCCD7-9BFF-47EA-9C91-94E380FD80D3}"/>
          </ac:spMkLst>
        </pc:spChg>
        <pc:spChg chg="add del">
          <ac:chgData name="Savoie, Bruce (ASD-S)" userId="90f4cde2-e460-48f0-a8c3-6a502e89c277" providerId="ADAL" clId="{CD76CC05-8127-438C-A982-F8EB4CB446FF}" dt="2022-04-10T23:30:43.420" v="236" actId="26606"/>
          <ac:spMkLst>
            <pc:docMk/>
            <pc:sldMk cId="1530262583" sldId="268"/>
            <ac:spMk id="143" creationId="{2FCD9B94-D70B-4446-85E5-ACD3904289CB}"/>
          </ac:spMkLst>
        </pc:spChg>
        <pc:spChg chg="add del">
          <ac:chgData name="Savoie, Bruce (ASD-S)" userId="90f4cde2-e460-48f0-a8c3-6a502e89c277" providerId="ADAL" clId="{CD76CC05-8127-438C-A982-F8EB4CB446FF}" dt="2022-04-24T14:42:32.684" v="696" actId="26606"/>
          <ac:spMkLst>
            <pc:docMk/>
            <pc:sldMk cId="1530262583" sldId="268"/>
            <ac:spMk id="148" creationId="{6AD30037-67ED-4367-9BE0-45787510BF13}"/>
          </ac:spMkLst>
        </pc:spChg>
        <pc:spChg chg="add del">
          <ac:chgData name="Savoie, Bruce (ASD-S)" userId="90f4cde2-e460-48f0-a8c3-6a502e89c277" providerId="ADAL" clId="{CD76CC05-8127-438C-A982-F8EB4CB446FF}" dt="2022-04-24T14:44:56.972" v="778" actId="26606"/>
          <ac:spMkLst>
            <pc:docMk/>
            <pc:sldMk cId="1530262583" sldId="268"/>
            <ac:spMk id="6151" creationId="{2FCD9B94-D70B-4446-85E5-ACD3904289CB}"/>
          </ac:spMkLst>
        </pc:spChg>
        <pc:grpChg chg="del">
          <ac:chgData name="Savoie, Bruce (ASD-S)" userId="90f4cde2-e460-48f0-a8c3-6a502e89c277" providerId="ADAL" clId="{CD76CC05-8127-438C-A982-F8EB4CB446FF}" dt="2022-04-10T23:29:52.855" v="224" actId="26606"/>
          <ac:grpSpMkLst>
            <pc:docMk/>
            <pc:sldMk cId="1530262583" sldId="268"/>
            <ac:grpSpMk id="71" creationId="{260ACC13-B825-49F3-93DE-C8B8F2FA37A1}"/>
          </ac:grpSpMkLst>
        </pc:grpChg>
        <pc:grpChg chg="del">
          <ac:chgData name="Savoie, Bruce (ASD-S)" userId="90f4cde2-e460-48f0-a8c3-6a502e89c277" providerId="ADAL" clId="{CD76CC05-8127-438C-A982-F8EB4CB446FF}" dt="2022-04-10T23:29:52.855" v="224" actId="26606"/>
          <ac:grpSpMkLst>
            <pc:docMk/>
            <pc:sldMk cId="1530262583" sldId="268"/>
            <ac:grpSpMk id="79" creationId="{E4C39A5A-6D63-4FAC-B6C2-D37778B97ACD}"/>
          </ac:grpSpMkLst>
        </pc:grpChg>
        <pc:grpChg chg="add">
          <ac:chgData name="Savoie, Bruce (ASD-S)" userId="90f4cde2-e460-48f0-a8c3-6a502e89c277" providerId="ADAL" clId="{CD76CC05-8127-438C-A982-F8EB4CB446FF}" dt="2022-05-01T22:19:17.031" v="1248" actId="26606"/>
          <ac:grpSpMkLst>
            <pc:docMk/>
            <pc:sldMk cId="1530262583" sldId="268"/>
            <ac:grpSpMk id="85" creationId="{CCA928F7-3AF8-43CC-94D9-7975B422AA1B}"/>
          </ac:grpSpMkLst>
        </pc:grpChg>
        <pc:grpChg chg="add del">
          <ac:chgData name="Savoie, Bruce (ASD-S)" userId="90f4cde2-e460-48f0-a8c3-6a502e89c277" providerId="ADAL" clId="{CD76CC05-8127-438C-A982-F8EB4CB446FF}" dt="2022-04-10T23:30:43.420" v="236" actId="26606"/>
          <ac:grpSpMkLst>
            <pc:docMk/>
            <pc:sldMk cId="1530262583" sldId="268"/>
            <ac:grpSpMk id="135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2:32.684" v="696" actId="26606"/>
          <ac:grpSpMkLst>
            <pc:docMk/>
            <pc:sldMk cId="1530262583" sldId="268"/>
            <ac:grpSpMk id="14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2:32.684" v="696" actId="26606"/>
          <ac:grpSpMkLst>
            <pc:docMk/>
            <pc:sldMk cId="1530262583" sldId="268"/>
            <ac:grpSpMk id="150" creationId="{50841A4E-5BC1-44B4-83CF-D524E8AEAD64}"/>
          </ac:grpSpMkLst>
        </pc:grpChg>
        <pc:grpChg chg="add del">
          <ac:chgData name="Savoie, Bruce (ASD-S)" userId="90f4cde2-e460-48f0-a8c3-6a502e89c277" providerId="ADAL" clId="{CD76CC05-8127-438C-A982-F8EB4CB446FF}" dt="2022-04-10T23:30:37.606" v="233" actId="26606"/>
          <ac:grpSpMkLst>
            <pc:docMk/>
            <pc:sldMk cId="1530262583" sldId="268"/>
            <ac:grpSpMk id="192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4-10T23:30:43.391" v="235" actId="26606"/>
          <ac:grpSpMkLst>
            <pc:docMk/>
            <pc:sldMk cId="1530262583" sldId="268"/>
            <ac:grpSpMk id="199" creationId="{CE44BAAA-0355-4DE7-A0FE-B7F21F18A48F}"/>
          </ac:grpSpMkLst>
        </pc:grpChg>
        <pc:grpChg chg="add">
          <ac:chgData name="Savoie, Bruce (ASD-S)" userId="90f4cde2-e460-48f0-a8c3-6a502e89c277" providerId="ADAL" clId="{CD76CC05-8127-438C-A982-F8EB4CB446FF}" dt="2022-05-01T22:19:17.031" v="1248" actId="26606"/>
          <ac:grpSpMkLst>
            <pc:docMk/>
            <pc:sldMk cId="1530262583" sldId="268"/>
            <ac:grpSpMk id="1028" creationId="{95B45654-1E41-4D0C-AA8C-A46B1AC3860D}"/>
          </ac:grpSpMkLst>
        </pc:grpChg>
        <pc:grpChg chg="add del">
          <ac:chgData name="Savoie, Bruce (ASD-S)" userId="90f4cde2-e460-48f0-a8c3-6a502e89c277" providerId="ADAL" clId="{CD76CC05-8127-438C-A982-F8EB4CB446FF}" dt="2022-04-10T23:30:43.391" v="235" actId="26606"/>
          <ac:grpSpMkLst>
            <pc:docMk/>
            <pc:sldMk cId="1530262583" sldId="268"/>
            <ac:grpSpMk id="6148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4:56.972" v="778" actId="26606"/>
          <ac:grpSpMkLst>
            <pc:docMk/>
            <pc:sldMk cId="1530262583" sldId="268"/>
            <ac:grpSpMk id="615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1530262583" sldId="268"/>
            <ac:grpSpMk id="6153" creationId="{08F94D66-27EC-4CB8-8226-D7F41C161863}"/>
          </ac:grpSpMkLst>
        </pc:grpChg>
        <pc:picChg chg="add del mod ord">
          <ac:chgData name="Savoie, Bruce (ASD-S)" userId="90f4cde2-e460-48f0-a8c3-6a502e89c277" providerId="ADAL" clId="{CD76CC05-8127-438C-A982-F8EB4CB446FF}" dt="2022-04-24T14:42:35.199" v="698"/>
          <ac:picMkLst>
            <pc:docMk/>
            <pc:sldMk cId="1530262583" sldId="268"/>
            <ac:picMk id="6" creationId="{4269C214-C77F-4986-B1AE-13B6F27800D1}"/>
          </ac:picMkLst>
        </pc:picChg>
        <pc:picChg chg="add del mod">
          <ac:chgData name="Savoie, Bruce (ASD-S)" userId="90f4cde2-e460-48f0-a8c3-6a502e89c277" providerId="ADAL" clId="{CD76CC05-8127-438C-A982-F8EB4CB446FF}" dt="2022-05-01T21:47:05.938" v="1148" actId="478"/>
          <ac:picMkLst>
            <pc:docMk/>
            <pc:sldMk cId="1530262583" sldId="268"/>
            <ac:picMk id="9" creationId="{B89E7A6A-EDBB-48A7-BF1F-F8C23477864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14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16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30" creationId="{27F47B0A-40EE-41EA-815D-384670FF1AB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32" creationId="{43AC9E88-695B-421A-B3FF-5BC41EF58205}"/>
          </ac:picMkLst>
        </pc:picChg>
        <pc:picChg chg="add mod ord">
          <ac:chgData name="Savoie, Bruce (ASD-S)" userId="90f4cde2-e460-48f0-a8c3-6a502e89c277" providerId="ADAL" clId="{CD76CC05-8127-438C-A982-F8EB4CB446FF}" dt="2022-05-01T22:19:17.031" v="1248" actId="26606"/>
          <ac:picMkLst>
            <pc:docMk/>
            <pc:sldMk cId="1530262583" sldId="268"/>
            <ac:picMk id="1026" creationId="{AAF61E4E-7E9D-43E5-B45A-D79C74E8FC7D}"/>
          </ac:picMkLst>
        </pc:picChg>
        <pc:picChg chg="del">
          <ac:chgData name="Savoie, Bruce (ASD-S)" userId="90f4cde2-e460-48f0-a8c3-6a502e89c277" providerId="ADAL" clId="{CD76CC05-8127-438C-A982-F8EB4CB446FF}" dt="2022-04-10T23:27:43.997" v="222" actId="478"/>
          <ac:picMkLst>
            <pc:docMk/>
            <pc:sldMk cId="1530262583" sldId="268"/>
            <ac:picMk id="3074" creationId="{938CB88C-32DA-4901-9AD8-0EE228D77978}"/>
          </ac:picMkLst>
        </pc:picChg>
        <pc:picChg chg="add del mod ord">
          <ac:chgData name="Savoie, Bruce (ASD-S)" userId="90f4cde2-e460-48f0-a8c3-6a502e89c277" providerId="ADAL" clId="{CD76CC05-8127-438C-A982-F8EB4CB446FF}" dt="2022-04-24T14:44:39.239" v="774" actId="478"/>
          <ac:picMkLst>
            <pc:docMk/>
            <pc:sldMk cId="1530262583" sldId="268"/>
            <ac:picMk id="6146" creationId="{ED1121D2-C50C-41E3-8712-9244099D8591}"/>
          </ac:picMkLst>
        </pc:picChg>
        <pc:cxnChg chg="add del">
          <ac:chgData name="Savoie, Bruce (ASD-S)" userId="90f4cde2-e460-48f0-a8c3-6a502e89c277" providerId="ADAL" clId="{CD76CC05-8127-438C-A982-F8EB4CB446FF}" dt="2022-04-10T23:30:43.420" v="236" actId="26606"/>
          <ac:cxnSpMkLst>
            <pc:docMk/>
            <pc:sldMk cId="1530262583" sldId="268"/>
            <ac:cxnSpMk id="145" creationId="{3378FF8B-3743-48E1-88E3-F4CADB3DECE5}"/>
          </ac:cxnSpMkLst>
        </pc:cxnChg>
      </pc:sldChg>
      <pc:sldChg chg="addSp delSp modSp add del mod setBg delDesignElem">
        <pc:chgData name="Savoie, Bruce (ASD-S)" userId="90f4cde2-e460-48f0-a8c3-6a502e89c277" providerId="ADAL" clId="{CD76CC05-8127-438C-A982-F8EB4CB446FF}" dt="2022-05-01T21:45:42.061" v="1143" actId="47"/>
        <pc:sldMkLst>
          <pc:docMk/>
          <pc:sldMk cId="2337690749" sldId="269"/>
        </pc:sldMkLst>
        <pc:spChg chg="mod or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11T00:02:26.117" v="320"/>
          <ac:spMkLst>
            <pc:docMk/>
            <pc:sldMk cId="2337690749" sldId="269"/>
            <ac:spMk id="3" creationId="{4D435D26-6867-4753-B82C-30399B297C14}"/>
          </ac:spMkLst>
        </pc:spChg>
        <pc:spChg chg="add del mod">
          <ac:chgData name="Savoie, Bruce (ASD-S)" userId="90f4cde2-e460-48f0-a8c3-6a502e89c277" providerId="ADAL" clId="{CD76CC05-8127-438C-A982-F8EB4CB446FF}" dt="2022-04-24T14:48:34.604" v="798"/>
          <ac:spMkLst>
            <pc:docMk/>
            <pc:sldMk cId="2337690749" sldId="269"/>
            <ac:spMk id="3" creationId="{9B78A627-6271-4260-9509-F0E5FE11B970}"/>
          </ac:spMkLst>
        </pc:spChg>
        <pc:spChg chg="mo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4" creationId="{54D2BC26-CB9E-4B1E-A189-7DB32A953C38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75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77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1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3" creationId="{E1F8ABFD-155B-4386-AE33-6E13057CFCF3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5" creationId="{3FAD17B9-9E6C-4DD1-9728-97B5E5FCCAB2}"/>
          </ac:spMkLst>
        </pc:spChg>
        <pc:spChg chg="del">
          <ac:chgData name="Savoie, Bruce (ASD-S)" userId="90f4cde2-e460-48f0-a8c3-6a502e89c277" providerId="ADAL" clId="{CD76CC05-8127-438C-A982-F8EB4CB446FF}" dt="2022-04-11T00:02:29.458" v="321" actId="26606"/>
          <ac:spMkLst>
            <pc:docMk/>
            <pc:sldMk cId="2337690749" sldId="269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91" creationId="{E1AADF25-43E9-4DE0-AD82-4F6052319136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93" creationId="{CBC2D515-EF3C-4E4E-8BC1-192B21E92713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337690749" sldId="269"/>
            <ac:spMk id="143" creationId="{A6073935-E043-4801-AF06-06093A9145F7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337690749" sldId="269"/>
            <ac:spMk id="153" creationId="{8D6B9972-4A81-4223-9901-0E559A1D5E59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3077" creationId="{24923D72-7E69-464B-94C5-B2530008D094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3078" creationId="{D7AC3F90-A588-42FF-B41D-062A8D91B9E5}"/>
          </ac:spMkLst>
        </pc:spChg>
        <pc:grpChg chg="del">
          <ac:chgData name="Savoie, Bruce (ASD-S)" userId="90f4cde2-e460-48f0-a8c3-6a502e89c277" providerId="ADAL" clId="{CD76CC05-8127-438C-A982-F8EB4CB446FF}" dt="2022-04-11T00:02:29.458" v="321" actId="26606"/>
          <ac:grpSpMkLst>
            <pc:docMk/>
            <pc:sldMk cId="2337690749" sldId="269"/>
            <ac:grpSpMk id="71" creationId="{260ACC13-B825-49F3-93DE-C8B8F2FA37A1}"/>
          </ac:grpSpMkLst>
        </pc:grpChg>
        <pc:grpChg chg="del">
          <ac:chgData name="Savoie, Bruce (ASD-S)" userId="90f4cde2-e460-48f0-a8c3-6a502e89c277" providerId="ADAL" clId="{CD76CC05-8127-438C-A982-F8EB4CB446FF}" dt="2022-04-11T00:02:29.458" v="321" actId="26606"/>
          <ac:grpSpMkLst>
            <pc:docMk/>
            <pc:sldMk cId="2337690749" sldId="269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337690749" sldId="269"/>
            <ac:grpSpMk id="135" creationId="{C616B3DC-C165-433D-9187-62DCC0E317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337690749" sldId="269"/>
            <ac:grpSpMk id="145" creationId="{8AC26FF4-D6F9-4A94-A837-D051A101EDD3}"/>
          </ac:grpSpMkLst>
        </pc:grp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73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89" creationId="{015AB904-4FB7-4A0D-B43E-03ACF05E1445}"/>
          </ac:picMkLst>
        </pc:picChg>
        <pc:picChg chg="add del mod">
          <ac:chgData name="Savoie, Bruce (ASD-S)" userId="90f4cde2-e460-48f0-a8c3-6a502e89c277" providerId="ADAL" clId="{CD76CC05-8127-438C-A982-F8EB4CB446FF}" dt="2022-04-24T14:47:46.365" v="797" actId="478"/>
          <ac:picMkLst>
            <pc:docMk/>
            <pc:sldMk cId="2337690749" sldId="269"/>
            <ac:picMk id="1026" creationId="{5F76DCB3-71B3-4D11-B2EC-E39BE0B149FE}"/>
          </ac:picMkLst>
        </pc:picChg>
        <pc:picChg chg="del">
          <ac:chgData name="Savoie, Bruce (ASD-S)" userId="90f4cde2-e460-48f0-a8c3-6a502e89c277" providerId="ADAL" clId="{CD76CC05-8127-438C-A982-F8EB4CB446FF}" dt="2022-04-11T00:01:36.696" v="319" actId="478"/>
          <ac:picMkLst>
            <pc:docMk/>
            <pc:sldMk cId="2337690749" sldId="269"/>
            <ac:picMk id="3074" creationId="{938CB88C-32DA-4901-9AD8-0EE228D77978}"/>
          </ac:picMkLst>
        </pc:picChg>
        <pc:picChg chg="add mo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3074" creationId="{E52C85B3-557B-412E-B9F1-42304EBD4DDD}"/>
          </ac:picMkLst>
        </pc:pic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3076" creationId="{2FA3880A-8D8F-466C-A4A1-F07BCDD3719C}"/>
          </ac:picMkLst>
        </pc:picChg>
      </pc:sldChg>
      <pc:sldChg chg="addSp delSp modSp add mod setBg setClrOvrMap delDesignElem">
        <pc:chgData name="Savoie, Bruce (ASD-S)" userId="90f4cde2-e460-48f0-a8c3-6a502e89c277" providerId="ADAL" clId="{CD76CC05-8127-438C-A982-F8EB4CB446FF}" dt="2022-05-16T00:11:13.661" v="2422" actId="20577"/>
        <pc:sldMkLst>
          <pc:docMk/>
          <pc:sldMk cId="2217820591" sldId="270"/>
        </pc:sldMkLst>
        <pc:spChg chg="mod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2" creationId="{D115CCF8-2769-4FD0-8B96-80EE0ED03C4A}"/>
          </ac:spMkLst>
        </pc:spChg>
        <pc:spChg chg="del mod">
          <ac:chgData name="Savoie, Bruce (ASD-S)" userId="90f4cde2-e460-48f0-a8c3-6a502e89c277" providerId="ADAL" clId="{CD76CC05-8127-438C-A982-F8EB4CB446FF}" dt="2022-05-16T00:05:21.262" v="2313" actId="478"/>
          <ac:spMkLst>
            <pc:docMk/>
            <pc:sldMk cId="2217820591" sldId="270"/>
            <ac:spMk id="3" creationId="{1E3F876D-F79B-4A78-BBAE-473F18283455}"/>
          </ac:spMkLst>
        </pc:spChg>
        <pc:spChg chg="add mod ord">
          <ac:chgData name="Savoie, Bruce (ASD-S)" userId="90f4cde2-e460-48f0-a8c3-6a502e89c277" providerId="ADAL" clId="{CD76CC05-8127-438C-A982-F8EB4CB446FF}" dt="2022-05-16T00:11:13.661" v="2422" actId="20577"/>
          <ac:spMkLst>
            <pc:docMk/>
            <pc:sldMk cId="2217820591" sldId="270"/>
            <ac:spMk id="4" creationId="{13B4F538-9F27-02E3-B22E-9063CB80D59B}"/>
          </ac:spMkLst>
        </pc:spChg>
        <pc:spChg chg="add del mod">
          <ac:chgData name="Savoie, Bruce (ASD-S)" userId="90f4cde2-e460-48f0-a8c3-6a502e89c277" providerId="ADAL" clId="{CD76CC05-8127-438C-A982-F8EB4CB446FF}" dt="2022-05-01T22:12:56.578" v="1212"/>
          <ac:spMkLst>
            <pc:docMk/>
            <pc:sldMk cId="2217820591" sldId="270"/>
            <ac:spMk id="4" creationId="{2F40908D-ED73-4199-BE22-FD0173A12BF0}"/>
          </ac:spMkLst>
        </pc:spChg>
        <pc:spChg chg="add del mod">
          <ac:chgData name="Savoie, Bruce (ASD-S)" userId="90f4cde2-e460-48f0-a8c3-6a502e89c277" providerId="ADAL" clId="{CD76CC05-8127-438C-A982-F8EB4CB446FF}" dt="2022-05-09T22:04:27.614" v="1851"/>
          <ac:spMkLst>
            <pc:docMk/>
            <pc:sldMk cId="2217820591" sldId="270"/>
            <ac:spMk id="4" creationId="{CB0B47F6-997E-CAA0-5AE0-426199C49029}"/>
          </ac:spMkLst>
        </pc:spChg>
        <pc:spChg chg="add del mod">
          <ac:chgData name="Savoie, Bruce (ASD-S)" userId="90f4cde2-e460-48f0-a8c3-6a502e89c277" providerId="ADAL" clId="{CD76CC05-8127-438C-A982-F8EB4CB446FF}" dt="2022-04-24T14:50:28.704" v="917"/>
          <ac:spMkLst>
            <pc:docMk/>
            <pc:sldMk cId="2217820591" sldId="270"/>
            <ac:spMk id="4" creationId="{CB59D89B-13A1-48C4-B141-BC90BC7DF7FC}"/>
          </ac:spMkLst>
        </pc:spChg>
        <pc:spChg chg="add del mod">
          <ac:chgData name="Savoie, Bruce (ASD-S)" userId="90f4cde2-e460-48f0-a8c3-6a502e89c277" providerId="ADAL" clId="{CD76CC05-8127-438C-A982-F8EB4CB446FF}" dt="2022-04-11T00:03:49.270" v="426"/>
          <ac:spMkLst>
            <pc:docMk/>
            <pc:sldMk cId="2217820591" sldId="270"/>
            <ac:spMk id="4" creationId="{D8200A87-0A09-469A-ABA5-391551C233CF}"/>
          </ac:spMkLst>
        </pc:spChg>
        <pc:spChg chg="add del mod">
          <ac:chgData name="Savoie, Bruce (ASD-S)" userId="90f4cde2-e460-48f0-a8c3-6a502e89c277" providerId="ADAL" clId="{CD76CC05-8127-438C-A982-F8EB4CB446FF}" dt="2022-05-16T00:08:24.239" v="2366"/>
          <ac:spMkLst>
            <pc:docMk/>
            <pc:sldMk cId="2217820591" sldId="270"/>
            <ac:spMk id="5" creationId="{861084FB-013D-D419-EF11-4A2BACFCC83B}"/>
          </ac:spMkLst>
        </pc:spChg>
        <pc:spChg chg="del">
          <ac:chgData name="Savoie, Bruce (ASD-S)" userId="90f4cde2-e460-48f0-a8c3-6a502e89c277" providerId="ADAL" clId="{CD76CC05-8127-438C-A982-F8EB4CB446FF}" dt="2022-04-11T00:03:51.827" v="427" actId="26606"/>
          <ac:spMkLst>
            <pc:docMk/>
            <pc:sldMk cId="2217820591" sldId="270"/>
            <ac:spMk id="18" creationId="{A6073935-E043-4801-AF06-06093A9145F7}"/>
          </ac:spMkLst>
        </pc:spChg>
        <pc:spChg chg="del">
          <ac:chgData name="Savoie, Bruce (ASD-S)" userId="90f4cde2-e460-48f0-a8c3-6a502e89c277" providerId="ADAL" clId="{CD76CC05-8127-438C-A982-F8EB4CB446FF}" dt="2022-04-11T00:03:51.827" v="427" actId="26606"/>
          <ac:spMkLst>
            <pc:docMk/>
            <pc:sldMk cId="2217820591" sldId="270"/>
            <ac:spMk id="28" creationId="{8D6B9972-4A81-4223-9901-0E559A1D5E59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2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4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6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8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0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2" creationId="{8BEDFD2F-1480-498D-9A62-BA55B14A3B90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8" creationId="{C306EEC9-6E83-4555-A9D3-7910ED27BAD1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0" creationId="{186F7B80-3B04-4C72-BA77-E34EF7FAC9CC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2" creationId="{4D1AC6C6-FE68-4B13-BFCF-D0E8B3D81777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4" creationId="{7E2C0214-1438-4F5F-8BB7-847D7B2B3A6D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6" creationId="{41CFFB3C-DBCC-498B-B635-CD1FA730DB40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8" creationId="{7BB289EA-43E0-4FC3-A38C-8168D8F18AB5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2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3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4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5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6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7" creationId="{D74577E3-FA18-4D8A-9E42-FF3D35D3FCBA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70" creationId="{31FFB1DF-0D2D-4029-A8C7-317DDCF92762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78" creationId="{3770C84D-AB0A-4DD9-9CD3-B0DDCBCA336A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217820591" sldId="270"/>
            <ac:spMk id="79" creationId="{1D4477A3-7936-4C6B-B46C-52E99531272A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80" creationId="{7EBBF7C2-27D7-480A-BEFA-B1399AC04508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88" creationId="{78FBE352-03FD-4333-A348-0C7FCF5FE03B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217820591" sldId="270"/>
            <ac:spMk id="89" creationId="{C29A1D40-470D-401E-8548-6FF3CF37797D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90" creationId="{9C6A91D1-6664-4898-92B7-49F9982CEF01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91" creationId="{D44EDEA4-22DE-4070-A5F1-4AEE20A4D527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5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6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7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8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9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0" creationId="{2F1C851F-67D1-4A39-A0D0-31EF2203CC5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3" creationId="{8D22FE9C-C853-4C04-B07A-6EB898B2A77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4" creationId="{278E33C4-6991-4D20-AB8E-F6CF7FD833A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5" creationId="{6CBC4DCF-863D-44DE-B209-712EBB6B104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6" creationId="{12F69FEA-89FD-43D0-942C-882717455388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107" creationId="{8593629A-2C00-4824-90EF-8547026D6A23}"/>
          </ac:spMkLst>
        </pc:spChg>
        <pc:spChg chg="add del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124" creationId="{1429180E-866D-447C-A170-484000E48972}"/>
          </ac:spMkLst>
        </pc:spChg>
        <pc:spChg chg="add del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126" creationId="{FEE51AA4-287D-4CB8-8CD4-D6986106F43C}"/>
          </ac:spMkLst>
        </pc:spChg>
        <pc:spChg chg="add del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128" creationId="{0177ACA7-E71A-4888-9EBD-074801D881CC}"/>
          </ac:spMkLst>
        </pc:spChg>
        <pc:spChg chg="add del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130" creationId="{B2DF6337-9683-4A06-B3D5-CB22C7F4F2BE}"/>
          </ac:spMkLst>
        </pc:spChg>
        <pc:spChg chg="add del">
          <ac:chgData name="Savoie, Bruce (ASD-S)" userId="90f4cde2-e460-48f0-a8c3-6a502e89c277" providerId="ADAL" clId="{CD76CC05-8127-438C-A982-F8EB4CB446FF}" dt="2022-05-16T00:11:03.296" v="2416" actId="26606"/>
          <ac:spMkLst>
            <pc:docMk/>
            <pc:sldMk cId="2217820591" sldId="270"/>
            <ac:spMk id="155" creationId="{A3BAF07C-C39E-42EB-BB22-8D46691D9735}"/>
          </ac:spMkLst>
        </pc:spChg>
        <pc:spChg chg="add del">
          <ac:chgData name="Savoie, Bruce (ASD-S)" userId="90f4cde2-e460-48f0-a8c3-6a502e89c277" providerId="ADAL" clId="{CD76CC05-8127-438C-A982-F8EB4CB446FF}" dt="2022-05-16T00:11:03.296" v="2416" actId="26606"/>
          <ac:spMkLst>
            <pc:docMk/>
            <pc:sldMk cId="2217820591" sldId="270"/>
            <ac:spMk id="178" creationId="{44C110BA-81E8-4247-853A-5F2B93E92E4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6" creationId="{4CD9E3B6-76D9-4C3C-8904-66301FE630D3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7" creationId="{F6E9CBB2-EB9C-464A-91BC-C5124ACC8DE5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8" creationId="{F3704D8A-9BFC-439A-A95B-B063277711FE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9" creationId="{A61FE79C-AE92-465F-B254-E0D3FFE12723}"/>
          </ac:spMkLst>
        </pc:spChg>
        <pc:spChg chg="add del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4115" creationId="{398E8958-A0BD-4366-8F61-3A496C51CD60}"/>
          </ac:spMkLst>
        </pc:spChg>
        <pc:spChg chg="add">
          <ac:chgData name="Savoie, Bruce (ASD-S)" userId="90f4cde2-e460-48f0-a8c3-6a502e89c277" providerId="ADAL" clId="{CD76CC05-8127-438C-A982-F8EB4CB446FF}" dt="2022-05-16T00:11:03.334" v="2417" actId="26606"/>
          <ac:spMkLst>
            <pc:docMk/>
            <pc:sldMk cId="2217820591" sldId="270"/>
            <ac:spMk id="4126" creationId="{420F26D3-3E8E-4DBE-990B-7E0FA20C438C}"/>
          </ac:spMkLst>
        </pc:spChg>
        <pc:grpChg chg="del">
          <ac:chgData name="Savoie, Bruce (ASD-S)" userId="90f4cde2-e460-48f0-a8c3-6a502e89c277" providerId="ADAL" clId="{CD76CC05-8127-438C-A982-F8EB4CB446FF}" dt="2022-04-11T00:03:51.827" v="427" actId="26606"/>
          <ac:grpSpMkLst>
            <pc:docMk/>
            <pc:sldMk cId="2217820591" sldId="270"/>
            <ac:grpSpMk id="10" creationId="{C616B3DC-C165-433D-9187-62DCC0E317D3}"/>
          </ac:grpSpMkLst>
        </pc:grpChg>
        <pc:grpChg chg="del">
          <ac:chgData name="Savoie, Bruce (ASD-S)" userId="90f4cde2-e460-48f0-a8c3-6a502e89c277" providerId="ADAL" clId="{CD76CC05-8127-438C-A982-F8EB4CB446FF}" dt="2022-04-11T00:03:51.827" v="427" actId="26606"/>
          <ac:grpSpMkLst>
            <pc:docMk/>
            <pc:sldMk cId="2217820591" sldId="270"/>
            <ac:grpSpMk id="20" creationId="{8AC26FF4-D6F9-4A94-A837-D051A101ED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217820591" sldId="270"/>
            <ac:grpSpMk id="71" creationId="{C616B3DC-C165-433D-9187-62DCC0E317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217820591" sldId="270"/>
            <ac:grpSpMk id="81" creationId="{F44DEACC-B2E6-413E-B2B5-320225952713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217820591" sldId="270"/>
            <ac:grpSpMk id="85" creationId="{CCA928F7-3AF8-43CC-94D9-7975B422AA1B}"/>
          </ac:grpSpMkLst>
        </pc:grpChg>
        <pc:grpChg chg="add del">
          <ac:chgData name="Savoie, Bruce (ASD-S)" userId="90f4cde2-e460-48f0-a8c3-6a502e89c277" providerId="ADAL" clId="{CD76CC05-8127-438C-A982-F8EB4CB446FF}" dt="2022-05-16T00:11:03.296" v="2416" actId="26606"/>
          <ac:grpSpMkLst>
            <pc:docMk/>
            <pc:sldMk cId="2217820591" sldId="270"/>
            <ac:grpSpMk id="127" creationId="{E8DD8E1A-9945-4DBA-BC40-7A028BF32D2D}"/>
          </ac:grpSpMkLst>
        </pc:grpChg>
        <pc:grpChg chg="add del">
          <ac:chgData name="Savoie, Bruce (ASD-S)" userId="90f4cde2-e460-48f0-a8c3-6a502e89c277" providerId="ADAL" clId="{CD76CC05-8127-438C-A982-F8EB4CB446FF}" dt="2022-05-16T00:11:03.296" v="2416" actId="26606"/>
          <ac:grpSpMkLst>
            <pc:docMk/>
            <pc:sldMk cId="2217820591" sldId="270"/>
            <ac:grpSpMk id="151" creationId="{F35369DB-627C-41BD-9041-6426E8BF6604}"/>
          </ac:grpSpMkLst>
        </pc:grpChg>
        <pc:grpChg chg="add del">
          <ac:chgData name="Savoie, Bruce (ASD-S)" userId="90f4cde2-e460-48f0-a8c3-6a502e89c277" providerId="ADAL" clId="{CD76CC05-8127-438C-A982-F8EB4CB446FF}" dt="2022-05-16T00:11:03.296" v="2416" actId="26606"/>
          <ac:grpSpMkLst>
            <pc:docMk/>
            <pc:sldMk cId="2217820591" sldId="270"/>
            <ac:grpSpMk id="157" creationId="{D8E9CF54-0466-4261-9E62-0249E60E1886}"/>
          </ac:grpSpMkLst>
        </pc:grpChg>
        <pc:grpChg chg="add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180" creationId="{D239098C-7E72-4888-8711-496779E31023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217820591" sldId="270"/>
            <ac:grpSpMk id="2052" creationId="{95B45654-1E41-4D0C-AA8C-A46B1AC3860D}"/>
          </ac:grpSpMkLst>
        </pc:grpChg>
        <pc:grpChg chg="add del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4101" creationId="{E8DD8E1A-9945-4DBA-BC40-7A028BF32D2D}"/>
          </ac:grpSpMkLst>
        </pc:grpChg>
        <pc:grpChg chg="add del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4111" creationId="{F35369DB-627C-41BD-9041-6426E8BF6604}"/>
          </ac:grpSpMkLst>
        </pc:grpChg>
        <pc:grpChg chg="add del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4116" creationId="{D445862C-E73D-4EFB-9DD5-8A5E3473E113}"/>
          </ac:grpSpMkLst>
        </pc:grpChg>
        <pc:grpChg chg="add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4124" creationId="{AE19E2D2-078B-459F-A431-2037B063FDF3}"/>
          </ac:grpSpMkLst>
        </pc:grpChg>
        <pc:grpChg chg="add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4125" creationId="{E10C7CFA-FC7F-479C-9026-39109C0B5967}"/>
          </ac:grpSpMkLst>
        </pc:grpChg>
        <pc:grpChg chg="add">
          <ac:chgData name="Savoie, Bruce (ASD-S)" userId="90f4cde2-e460-48f0-a8c3-6a502e89c277" providerId="ADAL" clId="{CD76CC05-8127-438C-A982-F8EB4CB446FF}" dt="2022-05-16T00:11:03.334" v="2417" actId="26606"/>
          <ac:grpSpMkLst>
            <pc:docMk/>
            <pc:sldMk cId="2217820591" sldId="270"/>
            <ac:grpSpMk id="4127" creationId="{722ABC6A-2294-4E4E-AE51-D0B892F70C12}"/>
          </ac:grpSpMkLst>
        </pc:grpChg>
        <pc:picChg chg="del">
          <ac:chgData name="Savoie, Bruce (ASD-S)" userId="90f4cde2-e460-48f0-a8c3-6a502e89c277" providerId="ADAL" clId="{CD76CC05-8127-438C-A982-F8EB4CB446FF}" dt="2022-04-11T00:03:21.410" v="425" actId="478"/>
          <ac:picMkLst>
            <pc:docMk/>
            <pc:sldMk cId="2217820591" sldId="270"/>
            <ac:picMk id="5" creationId="{0AEEC48C-D76D-4971-B738-7A57233C0044}"/>
          </ac:picMkLst>
        </pc:picChg>
        <pc:picChg chg="add del mod">
          <ac:chgData name="Savoie, Bruce (ASD-S)" userId="90f4cde2-e460-48f0-a8c3-6a502e89c277" providerId="ADAL" clId="{CD76CC05-8127-438C-A982-F8EB4CB446FF}" dt="2022-05-01T22:12:54.120" v="1211" actId="478"/>
          <ac:picMkLst>
            <pc:docMk/>
            <pc:sldMk cId="2217820591" sldId="270"/>
            <ac:picMk id="23" creationId="{6FAB5159-8E91-430F-A386-2DC331EE24A2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25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30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44" creationId="{52D381FB-9400-4C85-9074-8D2C4A88D879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46" creationId="{048C39C2-D375-4197-8882-9EBD58C853C5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0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1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8" creationId="{9A934298-58E5-4E9F-B25C-57B1746AB6F4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9" creationId="{C3A87EC4-5D77-4221-830F-985B0756CE94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93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94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101" creationId="{67532E30-DB31-48CF-BFD8-882FB9AB388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102" creationId="{F3BBA72F-836A-4824-AB9F-ED46122CADBD}"/>
          </ac:picMkLst>
        </pc:picChg>
        <pc:picChg chg="add del">
          <ac:chgData name="Savoie, Bruce (ASD-S)" userId="90f4cde2-e460-48f0-a8c3-6a502e89c277" providerId="ADAL" clId="{CD76CC05-8127-438C-A982-F8EB4CB446FF}" dt="2022-05-16T00:05:21.262" v="2313" actId="478"/>
          <ac:picMkLst>
            <pc:docMk/>
            <pc:sldMk cId="2217820591" sldId="270"/>
            <ac:picMk id="1026" creationId="{42BEF51D-A8B9-5687-72A6-B7262B9C45FC}"/>
          </ac:picMkLst>
        </pc:picChg>
        <pc:picChg chg="add del mod">
          <ac:chgData name="Savoie, Bruce (ASD-S)" userId="90f4cde2-e460-48f0-a8c3-6a502e89c277" providerId="ADAL" clId="{CD76CC05-8127-438C-A982-F8EB4CB446FF}" dt="2022-04-24T14:50:26.385" v="916" actId="21"/>
          <ac:picMkLst>
            <pc:docMk/>
            <pc:sldMk cId="2217820591" sldId="270"/>
            <ac:picMk id="1026" creationId="{66374587-551A-4B92-9694-334A16DF51D6}"/>
          </ac:picMkLst>
        </pc:picChg>
        <pc:picChg chg="add mod">
          <ac:chgData name="Savoie, Bruce (ASD-S)" userId="90f4cde2-e460-48f0-a8c3-6a502e89c277" providerId="ADAL" clId="{CD76CC05-8127-438C-A982-F8EB4CB446FF}" dt="2022-05-16T00:11:03.334" v="2417" actId="26606"/>
          <ac:picMkLst>
            <pc:docMk/>
            <pc:sldMk cId="2217820591" sldId="270"/>
            <ac:picMk id="1028" creationId="{A5C61D18-B0E2-9387-573D-1CDFB95EAED6}"/>
          </ac:picMkLst>
        </pc:picChg>
        <pc:picChg chg="add del mod">
          <ac:chgData name="Savoie, Bruce (ASD-S)" userId="90f4cde2-e460-48f0-a8c3-6a502e89c277" providerId="ADAL" clId="{CD76CC05-8127-438C-A982-F8EB4CB446FF}" dt="2022-04-24T14:46:26.626" v="792" actId="478"/>
          <ac:picMkLst>
            <pc:docMk/>
            <pc:sldMk cId="2217820591" sldId="270"/>
            <ac:picMk id="2050" creationId="{6733F37F-0639-4858-BA8C-D503A5E36AC4}"/>
          </ac:picMkLst>
        </pc:picChg>
        <pc:picChg chg="add del mod">
          <ac:chgData name="Savoie, Bruce (ASD-S)" userId="90f4cde2-e460-48f0-a8c3-6a502e89c277" providerId="ADAL" clId="{CD76CC05-8127-438C-A982-F8EB4CB446FF}" dt="2022-05-09T22:04:08.978" v="1850" actId="478"/>
          <ac:picMkLst>
            <pc:docMk/>
            <pc:sldMk cId="2217820591" sldId="270"/>
            <ac:picMk id="2050" creationId="{6CED4A1C-D716-4683-AD1D-BE017A0D20C2}"/>
          </ac:picMkLst>
        </pc:picChg>
        <pc:picChg chg="add del mod">
          <ac:chgData name="Savoie, Bruce (ASD-S)" userId="90f4cde2-e460-48f0-a8c3-6a502e89c277" providerId="ADAL" clId="{CD76CC05-8127-438C-A982-F8EB4CB446FF}" dt="2022-05-16T00:08:20.619" v="2365" actId="478"/>
          <ac:picMkLst>
            <pc:docMk/>
            <pc:sldMk cId="2217820591" sldId="270"/>
            <ac:picMk id="4098" creationId="{57C103FE-65A7-C84A-C5DE-6E814751C32B}"/>
          </ac:picMkLst>
        </pc:picChg>
        <pc:picChg chg="add del">
          <ac:chgData name="Savoie, Bruce (ASD-S)" userId="90f4cde2-e460-48f0-a8c3-6a502e89c277" providerId="ADAL" clId="{CD76CC05-8127-438C-A982-F8EB4CB446FF}" dt="2022-05-15T22:23:41.866" v="2078"/>
          <ac:picMkLst>
            <pc:docMk/>
            <pc:sldMk cId="2217820591" sldId="270"/>
            <ac:picMk id="4100" creationId="{BDFADFB3-3D44-49A8-AE3B-A87C61607F7E}"/>
          </ac:picMkLst>
        </pc:picChg>
      </pc:sldChg>
      <pc:sldChg chg="addSp delSp modSp add mod ord setBg delDesignElem">
        <pc:chgData name="Savoie, Bruce (ASD-S)" userId="90f4cde2-e460-48f0-a8c3-6a502e89c277" providerId="ADAL" clId="{CD76CC05-8127-438C-A982-F8EB4CB446FF}" dt="2022-05-15T22:29:17.877" v="2121" actId="26606"/>
        <pc:sldMkLst>
          <pc:docMk/>
          <pc:sldMk cId="2567019779" sldId="271"/>
        </pc:sldMkLst>
        <pc:spChg chg="mod">
          <ac:chgData name="Savoie, Bruce (ASD-S)" userId="90f4cde2-e460-48f0-a8c3-6a502e89c277" providerId="ADAL" clId="{CD76CC05-8127-438C-A982-F8EB4CB446FF}" dt="2022-05-15T22:29:17.877" v="2121" actId="26606"/>
          <ac:spMkLst>
            <pc:docMk/>
            <pc:sldMk cId="2567019779" sldId="271"/>
            <ac:spMk id="2" creationId="{41687EE9-9B1F-480E-852F-0088ED57B1C3}"/>
          </ac:spMkLst>
        </pc:spChg>
        <pc:spChg chg="add del mod">
          <ac:chgData name="Savoie, Bruce (ASD-S)" userId="90f4cde2-e460-48f0-a8c3-6a502e89c277" providerId="ADAL" clId="{CD76CC05-8127-438C-A982-F8EB4CB446FF}" dt="2022-05-15T22:28:44.372" v="2108"/>
          <ac:spMkLst>
            <pc:docMk/>
            <pc:sldMk cId="2567019779" sldId="271"/>
            <ac:spMk id="3" creationId="{5FA9B455-004E-7700-CF6C-029E2223A6BB}"/>
          </ac:spMkLst>
        </pc:spChg>
        <pc:spChg chg="add del mod">
          <ac:chgData name="Savoie, Bruce (ASD-S)" userId="90f4cde2-e460-48f0-a8c3-6a502e89c277" providerId="ADAL" clId="{CD76CC05-8127-438C-A982-F8EB4CB446FF}" dt="2022-04-24T14:49:06.515" v="800"/>
          <ac:spMkLst>
            <pc:docMk/>
            <pc:sldMk cId="2567019779" sldId="271"/>
            <ac:spMk id="3" creationId="{FF16BE0A-4821-4ACD-8791-3479E27E4A88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4" creationId="{F183CB79-A741-4178-BB5F-334D625678E1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5" creationId="{AE65C2BB-7B36-4C0B-84D3-145266CB270D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6" creationId="{81759A60-3B24-40E0-B702-3C34960AE974}"/>
          </ac:spMkLst>
        </pc:spChg>
        <pc:spChg chg="mod ord">
          <ac:chgData name="Savoie, Bruce (ASD-S)" userId="90f4cde2-e460-48f0-a8c3-6a502e89c277" providerId="ADAL" clId="{CD76CC05-8127-438C-A982-F8EB4CB446FF}" dt="2022-05-15T22:29:17.877" v="2121" actId="26606"/>
          <ac:spMkLst>
            <pc:docMk/>
            <pc:sldMk cId="2567019779" sldId="271"/>
            <ac:spMk id="11" creationId="{D08E1AE2-AA0A-49EE-9AC9-E77A4CCA49E6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5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7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9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3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5" creationId="{AFAADFB1-A9D8-4319-BAC8-6B3FD36BF271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1" creationId="{3E12F873-5B9B-482F-9FB3-6355C4F3B718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3" creationId="{0F245259-4364-4D53-AC48-3E893885AD38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5" creationId="{3B9C7619-9AF0-4D6F-B2E3-21032A5C3AFE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7" creationId="{BAFBE0AC-23B1-4352-95D2-C71EB6D15029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99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1" creationId="{93D02AEE-30DC-4942-A9CA-7A14F8B8E297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7" creationId="{F2699857-2714-4E6A-8E11-6BEB9DF7FC5E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9" creationId="{346078E7-FDC0-448B-97DE-4EDA7702EEE5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11" creationId="{7266E038-37B1-43CF-AFE0-B21E9F572C51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13" creationId="{31E37FC9-ED36-42CE-9877-9EAB50FA84BD}"/>
          </ac:spMkLst>
        </pc:spChg>
        <pc:spChg chg="add del">
          <ac:chgData name="Savoie, Bruce (ASD-S)" userId="90f4cde2-e460-48f0-a8c3-6a502e89c277" providerId="ADAL" clId="{CD76CC05-8127-438C-A982-F8EB4CB446FF}" dt="2022-05-15T22:28:48.862" v="2110" actId="26606"/>
          <ac:spMkLst>
            <pc:docMk/>
            <pc:sldMk cId="2567019779" sldId="271"/>
            <ac:spMk id="124" creationId="{E972DE0D-2E53-4159-ABD3-C601524262C2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39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1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3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5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7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9" creationId="{5B5704DF-AA51-4ECB-8649-3D84B66015F0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5" creationId="{AE086C11-5973-4279-A78E-9EE1FA3739B6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7" creationId="{0DD01656-031B-4B96-B470-9606C8B04C51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9" creationId="{EF01A19A-D719-400B-AD1E-7D79B2F233DA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1" creationId="{6E9ABF94-DF91-40E7-BB84-15A732A57B34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3" creationId="{8294C852-65CA-41F0-86E9-3FE5CD1C7209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5" creationId="{D0F8EB82-F811-45B7-84E5-94BE5060C8FC}"/>
          </ac:spMkLst>
        </pc:spChg>
        <pc:spChg chg="add del">
          <ac:chgData name="Savoie, Bruce (ASD-S)" userId="90f4cde2-e460-48f0-a8c3-6a502e89c277" providerId="ADAL" clId="{CD76CC05-8127-438C-A982-F8EB4CB446FF}" dt="2022-05-15T22:29:05.762" v="2116" actId="26606"/>
          <ac:spMkLst>
            <pc:docMk/>
            <pc:sldMk cId="2567019779" sldId="271"/>
            <ac:spMk id="250" creationId="{828D1E49-2A21-4A83-A0E0-FB1597B4B2ED}"/>
          </ac:spMkLst>
        </pc:spChg>
        <pc:spChg chg="add del">
          <ac:chgData name="Savoie, Bruce (ASD-S)" userId="90f4cde2-e460-48f0-a8c3-6a502e89c277" providerId="ADAL" clId="{CD76CC05-8127-438C-A982-F8EB4CB446FF}" dt="2022-05-15T22:29:05.762" v="2116" actId="26606"/>
          <ac:spMkLst>
            <pc:docMk/>
            <pc:sldMk cId="2567019779" sldId="271"/>
            <ac:spMk id="275" creationId="{E972DE0D-2E53-4159-ABD3-C601524262C2}"/>
          </ac:spMkLst>
        </pc:spChg>
        <pc:spChg chg="add del">
          <ac:chgData name="Savoie, Bruce (ASD-S)" userId="90f4cde2-e460-48f0-a8c3-6a502e89c277" providerId="ADAL" clId="{CD76CC05-8127-438C-A982-F8EB4CB446FF}" dt="2022-05-15T22:29:17.877" v="2121" actId="26606"/>
          <ac:spMkLst>
            <pc:docMk/>
            <pc:sldMk cId="2567019779" sldId="271"/>
            <ac:spMk id="280" creationId="{800324C0-3F86-4ACD-945B-4AD842C9CD64}"/>
          </ac:spMkLst>
        </pc:spChg>
        <pc:spChg chg="add del">
          <ac:chgData name="Savoie, Bruce (ASD-S)" userId="90f4cde2-e460-48f0-a8c3-6a502e89c277" providerId="ADAL" clId="{CD76CC05-8127-438C-A982-F8EB4CB446FF}" dt="2022-05-15T22:29:17.853" v="2120" actId="26606"/>
          <ac:spMkLst>
            <pc:docMk/>
            <pc:sldMk cId="2567019779" sldId="271"/>
            <ac:spMk id="286" creationId="{828D1E49-2A21-4A83-A0E0-FB1597B4B2ED}"/>
          </ac:spMkLst>
        </pc:spChg>
        <pc:spChg chg="add del">
          <ac:chgData name="Savoie, Bruce (ASD-S)" userId="90f4cde2-e460-48f0-a8c3-6a502e89c277" providerId="ADAL" clId="{CD76CC05-8127-438C-A982-F8EB4CB446FF}" dt="2022-05-15T22:29:17.853" v="2120" actId="26606"/>
          <ac:spMkLst>
            <pc:docMk/>
            <pc:sldMk cId="2567019779" sldId="271"/>
            <ac:spMk id="309" creationId="{E972DE0D-2E53-4159-ABD3-C601524262C2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2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3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4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5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08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09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0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2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3" creationId="{1FAD0390-34BF-40AC-9261-46DC940FC98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6" creationId="{B9F61B35-8B17-4284-8EC1-80628EE6314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7" creationId="{63D6F20C-3324-4FEE-A14F-84CEC82D1E9B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8" creationId="{25148D7B-86F6-4516-8EEA-A549827E4BB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9" creationId="{E3F52668-573E-409A-9976-4842BB9EAAA4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4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5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6" creationId="{AFC5700F-7321-4B30-B1DC-BC4F2165BB51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7" creationId="{8F50300C-C744-4948-BE34-534215C7469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42" creationId="{6CA72FCB-DBCC-435A-838B-682978F4791B}"/>
          </ac:spMkLst>
        </pc:spChg>
        <pc:spChg chg="add del">
          <ac:chgData name="Savoie, Bruce (ASD-S)" userId="90f4cde2-e460-48f0-a8c3-6a502e89c277" providerId="ADAL" clId="{CD76CC05-8127-438C-A982-F8EB4CB446FF}" dt="2022-05-15T22:28:48.862" v="2110" actId="26606"/>
          <ac:spMkLst>
            <pc:docMk/>
            <pc:sldMk cId="2567019779" sldId="271"/>
            <ac:spMk id="5137" creationId="{48CAE4AE-A9DF-45AF-9A9C-1712BC63418E}"/>
          </ac:spMkLst>
        </pc:spChg>
        <pc:spChg chg="add del">
          <ac:chgData name="Savoie, Bruce (ASD-S)" userId="90f4cde2-e460-48f0-a8c3-6a502e89c277" providerId="ADAL" clId="{CD76CC05-8127-438C-A982-F8EB4CB446FF}" dt="2022-05-15T22:28:51.334" v="2112" actId="26606"/>
          <ac:spMkLst>
            <pc:docMk/>
            <pc:sldMk cId="2567019779" sldId="271"/>
            <ac:spMk id="5161" creationId="{828D1E49-2A21-4A83-A0E0-FB1597B4B2ED}"/>
          </ac:spMkLst>
        </pc:spChg>
        <pc:spChg chg="add del">
          <ac:chgData name="Savoie, Bruce (ASD-S)" userId="90f4cde2-e460-48f0-a8c3-6a502e89c277" providerId="ADAL" clId="{CD76CC05-8127-438C-A982-F8EB4CB446FF}" dt="2022-05-15T22:28:51.334" v="2112" actId="26606"/>
          <ac:spMkLst>
            <pc:docMk/>
            <pc:sldMk cId="2567019779" sldId="271"/>
            <ac:spMk id="5184" creationId="{E972DE0D-2E53-4159-ABD3-C601524262C2}"/>
          </ac:spMkLst>
        </pc:spChg>
        <pc:spChg chg="add del">
          <ac:chgData name="Savoie, Bruce (ASD-S)" userId="90f4cde2-e460-48f0-a8c3-6a502e89c277" providerId="ADAL" clId="{CD76CC05-8127-438C-A982-F8EB4CB446FF}" dt="2022-05-15T22:29:05.794" v="2117" actId="26606"/>
          <ac:spMkLst>
            <pc:docMk/>
            <pc:sldMk cId="2567019779" sldId="271"/>
            <ac:spMk id="5200" creationId="{7CC9829A-26F6-4595-8608-1A9F57DA7504}"/>
          </ac:spMkLst>
        </pc:spChg>
        <pc:spChg chg="add del">
          <ac:chgData name="Savoie, Bruce (ASD-S)" userId="90f4cde2-e460-48f0-a8c3-6a502e89c277" providerId="ADAL" clId="{CD76CC05-8127-438C-A982-F8EB4CB446FF}" dt="2022-05-15T22:29:17.877" v="2121" actId="26606"/>
          <ac:spMkLst>
            <pc:docMk/>
            <pc:sldMk cId="2567019779" sldId="271"/>
            <ac:spMk id="5213" creationId="{6337C157-FA7C-44F7-8F26-8D60F1E4D994}"/>
          </ac:spMkLst>
        </pc:spChg>
        <pc:spChg chg="add">
          <ac:chgData name="Savoie, Bruce (ASD-S)" userId="90f4cde2-e460-48f0-a8c3-6a502e89c277" providerId="ADAL" clId="{CD76CC05-8127-438C-A982-F8EB4CB446FF}" dt="2022-05-15T22:29:17.877" v="2121" actId="26606"/>
          <ac:spMkLst>
            <pc:docMk/>
            <pc:sldMk cId="2567019779" sldId="271"/>
            <ac:spMk id="5243" creationId="{48CAE4AE-A9DF-45AF-9A9C-1712BC63418E}"/>
          </ac:spMkLst>
        </pc:spChg>
        <pc:spChg chg="add">
          <ac:chgData name="Savoie, Bruce (ASD-S)" userId="90f4cde2-e460-48f0-a8c3-6a502e89c277" providerId="ADAL" clId="{CD76CC05-8127-438C-A982-F8EB4CB446FF}" dt="2022-05-15T22:29:17.877" v="2121" actId="26606"/>
          <ac:spMkLst>
            <pc:docMk/>
            <pc:sldMk cId="2567019779" sldId="271"/>
            <ac:spMk id="5256" creationId="{E972DE0D-2E53-4159-ABD3-C601524262C2}"/>
          </ac:spMkLst>
        </pc:spChg>
        <pc:grpChg chg="add del">
          <ac:chgData name="Savoie, Bruce (ASD-S)" userId="90f4cde2-e460-48f0-a8c3-6a502e89c277" providerId="ADAL" clId="{CD76CC05-8127-438C-A982-F8EB4CB446FF}" dt="2022-05-15T22:28:48.862" v="2110" actId="26606"/>
          <ac:grpSpMkLst>
            <pc:docMk/>
            <pc:sldMk cId="2567019779" sldId="271"/>
            <ac:grpSpMk id="94" creationId="{F35369DB-627C-41BD-9041-6426E8BF6604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121" creationId="{672F9DC4-C2C4-43CF-9C2C-2EE1826F77A2}"/>
          </ac:grpSpMkLst>
        </pc:grpChg>
        <pc:grpChg chg="add del">
          <ac:chgData name="Savoie, Bruce (ASD-S)" userId="90f4cde2-e460-48f0-a8c3-6a502e89c277" providerId="ADAL" clId="{CD76CC05-8127-438C-A982-F8EB4CB446FF}" dt="2022-05-15T22:29:05.762" v="2116" actId="26606"/>
          <ac:grpSpMkLst>
            <pc:docMk/>
            <pc:sldMk cId="2567019779" sldId="271"/>
            <ac:grpSpMk id="222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29:05.762" v="2116" actId="26606"/>
          <ac:grpSpMkLst>
            <pc:docMk/>
            <pc:sldMk cId="2567019779" sldId="271"/>
            <ac:grpSpMk id="245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29:05.762" v="2116" actId="26606"/>
          <ac:grpSpMkLst>
            <pc:docMk/>
            <pc:sldMk cId="2567019779" sldId="271"/>
            <ac:grpSpMk id="252" creationId="{088B852E-5494-418B-A833-75CF016A9E20}"/>
          </ac:grpSpMkLst>
        </pc:grpChg>
        <pc:grpChg chg="add del">
          <ac:chgData name="Savoie, Bruce (ASD-S)" userId="90f4cde2-e460-48f0-a8c3-6a502e89c277" providerId="ADAL" clId="{CD76CC05-8127-438C-A982-F8EB4CB446FF}" dt="2022-05-15T22:29:17.853" v="2120" actId="26606"/>
          <ac:grpSpMkLst>
            <pc:docMk/>
            <pc:sldMk cId="2567019779" sldId="271"/>
            <ac:grpSpMk id="256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29:17.853" v="2120" actId="26606"/>
          <ac:grpSpMkLst>
            <pc:docMk/>
            <pc:sldMk cId="2567019779" sldId="271"/>
            <ac:grpSpMk id="282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29:17.853" v="2120" actId="26606"/>
          <ac:grpSpMkLst>
            <pc:docMk/>
            <pc:sldMk cId="2567019779" sldId="271"/>
            <ac:grpSpMk id="287" creationId="{088B852E-5494-418B-A833-75CF016A9E20}"/>
          </ac:grpSpMkLst>
        </pc:grpChg>
        <pc:grpChg chg="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567019779" sldId="271"/>
            <ac:grpSpMk id="1028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4120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4127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4138" creationId="{3EF50F21-ED59-4E25-B7BC-73AD45B39542}"/>
          </ac:grpSpMkLst>
        </pc:grpChg>
        <pc:grpChg chg="add del">
          <ac:chgData name="Savoie, Bruce (ASD-S)" userId="90f4cde2-e460-48f0-a8c3-6a502e89c277" providerId="ADAL" clId="{CD76CC05-8127-438C-A982-F8EB4CB446FF}" dt="2022-05-15T22:28:48.862" v="2110" actId="26606"/>
          <ac:grpSpMkLst>
            <pc:docMk/>
            <pc:sldMk cId="2567019779" sldId="271"/>
            <ac:grpSpMk id="5124" creationId="{E8DD8E1A-9945-4DBA-BC40-7A028BF32D2D}"/>
          </ac:grpSpMkLst>
        </pc:grpChg>
        <pc:grpChg chg="add del">
          <ac:chgData name="Savoie, Bruce (ASD-S)" userId="90f4cde2-e460-48f0-a8c3-6a502e89c277" providerId="ADAL" clId="{CD76CC05-8127-438C-A982-F8EB4CB446FF}" dt="2022-05-15T22:28:48.862" v="2110" actId="26606"/>
          <ac:grpSpMkLst>
            <pc:docMk/>
            <pc:sldMk cId="2567019779" sldId="271"/>
            <ac:grpSpMk id="5138" creationId="{6C272060-BC98-4C91-A58F-4DFEC566CF7F}"/>
          </ac:grpSpMkLst>
        </pc:grpChg>
        <pc:grpChg chg="add del">
          <ac:chgData name="Savoie, Bruce (ASD-S)" userId="90f4cde2-e460-48f0-a8c3-6a502e89c277" providerId="ADAL" clId="{CD76CC05-8127-438C-A982-F8EB4CB446FF}" dt="2022-05-15T22:28:51.334" v="2112" actId="26606"/>
          <ac:grpSpMkLst>
            <pc:docMk/>
            <pc:sldMk cId="2567019779" sldId="271"/>
            <ac:grpSpMk id="5147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28:51.334" v="2112" actId="26606"/>
          <ac:grpSpMkLst>
            <pc:docMk/>
            <pc:sldMk cId="2567019779" sldId="271"/>
            <ac:grpSpMk id="5158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28:51.334" v="2112" actId="26606"/>
          <ac:grpSpMkLst>
            <pc:docMk/>
            <pc:sldMk cId="2567019779" sldId="271"/>
            <ac:grpSpMk id="5162" creationId="{088B852E-5494-418B-A833-75CF016A9E20}"/>
          </ac:grpSpMkLst>
        </pc:grpChg>
        <pc:grpChg chg="add del">
          <ac:chgData name="Savoie, Bruce (ASD-S)" userId="90f4cde2-e460-48f0-a8c3-6a502e89c277" providerId="ADAL" clId="{CD76CC05-8127-438C-A982-F8EB4CB446FF}" dt="2022-05-15T22:29:05.794" v="2117" actId="26606"/>
          <ac:grpSpMkLst>
            <pc:docMk/>
            <pc:sldMk cId="2567019779" sldId="271"/>
            <ac:grpSpMk id="5186" creationId="{AE19E2D2-078B-459F-A431-2037B063FDF3}"/>
          </ac:grpSpMkLst>
        </pc:grpChg>
        <pc:grpChg chg="add del">
          <ac:chgData name="Savoie, Bruce (ASD-S)" userId="90f4cde2-e460-48f0-a8c3-6a502e89c277" providerId="ADAL" clId="{CD76CC05-8127-438C-A982-F8EB4CB446FF}" dt="2022-05-15T22:29:05.794" v="2117" actId="26606"/>
          <ac:grpSpMkLst>
            <pc:docMk/>
            <pc:sldMk cId="2567019779" sldId="271"/>
            <ac:grpSpMk id="5197" creationId="{E10C7CFA-FC7F-479C-9026-39109C0B5967}"/>
          </ac:grpSpMkLst>
        </pc:grpChg>
        <pc:grpChg chg="add del">
          <ac:chgData name="Savoie, Bruce (ASD-S)" userId="90f4cde2-e460-48f0-a8c3-6a502e89c277" providerId="ADAL" clId="{CD76CC05-8127-438C-A982-F8EB4CB446FF}" dt="2022-05-15T22:29:05.794" v="2117" actId="26606"/>
          <ac:grpSpMkLst>
            <pc:docMk/>
            <pc:sldMk cId="2567019779" sldId="271"/>
            <ac:grpSpMk id="5201" creationId="{75343792-FB15-4868-8582-6FB07FD06552}"/>
          </ac:grpSpMkLst>
        </pc:grpChg>
        <pc:grpChg chg="add del">
          <ac:chgData name="Savoie, Bruce (ASD-S)" userId="90f4cde2-e460-48f0-a8c3-6a502e89c277" providerId="ADAL" clId="{CD76CC05-8127-438C-A982-F8EB4CB446FF}" dt="2022-05-15T22:29:05.794" v="2117" actId="26606"/>
          <ac:grpSpMkLst>
            <pc:docMk/>
            <pc:sldMk cId="2567019779" sldId="271"/>
            <ac:grpSpMk id="5209" creationId="{F594A2EF-2FF2-48A2-91C9-02790030750B}"/>
          </ac:grpSpMkLst>
        </pc:grpChg>
        <pc:grpChg chg="add del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11" creationId="{E8DD8E1A-9945-4DBA-BC40-7A028BF32D2D}"/>
          </ac:grpSpMkLst>
        </pc:grpChg>
        <pc:grpChg chg="add del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12" creationId="{F35369DB-627C-41BD-9041-6426E8BF6604}"/>
          </ac:grpSpMkLst>
        </pc:grpChg>
        <pc:grpChg chg="add del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14" creationId="{AD1E6BDE-4282-4B03-AB6B-4B55BB5A5E05}"/>
          </ac:grpSpMkLst>
        </pc:grpChg>
        <pc:grpChg chg="add del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36" creationId="{EC03EF63-B185-48A4-9905-A9BBA70F509F}"/>
          </ac:grpSpMkLst>
        </pc:grpChg>
        <pc:grpChg chg="add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40" creationId="{AE19E2D2-078B-459F-A431-2037B063FDF3}"/>
          </ac:grpSpMkLst>
        </pc:grpChg>
        <pc:grpChg chg="add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42" creationId="{E10C7CFA-FC7F-479C-9026-39109C0B5967}"/>
          </ac:grpSpMkLst>
        </pc:grpChg>
        <pc:grpChg chg="add">
          <ac:chgData name="Savoie, Bruce (ASD-S)" userId="90f4cde2-e460-48f0-a8c3-6a502e89c277" providerId="ADAL" clId="{CD76CC05-8127-438C-A982-F8EB4CB446FF}" dt="2022-05-15T22:29:17.877" v="2121" actId="26606"/>
          <ac:grpSpMkLst>
            <pc:docMk/>
            <pc:sldMk cId="2567019779" sldId="271"/>
            <ac:grpSpMk id="5244" creationId="{6C272060-BC98-4C91-A58F-4DFEC566CF7F}"/>
          </ac:grpSpMkLst>
        </pc:grp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71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73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87" creationId="{617C5FC5-1BC6-470E-A163-7EE80D227E61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89" creationId="{48316889-BCD7-49B5-89BD-4FC1D29FEF45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103" creationId="{FD5823F2-909F-442D-BD72-0681CCC14070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105" creationId="{4231EAF6-FA22-4615-A4D3-D171F7E17A54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35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37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51" creationId="{C94EB66C-3179-47D1-B0BF-888F58695A4B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53" creationId="{B2E9F2C0-B844-4E00-8CB3-55E8D346752A}"/>
          </ac:picMkLst>
        </pc:picChg>
        <pc:picChg chg="del">
          <ac:chgData name="Savoie, Bruce (ASD-S)" userId="90f4cde2-e460-48f0-a8c3-6a502e89c277" providerId="ADAL" clId="{CD76CC05-8127-438C-A982-F8EB4CB446FF}" dt="2022-04-24T14:48:42.736" v="799" actId="478"/>
          <ac:picMkLst>
            <pc:docMk/>
            <pc:sldMk cId="2567019779" sldId="271"/>
            <ac:picMk id="1026" creationId="{2C551A27-2AE4-448B-A404-7E72C3E17BDA}"/>
          </ac:picMkLst>
        </pc:picChg>
        <pc:picChg chg="add del mod ord">
          <ac:chgData name="Savoie, Bruce (ASD-S)" userId="90f4cde2-e460-48f0-a8c3-6a502e89c277" providerId="ADAL" clId="{CD76CC05-8127-438C-A982-F8EB4CB446FF}" dt="2022-05-15T22:28:42.418" v="2107" actId="478"/>
          <ac:picMkLst>
            <pc:docMk/>
            <pc:sldMk cId="2567019779" sldId="271"/>
            <ac:picMk id="4098" creationId="{724AE89C-BFC3-4CD9-875D-C54E77CE00DC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4100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4101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06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07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14" creationId="{60CB6B56-9C1C-44DD-B973-C2B1F233A2C3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15" creationId="{FCA363CE-60DD-4ABB-A0E6-1294AB0FBDBF}"/>
          </ac:picMkLst>
        </pc:picChg>
        <pc:picChg chg="add del">
          <ac:chgData name="Savoie, Bruce (ASD-S)" userId="90f4cde2-e460-48f0-a8c3-6a502e89c277" providerId="ADAL" clId="{CD76CC05-8127-438C-A982-F8EB4CB446FF}" dt="2022-05-15T22:23:41.866" v="2078"/>
          <ac:picMkLst>
            <pc:docMk/>
            <pc:sldMk cId="2567019779" sldId="271"/>
            <ac:picMk id="4143" creationId="{BDFADFB3-3D44-49A8-AE3B-A87C61607F7E}"/>
          </ac:picMkLst>
        </pc:picChg>
        <pc:picChg chg="add mod">
          <ac:chgData name="Savoie, Bruce (ASD-S)" userId="90f4cde2-e460-48f0-a8c3-6a502e89c277" providerId="ADAL" clId="{CD76CC05-8127-438C-A982-F8EB4CB446FF}" dt="2022-05-15T22:29:17.877" v="2121" actId="26606"/>
          <ac:picMkLst>
            <pc:docMk/>
            <pc:sldMk cId="2567019779" sldId="271"/>
            <ac:picMk id="5122" creationId="{31DF540C-F006-DCAB-15F3-98230606B1FE}"/>
          </ac:picMkLst>
        </pc:picChg>
      </pc:sldChg>
      <pc:sldChg chg="add">
        <pc:chgData name="Savoie, Bruce (ASD-S)" userId="90f4cde2-e460-48f0-a8c3-6a502e89c277" providerId="ADAL" clId="{CD76CC05-8127-438C-A982-F8EB4CB446FF}" dt="2022-05-16T00:03:52.564" v="2302" actId="2890"/>
        <pc:sldMkLst>
          <pc:docMk/>
          <pc:sldMk cId="3929889952" sldId="272"/>
        </pc:sldMkLst>
      </pc:sldChg>
    </pc:docChg>
  </pc:docChgLst>
  <pc:docChgLst>
    <pc:chgData name="Dennis, Andrea (ASD-S)" userId="S::andrea.dennis@nbed.nb.ca::e94956a2-635d-4015-a577-e2cd37c3b3e1" providerId="AD" clId="Web-{33E86241-E750-CE7C-BD71-066DC1BE54EF}"/>
    <pc:docChg chg="addSld modSld sldOrd addMainMaster">
      <pc:chgData name="Dennis, Andrea (ASD-S)" userId="S::andrea.dennis@nbed.nb.ca::e94956a2-635d-4015-a577-e2cd37c3b3e1" providerId="AD" clId="Web-{33E86241-E750-CE7C-BD71-066DC1BE54EF}" dt="2023-11-03T19:07:58.681" v="274" actId="20577"/>
      <pc:docMkLst>
        <pc:docMk/>
      </pc:docMkLst>
      <pc:sldChg chg="ord">
        <pc:chgData name="Dennis, Andrea (ASD-S)" userId="S::andrea.dennis@nbed.nb.ca::e94956a2-635d-4015-a577-e2cd37c3b3e1" providerId="AD" clId="Web-{33E86241-E750-CE7C-BD71-066DC1BE54EF}" dt="2023-11-03T18:57:17.750" v="0"/>
        <pc:sldMkLst>
          <pc:docMk/>
          <pc:sldMk cId="2119008132" sldId="261"/>
        </pc:sldMkLst>
      </pc:sldChg>
      <pc:sldChg chg="modSp">
        <pc:chgData name="Dennis, Andrea (ASD-S)" userId="S::andrea.dennis@nbed.nb.ca::e94956a2-635d-4015-a577-e2cd37c3b3e1" providerId="AD" clId="Web-{33E86241-E750-CE7C-BD71-066DC1BE54EF}" dt="2023-11-03T18:59:34.674" v="129" actId="20577"/>
        <pc:sldMkLst>
          <pc:docMk/>
          <pc:sldMk cId="875609225" sldId="265"/>
        </pc:sldMkLst>
        <pc:spChg chg="mod">
          <ac:chgData name="Dennis, Andrea (ASD-S)" userId="S::andrea.dennis@nbed.nb.ca::e94956a2-635d-4015-a577-e2cd37c3b3e1" providerId="AD" clId="Web-{33E86241-E750-CE7C-BD71-066DC1BE54EF}" dt="2023-11-03T18:59:34.674" v="129" actId="20577"/>
          <ac:spMkLst>
            <pc:docMk/>
            <pc:sldMk cId="875609225" sldId="265"/>
            <ac:spMk id="4" creationId="{54D2BC26-CB9E-4B1E-A189-7DB32A953C38}"/>
          </ac:spMkLst>
        </pc:spChg>
      </pc:sldChg>
      <pc:sldChg chg="addSp delSp modSp ord">
        <pc:chgData name="Dennis, Andrea (ASD-S)" userId="S::andrea.dennis@nbed.nb.ca::e94956a2-635d-4015-a577-e2cd37c3b3e1" providerId="AD" clId="Web-{33E86241-E750-CE7C-BD71-066DC1BE54EF}" dt="2023-11-03T19:03:49.756" v="249"/>
        <pc:sldMkLst>
          <pc:docMk/>
          <pc:sldMk cId="1559245117" sldId="266"/>
        </pc:sldMkLst>
        <pc:spChg chg="mo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2" creationId="{41687EE9-9B1F-480E-852F-0088ED57B1C3}"/>
          </ac:spMkLst>
        </pc:spChg>
        <pc:spChg chg="mo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11" creationId="{D08E1AE2-AA0A-49EE-9AC9-E77A4CCA49E6}"/>
          </ac:spMkLst>
        </pc:spChg>
        <pc:spChg chg="del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291" creationId="{48CAE4AE-A9DF-45AF-9A9C-1712BC63418E}"/>
          </ac:spMkLst>
        </pc:spChg>
        <pc:spChg chg="del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316" creationId="{E972DE0D-2E53-4159-ABD3-C601524262C2}"/>
          </ac:spMkLst>
        </pc:spChg>
        <pc:spChg chg="ad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349" creationId="{398E8958-A0BD-4366-8F61-3A496C51CD60}"/>
          </ac:spMkLst>
        </pc:spChg>
        <pc:spChg chg="ad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374" creationId="{1429180E-866D-447C-A170-484000E48972}"/>
          </ac:spMkLst>
        </pc:spChg>
        <pc:spChg chg="ad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376" creationId="{FEE51AA4-287D-4CB8-8CD4-D6986106F43C}"/>
          </ac:spMkLst>
        </pc:spChg>
        <pc:spChg chg="ad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378" creationId="{0177ACA7-E71A-4888-9EBD-074801D881CC}"/>
          </ac:spMkLst>
        </pc:spChg>
        <pc:spChg chg="add">
          <ac:chgData name="Dennis, Andrea (ASD-S)" userId="S::andrea.dennis@nbed.nb.ca::e94956a2-635d-4015-a577-e2cd37c3b3e1" providerId="AD" clId="Web-{33E86241-E750-CE7C-BD71-066DC1BE54EF}" dt="2023-11-03T19:03:49.756" v="249"/>
          <ac:spMkLst>
            <pc:docMk/>
            <pc:sldMk cId="1559245117" sldId="266"/>
            <ac:spMk id="4380" creationId="{B2DF6337-9683-4A06-B3D5-CB22C7F4F2BE}"/>
          </ac:spMkLst>
        </pc:spChg>
        <pc:grpChg chg="del">
          <ac:chgData name="Dennis, Andrea (ASD-S)" userId="S::andrea.dennis@nbed.nb.ca::e94956a2-635d-4015-a577-e2cd37c3b3e1" providerId="AD" clId="Web-{33E86241-E750-CE7C-BD71-066DC1BE54EF}" dt="2023-11-03T19:03:49.756" v="249"/>
          <ac:grpSpMkLst>
            <pc:docMk/>
            <pc:sldMk cId="1559245117" sldId="266"/>
            <ac:grpSpMk id="4263" creationId="{AE19E2D2-078B-459F-A431-2037B063FDF3}"/>
          </ac:grpSpMkLst>
        </pc:grpChg>
        <pc:grpChg chg="del">
          <ac:chgData name="Dennis, Andrea (ASD-S)" userId="S::andrea.dennis@nbed.nb.ca::e94956a2-635d-4015-a577-e2cd37c3b3e1" providerId="AD" clId="Web-{33E86241-E750-CE7C-BD71-066DC1BE54EF}" dt="2023-11-03T19:03:49.756" v="249"/>
          <ac:grpSpMkLst>
            <pc:docMk/>
            <pc:sldMk cId="1559245117" sldId="266"/>
            <ac:grpSpMk id="4286" creationId="{E10C7CFA-FC7F-479C-9026-39109C0B5967}"/>
          </ac:grpSpMkLst>
        </pc:grpChg>
        <pc:grpChg chg="del">
          <ac:chgData name="Dennis, Andrea (ASD-S)" userId="S::andrea.dennis@nbed.nb.ca::e94956a2-635d-4015-a577-e2cd37c3b3e1" providerId="AD" clId="Web-{33E86241-E750-CE7C-BD71-066DC1BE54EF}" dt="2023-11-03T19:03:49.756" v="249"/>
          <ac:grpSpMkLst>
            <pc:docMk/>
            <pc:sldMk cId="1559245117" sldId="266"/>
            <ac:grpSpMk id="4293" creationId="{6C272060-BC98-4C91-A58F-4DFEC566CF7F}"/>
          </ac:grpSpMkLst>
        </pc:grpChg>
        <pc:grpChg chg="add">
          <ac:chgData name="Dennis, Andrea (ASD-S)" userId="S::andrea.dennis@nbed.nb.ca::e94956a2-635d-4015-a577-e2cd37c3b3e1" providerId="AD" clId="Web-{33E86241-E750-CE7C-BD71-066DC1BE54EF}" dt="2023-11-03T19:03:49.756" v="249"/>
          <ac:grpSpMkLst>
            <pc:docMk/>
            <pc:sldMk cId="1559245117" sldId="266"/>
            <ac:grpSpMk id="4321" creationId="{E8DD8E1A-9945-4DBA-BC40-7A028BF32D2D}"/>
          </ac:grpSpMkLst>
        </pc:grpChg>
        <pc:grpChg chg="add">
          <ac:chgData name="Dennis, Andrea (ASD-S)" userId="S::andrea.dennis@nbed.nb.ca::e94956a2-635d-4015-a577-e2cd37c3b3e1" providerId="AD" clId="Web-{33E86241-E750-CE7C-BD71-066DC1BE54EF}" dt="2023-11-03T19:03:49.756" v="249"/>
          <ac:grpSpMkLst>
            <pc:docMk/>
            <pc:sldMk cId="1559245117" sldId="266"/>
            <ac:grpSpMk id="4344" creationId="{F35369DB-627C-41BD-9041-6426E8BF6604}"/>
          </ac:grpSpMkLst>
        </pc:grpChg>
        <pc:grpChg chg="add">
          <ac:chgData name="Dennis, Andrea (ASD-S)" userId="S::andrea.dennis@nbed.nb.ca::e94956a2-635d-4015-a577-e2cd37c3b3e1" providerId="AD" clId="Web-{33E86241-E750-CE7C-BD71-066DC1BE54EF}" dt="2023-11-03T19:03:49.756" v="249"/>
          <ac:grpSpMkLst>
            <pc:docMk/>
            <pc:sldMk cId="1559245117" sldId="266"/>
            <ac:grpSpMk id="4351" creationId="{D445862C-E73D-4EFB-9DD5-8A5E3473E113}"/>
          </ac:grpSpMkLst>
        </pc:grpChg>
        <pc:picChg chg="mod ord">
          <ac:chgData name="Dennis, Andrea (ASD-S)" userId="S::andrea.dennis@nbed.nb.ca::e94956a2-635d-4015-a577-e2cd37c3b3e1" providerId="AD" clId="Web-{33E86241-E750-CE7C-BD71-066DC1BE54EF}" dt="2023-11-03T19:03:49.756" v="249"/>
          <ac:picMkLst>
            <pc:docMk/>
            <pc:sldMk cId="1559245117" sldId="266"/>
            <ac:picMk id="5" creationId="{60295855-3453-FAEA-BC15-6981B4F4B16A}"/>
          </ac:picMkLst>
        </pc:picChg>
      </pc:sldChg>
      <pc:sldChg chg="ord">
        <pc:chgData name="Dennis, Andrea (ASD-S)" userId="S::andrea.dennis@nbed.nb.ca::e94956a2-635d-4015-a577-e2cd37c3b3e1" providerId="AD" clId="Web-{33E86241-E750-CE7C-BD71-066DC1BE54EF}" dt="2023-11-03T18:57:29.907" v="2"/>
        <pc:sldMkLst>
          <pc:docMk/>
          <pc:sldMk cId="3804526262" sldId="267"/>
        </pc:sldMkLst>
      </pc:sldChg>
      <pc:sldChg chg="ord">
        <pc:chgData name="Dennis, Andrea (ASD-S)" userId="S::andrea.dennis@nbed.nb.ca::e94956a2-635d-4015-a577-e2cd37c3b3e1" providerId="AD" clId="Web-{33E86241-E750-CE7C-BD71-066DC1BE54EF}" dt="2023-11-03T18:57:45.563" v="3"/>
        <pc:sldMkLst>
          <pc:docMk/>
          <pc:sldMk cId="2150979786" sldId="269"/>
        </pc:sldMkLst>
      </pc:sldChg>
      <pc:sldChg chg="ord">
        <pc:chgData name="Dennis, Andrea (ASD-S)" userId="S::andrea.dennis@nbed.nb.ca::e94956a2-635d-4015-a577-e2cd37c3b3e1" providerId="AD" clId="Web-{33E86241-E750-CE7C-BD71-066DC1BE54EF}" dt="2023-11-03T19:02:24.770" v="227"/>
        <pc:sldMkLst>
          <pc:docMk/>
          <pc:sldMk cId="2116526176" sldId="271"/>
        </pc:sldMkLst>
      </pc:sldChg>
      <pc:sldChg chg="addSp delSp modSp ord">
        <pc:chgData name="Dennis, Andrea (ASD-S)" userId="S::andrea.dennis@nbed.nb.ca::e94956a2-635d-4015-a577-e2cd37c3b3e1" providerId="AD" clId="Web-{33E86241-E750-CE7C-BD71-066DC1BE54EF}" dt="2023-11-03T19:03:31.490" v="248"/>
        <pc:sldMkLst>
          <pc:docMk/>
          <pc:sldMk cId="590400576" sldId="272"/>
        </pc:sldMkLst>
        <pc:spChg chg="mod">
          <ac:chgData name="Dennis, Andrea (ASD-S)" userId="S::andrea.dennis@nbed.nb.ca::e94956a2-635d-4015-a577-e2cd37c3b3e1" providerId="AD" clId="Web-{33E86241-E750-CE7C-BD71-066DC1BE54EF}" dt="2023-11-03T19:03:10.818" v="245" actId="20577"/>
          <ac:spMkLst>
            <pc:docMk/>
            <pc:sldMk cId="590400576" sldId="272"/>
            <ac:spMk id="2" creationId="{BF0980DE-3BDE-0F40-E742-FFEE56909733}"/>
          </ac:spMkLst>
        </pc:spChg>
        <pc:spChg chg="del">
          <ac:chgData name="Dennis, Andrea (ASD-S)" userId="S::andrea.dennis@nbed.nb.ca::e94956a2-635d-4015-a577-e2cd37c3b3e1" providerId="AD" clId="Web-{33E86241-E750-CE7C-BD71-066DC1BE54EF}" dt="2023-11-03T19:03:22.615" v="246"/>
          <ac:spMkLst>
            <pc:docMk/>
            <pc:sldMk cId="590400576" sldId="272"/>
            <ac:spMk id="3" creationId="{AD4D8FCC-279C-6D8F-0001-DF0FD1BE7D93}"/>
          </ac:spMkLst>
        </pc:spChg>
        <pc:picChg chg="add mod ord">
          <ac:chgData name="Dennis, Andrea (ASD-S)" userId="S::andrea.dennis@nbed.nb.ca::e94956a2-635d-4015-a577-e2cd37c3b3e1" providerId="AD" clId="Web-{33E86241-E750-CE7C-BD71-066DC1BE54EF}" dt="2023-11-03T19:03:22.615" v="246"/>
          <ac:picMkLst>
            <pc:docMk/>
            <pc:sldMk cId="590400576" sldId="272"/>
            <ac:picMk id="4" creationId="{DA94C6F1-4D36-B22E-6A34-0789D9D8E34F}"/>
          </ac:picMkLst>
        </pc:picChg>
      </pc:sldChg>
      <pc:sldChg chg="ord">
        <pc:chgData name="Dennis, Andrea (ASD-S)" userId="S::andrea.dennis@nbed.nb.ca::e94956a2-635d-4015-a577-e2cd37c3b3e1" providerId="AD" clId="Web-{33E86241-E750-CE7C-BD71-066DC1BE54EF}" dt="2023-11-03T19:02:35.724" v="228"/>
        <pc:sldMkLst>
          <pc:docMk/>
          <pc:sldMk cId="3677760909" sldId="273"/>
        </pc:sldMkLst>
      </pc:sldChg>
      <pc:sldChg chg="addSp delSp modSp new">
        <pc:chgData name="Dennis, Andrea (ASD-S)" userId="S::andrea.dennis@nbed.nb.ca::e94956a2-635d-4015-a577-e2cd37c3b3e1" providerId="AD" clId="Web-{33E86241-E750-CE7C-BD71-066DC1BE54EF}" dt="2023-11-03T19:02:08.551" v="226" actId="1076"/>
        <pc:sldMkLst>
          <pc:docMk/>
          <pc:sldMk cId="490092676" sldId="274"/>
        </pc:sldMkLst>
        <pc:spChg chg="mod">
          <ac:chgData name="Dennis, Andrea (ASD-S)" userId="S::andrea.dennis@nbed.nb.ca::e94956a2-635d-4015-a577-e2cd37c3b3e1" providerId="AD" clId="Web-{33E86241-E750-CE7C-BD71-066DC1BE54EF}" dt="2023-11-03T19:00:27.862" v="220" actId="20577"/>
          <ac:spMkLst>
            <pc:docMk/>
            <pc:sldMk cId="490092676" sldId="274"/>
            <ac:spMk id="2" creationId="{0A5C1EC3-4C4D-2B21-20AD-8CC5A0333F76}"/>
          </ac:spMkLst>
        </pc:spChg>
        <pc:spChg chg="mod">
          <ac:chgData name="Dennis, Andrea (ASD-S)" userId="S::andrea.dennis@nbed.nb.ca::e94956a2-635d-4015-a577-e2cd37c3b3e1" providerId="AD" clId="Web-{33E86241-E750-CE7C-BD71-066DC1BE54EF}" dt="2023-11-03T19:00:43.644" v="222" actId="1076"/>
          <ac:spMkLst>
            <pc:docMk/>
            <pc:sldMk cId="490092676" sldId="274"/>
            <ac:spMk id="3" creationId="{F4951350-C114-584B-5C27-2779F261076A}"/>
          </ac:spMkLst>
        </pc:spChg>
        <pc:spChg chg="del">
          <ac:chgData name="Dennis, Andrea (ASD-S)" userId="S::andrea.dennis@nbed.nb.ca::e94956a2-635d-4015-a577-e2cd37c3b3e1" providerId="AD" clId="Web-{33E86241-E750-CE7C-BD71-066DC1BE54EF}" dt="2023-11-03T19:00:31.050" v="221"/>
          <ac:spMkLst>
            <pc:docMk/>
            <pc:sldMk cId="490092676" sldId="274"/>
            <ac:spMk id="4" creationId="{5D0CE09D-A509-A3E2-AC93-C706222FEF4B}"/>
          </ac:spMkLst>
        </pc:spChg>
        <pc:picChg chg="add mod">
          <ac:chgData name="Dennis, Andrea (ASD-S)" userId="S::andrea.dennis@nbed.nb.ca::e94956a2-635d-4015-a577-e2cd37c3b3e1" providerId="AD" clId="Web-{33E86241-E750-CE7C-BD71-066DC1BE54EF}" dt="2023-11-03T19:02:08.551" v="226" actId="1076"/>
          <ac:picMkLst>
            <pc:docMk/>
            <pc:sldMk cId="490092676" sldId="274"/>
            <ac:picMk id="5" creationId="{46A123A1-9B03-45D7-322F-12D5751CAC8A}"/>
          </ac:picMkLst>
        </pc:picChg>
      </pc:sldChg>
      <pc:sldChg chg="modSp add ord">
        <pc:chgData name="Dennis, Andrea (ASD-S)" userId="S::andrea.dennis@nbed.nb.ca::e94956a2-635d-4015-a577-e2cd37c3b3e1" providerId="AD" clId="Web-{33E86241-E750-CE7C-BD71-066DC1BE54EF}" dt="2023-11-03T19:07:58.681" v="274" actId="20577"/>
        <pc:sldMkLst>
          <pc:docMk/>
          <pc:sldMk cId="2674192496" sldId="275"/>
        </pc:sldMkLst>
        <pc:spChg chg="mod">
          <ac:chgData name="Dennis, Andrea (ASD-S)" userId="S::andrea.dennis@nbed.nb.ca::e94956a2-635d-4015-a577-e2cd37c3b3e1" providerId="AD" clId="Web-{33E86241-E750-CE7C-BD71-066DC1BE54EF}" dt="2023-11-03T19:07:58.681" v="274" actId="20577"/>
          <ac:spMkLst>
            <pc:docMk/>
            <pc:sldMk cId="2674192496" sldId="275"/>
            <ac:spMk id="3" creationId="{847DA066-D376-3129-3E17-D4CF4AA3AFC5}"/>
          </ac:spMkLst>
        </pc:spChg>
      </pc:sldChg>
      <pc:sldMasterChg chg="add addSldLayout">
        <pc:chgData name="Dennis, Andrea (ASD-S)" userId="S::andrea.dennis@nbed.nb.ca::e94956a2-635d-4015-a577-e2cd37c3b3e1" providerId="AD" clId="Web-{33E86241-E750-CE7C-BD71-066DC1BE54EF}" dt="2023-11-03T19:06:10.867" v="250"/>
        <pc:sldMasterMkLst>
          <pc:docMk/>
          <pc:sldMasterMk cId="379263203" sldId="2147483660"/>
        </pc:sldMasterMkLst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2238510252" sldId="2147483661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907427479" sldId="2147483662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208788964" sldId="2147483663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277491453" sldId="2147483664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05032861" sldId="2147483665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2098517715" sldId="2147483666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924185954" sldId="2147483667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4180491567" sldId="2147483668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2298201432" sldId="2147483669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3625276810" sldId="2147483670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978289734" sldId="2147483671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558637383" sldId="2147483672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112503469" sldId="2147483673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1722366550" sldId="2147483674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3564320311" sldId="2147483675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932624285" sldId="2147483676"/>
          </pc:sldLayoutMkLst>
        </pc:sldLayoutChg>
        <pc:sldLayoutChg chg="add">
          <pc:chgData name="Dennis, Andrea (ASD-S)" userId="S::andrea.dennis@nbed.nb.ca::e94956a2-635d-4015-a577-e2cd37c3b3e1" providerId="AD" clId="Web-{33E86241-E750-CE7C-BD71-066DC1BE54EF}" dt="2023-11-03T19:06:10.867" v="250"/>
          <pc:sldLayoutMkLst>
            <pc:docMk/>
            <pc:sldMasterMk cId="379263203" sldId="2147483660"/>
            <pc:sldLayoutMk cId="3529823529" sldId="2147483677"/>
          </pc:sldLayoutMkLst>
        </pc:sldLayoutChg>
      </pc:sldMasterChg>
    </pc:docChg>
  </pc:docChgLst>
  <pc:docChgLst>
    <pc:chgData name="Ferguson, Jill (ASD-S)" userId="d557e456-7f44-473d-a134-65f3bc8ac04e" providerId="ADAL" clId="{C2660731-04FC-45BE-BC69-0C34C6E84ECF}"/>
    <pc:docChg chg="undo redo custSel addSld delSld modSld sldOrd">
      <pc:chgData name="Ferguson, Jill (ASD-S)" userId="d557e456-7f44-473d-a134-65f3bc8ac04e" providerId="ADAL" clId="{C2660731-04FC-45BE-BC69-0C34C6E84ECF}" dt="2023-11-03T19:10:31.898" v="2293"/>
      <pc:docMkLst>
        <pc:docMk/>
      </pc:docMkLst>
      <pc:sldChg chg="addSp delSp modSp mod modClrScheme delAnim modAnim delDesignElem chgLayout">
        <pc:chgData name="Ferguson, Jill (ASD-S)" userId="d557e456-7f44-473d-a134-65f3bc8ac04e" providerId="ADAL" clId="{C2660731-04FC-45BE-BC69-0C34C6E84ECF}" dt="2023-11-03T18:18:09.365" v="2196" actId="1076"/>
        <pc:sldMkLst>
          <pc:docMk/>
          <pc:sldMk cId="835560490" sldId="256"/>
        </pc:sldMkLst>
        <pc:spChg chg="mod ord">
          <ac:chgData name="Ferguson, Jill (ASD-S)" userId="d557e456-7f44-473d-a134-65f3bc8ac04e" providerId="ADAL" clId="{C2660731-04FC-45BE-BC69-0C34C6E84ECF}" dt="2023-11-03T18:12:33.224" v="2134" actId="1076"/>
          <ac:spMkLst>
            <pc:docMk/>
            <pc:sldMk cId="835560490" sldId="256"/>
            <ac:spMk id="2" creationId="{439EDC2D-1E70-46CF-BDBB-41945B1AC9ED}"/>
          </ac:spMkLst>
        </pc:spChg>
        <pc:spChg chg="add del mod ord">
          <ac:chgData name="Ferguson, Jill (ASD-S)" userId="d557e456-7f44-473d-a134-65f3bc8ac04e" providerId="ADAL" clId="{C2660731-04FC-45BE-BC69-0C34C6E84ECF}" dt="2023-11-03T18:12:04.999" v="2125" actId="931"/>
          <ac:spMkLst>
            <pc:docMk/>
            <pc:sldMk cId="835560490" sldId="256"/>
            <ac:spMk id="3" creationId="{03F7F4AC-9050-3087-2A2A-6D533A5E33D6}"/>
          </ac:spMkLst>
        </pc:spChg>
        <pc:spChg chg="del mod">
          <ac:chgData name="Ferguson, Jill (ASD-S)" userId="d557e456-7f44-473d-a134-65f3bc8ac04e" providerId="ADAL" clId="{C2660731-04FC-45BE-BC69-0C34C6E84ECF}" dt="2023-11-03T16:02:52.351" v="1529" actId="478"/>
          <ac:spMkLst>
            <pc:docMk/>
            <pc:sldMk cId="835560490" sldId="256"/>
            <ac:spMk id="3" creationId="{FD55F1BB-93B1-4900-B5F8-12E5E65E4D62}"/>
          </ac:spMkLst>
        </pc:spChg>
        <pc:spChg chg="del mod">
          <ac:chgData name="Ferguson, Jill (ASD-S)" userId="d557e456-7f44-473d-a134-65f3bc8ac04e" providerId="ADAL" clId="{C2660731-04FC-45BE-BC69-0C34C6E84ECF}" dt="2023-10-27T12:57:02.449" v="316"/>
          <ac:spMkLst>
            <pc:docMk/>
            <pc:sldMk cId="835560490" sldId="256"/>
            <ac:spMk id="4" creationId="{E617A6E9-FE0D-4292-B40C-FB540D0F28B8}"/>
          </ac:spMkLst>
        </pc:spChg>
        <pc:spChg chg="add mod ord">
          <ac:chgData name="Ferguson, Jill (ASD-S)" userId="d557e456-7f44-473d-a134-65f3bc8ac04e" providerId="ADAL" clId="{C2660731-04FC-45BE-BC69-0C34C6E84ECF}" dt="2023-11-03T18:12:07.537" v="2127" actId="26606"/>
          <ac:spMkLst>
            <pc:docMk/>
            <pc:sldMk cId="835560490" sldId="256"/>
            <ac:spMk id="5" creationId="{C8A84FBF-EFAB-51DA-5247-CF0DDA8D1228}"/>
          </ac:spMkLst>
        </pc:spChg>
        <pc:spChg chg="add">
          <ac:chgData name="Ferguson, Jill (ASD-S)" userId="d557e456-7f44-473d-a134-65f3bc8ac04e" providerId="ADAL" clId="{C2660731-04FC-45BE-BC69-0C34C6E84ECF}" dt="2023-11-03T18:12:07.537" v="2127" actId="26606"/>
          <ac:spMkLst>
            <pc:docMk/>
            <pc:sldMk cId="835560490" sldId="256"/>
            <ac:spMk id="39" creationId="{79246B4F-CEC3-442B-92D8-BD098634FD7C}"/>
          </ac:spMkLst>
        </pc:spChg>
        <pc:spChg chg="del">
          <ac:chgData name="Ferguson, Jill (ASD-S)" userId="d557e456-7f44-473d-a134-65f3bc8ac04e" providerId="ADAL" clId="{C2660731-04FC-45BE-BC69-0C34C6E84ECF}" dt="2023-11-03T18:11:39.199" v="2120" actId="700"/>
          <ac:spMkLst>
            <pc:docMk/>
            <pc:sldMk cId="835560490" sldId="256"/>
            <ac:spMk id="173" creationId="{FD8F1113-2E3C-46E3-B54F-B7F421EEFD11}"/>
          </ac:spMkLst>
        </pc:spChg>
        <pc:spChg chg="del">
          <ac:chgData name="Ferguson, Jill (ASD-S)" userId="d557e456-7f44-473d-a134-65f3bc8ac04e" providerId="ADAL" clId="{C2660731-04FC-45BE-BC69-0C34C6E84ECF}" dt="2023-11-03T18:11:39.199" v="2120" actId="700"/>
          <ac:spMkLst>
            <pc:docMk/>
            <pc:sldMk cId="835560490" sldId="256"/>
            <ac:spMk id="196" creationId="{4F37E7FB-7372-47E3-914E-7CF7E94B1C49}"/>
          </ac:spMkLst>
        </pc:spChg>
        <pc:spChg chg="del">
          <ac:chgData name="Ferguson, Jill (ASD-S)" userId="d557e456-7f44-473d-a134-65f3bc8ac04e" providerId="ADAL" clId="{C2660731-04FC-45BE-BC69-0C34C6E84ECF}" dt="2023-11-03T18:11:39.199" v="2120" actId="700"/>
          <ac:spMkLst>
            <pc:docMk/>
            <pc:sldMk cId="835560490" sldId="256"/>
            <ac:spMk id="198" creationId="{16E168E2-3256-43A5-9298-9E5A6AE8F736}"/>
          </ac:spMkLst>
        </pc:spChg>
        <pc:grpChg chg="add">
          <ac:chgData name="Ferguson, Jill (ASD-S)" userId="d557e456-7f44-473d-a134-65f3bc8ac04e" providerId="ADAL" clId="{C2660731-04FC-45BE-BC69-0C34C6E84ECF}" dt="2023-11-03T18:12:07.537" v="2127" actId="26606"/>
          <ac:grpSpMkLst>
            <pc:docMk/>
            <pc:sldMk cId="835560490" sldId="256"/>
            <ac:grpSpMk id="11" creationId="{AE19E2D2-078B-459F-A431-2037B063FDF3}"/>
          </ac:grpSpMkLst>
        </pc:grpChg>
        <pc:grpChg chg="add">
          <ac:chgData name="Ferguson, Jill (ASD-S)" userId="d557e456-7f44-473d-a134-65f3bc8ac04e" providerId="ADAL" clId="{C2660731-04FC-45BE-BC69-0C34C6E84ECF}" dt="2023-11-03T18:12:07.537" v="2127" actId="26606"/>
          <ac:grpSpMkLst>
            <pc:docMk/>
            <pc:sldMk cId="835560490" sldId="256"/>
            <ac:grpSpMk id="34" creationId="{E10C7CFA-FC7F-479C-9026-39109C0B5967}"/>
          </ac:grpSpMkLst>
        </pc:grpChg>
        <pc:grpChg chg="add">
          <ac:chgData name="Ferguson, Jill (ASD-S)" userId="d557e456-7f44-473d-a134-65f3bc8ac04e" providerId="ADAL" clId="{C2660731-04FC-45BE-BC69-0C34C6E84ECF}" dt="2023-11-03T18:12:07.537" v="2127" actId="26606"/>
          <ac:grpSpMkLst>
            <pc:docMk/>
            <pc:sldMk cId="835560490" sldId="256"/>
            <ac:grpSpMk id="41" creationId="{65FBD374-0821-4540-A9E6-6DE9419C026E}"/>
          </ac:grpSpMkLst>
        </pc:grpChg>
        <pc:grpChg chg="add">
          <ac:chgData name="Ferguson, Jill (ASD-S)" userId="d557e456-7f44-473d-a134-65f3bc8ac04e" providerId="ADAL" clId="{C2660731-04FC-45BE-BC69-0C34C6E84ECF}" dt="2023-11-03T18:12:07.537" v="2127" actId="26606"/>
          <ac:grpSpMkLst>
            <pc:docMk/>
            <pc:sldMk cId="835560490" sldId="256"/>
            <ac:grpSpMk id="64" creationId="{65989F4E-E386-486E-9C22-DB9E5592CBA1}"/>
          </ac:grpSpMkLst>
        </pc:grpChg>
        <pc:grpChg chg="del">
          <ac:chgData name="Ferguson, Jill (ASD-S)" userId="d557e456-7f44-473d-a134-65f3bc8ac04e" providerId="ADAL" clId="{C2660731-04FC-45BE-BC69-0C34C6E84ECF}" dt="2023-11-03T18:11:39.199" v="2120" actId="700"/>
          <ac:grpSpMkLst>
            <pc:docMk/>
            <pc:sldMk cId="835560490" sldId="256"/>
            <ac:grpSpMk id="175" creationId="{465DDECC-A11E-434E-87B2-8997CD3832FD}"/>
          </ac:grpSpMkLst>
        </pc:grpChg>
        <pc:picChg chg="add mod ord">
          <ac:chgData name="Ferguson, Jill (ASD-S)" userId="d557e456-7f44-473d-a134-65f3bc8ac04e" providerId="ADAL" clId="{C2660731-04FC-45BE-BC69-0C34C6E84ECF}" dt="2023-11-03T18:18:09.365" v="2196" actId="1076"/>
          <ac:picMkLst>
            <pc:docMk/>
            <pc:sldMk cId="835560490" sldId="256"/>
            <ac:picMk id="6" creationId="{5BF115E5-573F-4B4F-F80E-DF1C10EDA855}"/>
          </ac:picMkLst>
        </pc:picChg>
        <pc:picChg chg="del mod">
          <ac:chgData name="Ferguson, Jill (ASD-S)" userId="d557e456-7f44-473d-a134-65f3bc8ac04e" providerId="ADAL" clId="{C2660731-04FC-45BE-BC69-0C34C6E84ECF}" dt="2023-11-03T18:11:35.638" v="2119" actId="478"/>
          <ac:picMkLst>
            <pc:docMk/>
            <pc:sldMk cId="835560490" sldId="256"/>
            <ac:picMk id="1026" creationId="{BA5259B2-E407-47BD-9C89-B0D0353E1559}"/>
          </ac:picMkLst>
        </pc:picChg>
      </pc:sldChg>
      <pc:sldChg chg="addSp delSp modSp add del mod setBg delDesignElem">
        <pc:chgData name="Ferguson, Jill (ASD-S)" userId="d557e456-7f44-473d-a134-65f3bc8ac04e" providerId="ADAL" clId="{C2660731-04FC-45BE-BC69-0C34C6E84ECF}" dt="2023-11-03T18:34:09.288" v="2285" actId="47"/>
        <pc:sldMkLst>
          <pc:docMk/>
          <pc:sldMk cId="3313491182" sldId="258"/>
        </pc:sldMkLst>
        <pc:spChg chg="mod ord">
          <ac:chgData name="Ferguson, Jill (ASD-S)" userId="d557e456-7f44-473d-a134-65f3bc8ac04e" providerId="ADAL" clId="{C2660731-04FC-45BE-BC69-0C34C6E84ECF}" dt="2023-11-03T18:31:45.386" v="2271" actId="207"/>
          <ac:spMkLst>
            <pc:docMk/>
            <pc:sldMk cId="3313491182" sldId="258"/>
            <ac:spMk id="2" creationId="{DC6EEEC8-4D78-0C1C-CC1A-7A751D66C0A9}"/>
          </ac:spMkLst>
        </pc:spChg>
        <pc:spChg chg="mod">
          <ac:chgData name="Ferguson, Jill (ASD-S)" userId="d557e456-7f44-473d-a134-65f3bc8ac04e" providerId="ADAL" clId="{C2660731-04FC-45BE-BC69-0C34C6E84ECF}" dt="2023-11-03T18:31:46.338" v="2273" actId="13926"/>
          <ac:spMkLst>
            <pc:docMk/>
            <pc:sldMk cId="3313491182" sldId="258"/>
            <ac:spMk id="10" creationId="{473D0D8B-B5F6-45DD-BA0E-B86F18BFA297}"/>
          </ac:spMkLst>
        </pc:spChg>
        <pc:spChg chg="add del mod">
          <ac:chgData name="Ferguson, Jill (ASD-S)" userId="d557e456-7f44-473d-a134-65f3bc8ac04e" providerId="ADAL" clId="{C2660731-04FC-45BE-BC69-0C34C6E84ECF}" dt="2023-11-03T18:32:45.159" v="2277" actId="1076"/>
          <ac:spMkLst>
            <pc:docMk/>
            <pc:sldMk cId="3313491182" sldId="258"/>
            <ac:spMk id="12" creationId="{6CBF4C42-F67C-647E-9745-82B9B9A9324F}"/>
          </ac:spMkLst>
        </pc:spChg>
        <pc:spChg chg="add del">
          <ac:chgData name="Ferguson, Jill (ASD-S)" userId="d557e456-7f44-473d-a134-65f3bc8ac04e" providerId="ADAL" clId="{C2660731-04FC-45BE-BC69-0C34C6E84ECF}" dt="2023-11-03T18:31:34.476" v="2259" actId="26606"/>
          <ac:spMkLst>
            <pc:docMk/>
            <pc:sldMk cId="3313491182" sldId="258"/>
            <ac:spMk id="17" creationId="{48CAE4AE-A9DF-45AF-9A9C-1712BC63418E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37" creationId="{6A84B152-3496-4C52-AF08-97AFFC09DD2C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39" creationId="{6B2ADB95-0FA3-4BD7-A8AC-89D014A83E5B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41" creationId="{C924DBCE-E731-4B22-8181-A39C1D86276C}"/>
          </ac:spMkLst>
        </pc:spChg>
        <pc:spChg chg="add del">
          <ac:chgData name="Ferguson, Jill (ASD-S)" userId="d557e456-7f44-473d-a134-65f3bc8ac04e" providerId="ADAL" clId="{C2660731-04FC-45BE-BC69-0C34C6E84ECF}" dt="2023-11-03T18:31:34.476" v="2259" actId="26606"/>
          <ac:spMkLst>
            <pc:docMk/>
            <pc:sldMk cId="3313491182" sldId="258"/>
            <ac:spMk id="42" creationId="{E972DE0D-2E53-4159-ABD3-C601524262C2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43" creationId="{4CBF9756-6AC8-4C65-84DF-56FBFFA1D873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45" creationId="{2D385988-EAAF-4C27-AF8A-2BFBECAF3D4F}"/>
          </ac:spMkLst>
        </pc:spChg>
        <pc:spChg chg="add del">
          <ac:chgData name="Ferguson, Jill (ASD-S)" userId="d557e456-7f44-473d-a134-65f3bc8ac04e" providerId="ADAL" clId="{C2660731-04FC-45BE-BC69-0C34C6E84ECF}" dt="2023-11-03T18:31:34.476" v="2259" actId="26606"/>
          <ac:spMkLst>
            <pc:docMk/>
            <pc:sldMk cId="3313491182" sldId="258"/>
            <ac:spMk id="46" creationId="{6CBF4C42-F67C-647E-9745-82B9B9A9324F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49" creationId="{B621D332-7329-4994-8836-C429A51B7549}"/>
          </ac:spMkLst>
        </pc:spChg>
        <pc:spChg chg="del">
          <ac:chgData name="Ferguson, Jill (ASD-S)" userId="d557e456-7f44-473d-a134-65f3bc8ac04e" providerId="ADAL" clId="{C2660731-04FC-45BE-BC69-0C34C6E84ECF}" dt="2023-11-03T18:22:20.473" v="2240"/>
          <ac:spMkLst>
            <pc:docMk/>
            <pc:sldMk cId="3313491182" sldId="258"/>
            <ac:spMk id="51" creationId="{2D20F754-35A9-4508-BE3C-C59996D1437B}"/>
          </ac:spMkLst>
        </pc:spChg>
        <pc:grpChg chg="add del">
          <ac:chgData name="Ferguson, Jill (ASD-S)" userId="d557e456-7f44-473d-a134-65f3bc8ac04e" providerId="ADAL" clId="{C2660731-04FC-45BE-BC69-0C34C6E84ECF}" dt="2023-11-03T18:31:34.476" v="2259" actId="26606"/>
          <ac:grpSpMkLst>
            <pc:docMk/>
            <pc:sldMk cId="3313491182" sldId="258"/>
            <ac:grpSpMk id="19" creationId="{6C272060-BC98-4C91-A58F-4DFEC566CF7F}"/>
          </ac:grpSpMkLst>
        </pc:grpChg>
        <pc:graphicFrameChg chg="add del">
          <ac:chgData name="Ferguson, Jill (ASD-S)" userId="d557e456-7f44-473d-a134-65f3bc8ac04e" providerId="ADAL" clId="{C2660731-04FC-45BE-BC69-0C34C6E84ECF}" dt="2023-11-03T18:31:23.040" v="2255" actId="26606"/>
          <ac:graphicFrameMkLst>
            <pc:docMk/>
            <pc:sldMk cId="3313491182" sldId="258"/>
            <ac:graphicFrameMk id="14" creationId="{5E88C1A4-5526-842B-1922-60AAE9E7F592}"/>
          </ac:graphicFrameMkLst>
        </pc:graphicFrameChg>
        <pc:graphicFrameChg chg="add del">
          <ac:chgData name="Ferguson, Jill (ASD-S)" userId="d557e456-7f44-473d-a134-65f3bc8ac04e" providerId="ADAL" clId="{C2660731-04FC-45BE-BC69-0C34C6E84ECF}" dt="2023-11-03T18:31:26.208" v="2257" actId="26606"/>
          <ac:graphicFrameMkLst>
            <pc:docMk/>
            <pc:sldMk cId="3313491182" sldId="258"/>
            <ac:graphicFrameMk id="16" creationId="{ED7CB73D-D17C-1BBD-7516-DE4914E68B86}"/>
          </ac:graphicFrameMkLst>
        </pc:graphicFrameChg>
        <pc:picChg chg="mod">
          <ac:chgData name="Ferguson, Jill (ASD-S)" userId="d557e456-7f44-473d-a134-65f3bc8ac04e" providerId="ADAL" clId="{C2660731-04FC-45BE-BC69-0C34C6E84ECF}" dt="2023-11-03T18:31:34.476" v="2259" actId="26606"/>
          <ac:picMkLst>
            <pc:docMk/>
            <pc:sldMk cId="3313491182" sldId="258"/>
            <ac:picMk id="4" creationId="{14350A6B-D178-3C92-28FE-D82A7B06F8A9}"/>
          </ac:picMkLst>
        </pc:picChg>
        <pc:cxnChg chg="del">
          <ac:chgData name="Ferguson, Jill (ASD-S)" userId="d557e456-7f44-473d-a134-65f3bc8ac04e" providerId="ADAL" clId="{C2660731-04FC-45BE-BC69-0C34C6E84ECF}" dt="2023-11-03T18:22:20.473" v="2240"/>
          <ac:cxnSpMkLst>
            <pc:docMk/>
            <pc:sldMk cId="3313491182" sldId="258"/>
            <ac:cxnSpMk id="47" creationId="{43621FD4-D14D-45D5-9A57-9A2DE5EA59C0}"/>
          </ac:cxnSpMkLst>
        </pc:cxnChg>
      </pc:sldChg>
      <pc:sldChg chg="modSp mod ord">
        <pc:chgData name="Ferguson, Jill (ASD-S)" userId="d557e456-7f44-473d-a134-65f3bc8ac04e" providerId="ADAL" clId="{C2660731-04FC-45BE-BC69-0C34C6E84ECF}" dt="2023-11-03T18:18:23.813" v="2197" actId="255"/>
        <pc:sldMkLst>
          <pc:docMk/>
          <pc:sldMk cId="2119008132" sldId="261"/>
        </pc:sldMkLst>
        <pc:spChg chg="mod">
          <ac:chgData name="Ferguson, Jill (ASD-S)" userId="d557e456-7f44-473d-a134-65f3bc8ac04e" providerId="ADAL" clId="{C2660731-04FC-45BE-BC69-0C34C6E84ECF}" dt="2023-11-03T18:18:23.813" v="2197" actId="255"/>
          <ac:spMkLst>
            <pc:docMk/>
            <pc:sldMk cId="2119008132" sldId="261"/>
            <ac:spMk id="3" creationId="{3312CF84-128C-4C0E-9AB3-472C1CB8117D}"/>
          </ac:spMkLst>
        </pc:spChg>
      </pc:sldChg>
      <pc:sldChg chg="addSp delSp modSp mod">
        <pc:chgData name="Ferguson, Jill (ASD-S)" userId="d557e456-7f44-473d-a134-65f3bc8ac04e" providerId="ADAL" clId="{C2660731-04FC-45BE-BC69-0C34C6E84ECF}" dt="2023-11-03T18:20:13.447" v="2237" actId="1076"/>
        <pc:sldMkLst>
          <pc:docMk/>
          <pc:sldMk cId="875609225" sldId="265"/>
        </pc:sldMkLst>
        <pc:spChg chg="add del mod">
          <ac:chgData name="Ferguson, Jill (ASD-S)" userId="d557e456-7f44-473d-a134-65f3bc8ac04e" providerId="ADAL" clId="{C2660731-04FC-45BE-BC69-0C34C6E84ECF}" dt="2023-11-03T18:20:08.148" v="2235"/>
          <ac:spMkLst>
            <pc:docMk/>
            <pc:sldMk cId="875609225" sldId="265"/>
            <ac:spMk id="3" creationId="{110BADE5-96DC-C7B3-419F-7DFC56D2205C}"/>
          </ac:spMkLst>
        </pc:spChg>
        <pc:spChg chg="mod">
          <ac:chgData name="Ferguson, Jill (ASD-S)" userId="d557e456-7f44-473d-a134-65f3bc8ac04e" providerId="ADAL" clId="{C2660731-04FC-45BE-BC69-0C34C6E84ECF}" dt="2023-10-27T12:58:03.456" v="728" actId="20577"/>
          <ac:spMkLst>
            <pc:docMk/>
            <pc:sldMk cId="875609225" sldId="265"/>
            <ac:spMk id="4" creationId="{54D2BC26-CB9E-4B1E-A189-7DB32A953C38}"/>
          </ac:spMkLst>
        </pc:spChg>
        <pc:spChg chg="add del mod">
          <ac:chgData name="Ferguson, Jill (ASD-S)" userId="d557e456-7f44-473d-a134-65f3bc8ac04e" providerId="ADAL" clId="{C2660731-04FC-45BE-BC69-0C34C6E84ECF}" dt="2023-11-03T16:08:07.339" v="1589" actId="14826"/>
          <ac:spMkLst>
            <pc:docMk/>
            <pc:sldMk cId="875609225" sldId="265"/>
            <ac:spMk id="6" creationId="{DE276873-D92A-5FE2-166E-AE096B092EEF}"/>
          </ac:spMkLst>
        </pc:spChg>
        <pc:picChg chg="mod">
          <ac:chgData name="Ferguson, Jill (ASD-S)" userId="d557e456-7f44-473d-a134-65f3bc8ac04e" providerId="ADAL" clId="{C2660731-04FC-45BE-BC69-0C34C6E84ECF}" dt="2023-11-03T18:20:13.447" v="2237" actId="1076"/>
          <ac:picMkLst>
            <pc:docMk/>
            <pc:sldMk cId="875609225" sldId="265"/>
            <ac:picMk id="5" creationId="{54728882-BA1F-A96C-85E8-ACD9214D59BA}"/>
          </ac:picMkLst>
        </pc:picChg>
      </pc:sldChg>
      <pc:sldChg chg="addSp delSp modSp mod ord">
        <pc:chgData name="Ferguson, Jill (ASD-S)" userId="d557e456-7f44-473d-a134-65f3bc8ac04e" providerId="ADAL" clId="{C2660731-04FC-45BE-BC69-0C34C6E84ECF}" dt="2023-11-03T19:09:58.349" v="2291"/>
        <pc:sldMkLst>
          <pc:docMk/>
          <pc:sldMk cId="1559245117" sldId="266"/>
        </pc:sldMkLst>
        <pc:spChg chg="mod ord">
          <ac:chgData name="Ferguson, Jill (ASD-S)" userId="d557e456-7f44-473d-a134-65f3bc8ac04e" providerId="ADAL" clId="{C2660731-04FC-45BE-BC69-0C34C6E84ECF}" dt="2023-11-03T18:19:49.384" v="2217" actId="255"/>
          <ac:spMkLst>
            <pc:docMk/>
            <pc:sldMk cId="1559245117" sldId="266"/>
            <ac:spMk id="2" creationId="{41687EE9-9B1F-480E-852F-0088ED57B1C3}"/>
          </ac:spMkLst>
        </pc:spChg>
        <pc:spChg chg="mod">
          <ac:chgData name="Ferguson, Jill (ASD-S)" userId="d557e456-7f44-473d-a134-65f3bc8ac04e" providerId="ADAL" clId="{C2660731-04FC-45BE-BC69-0C34C6E84ECF}" dt="2023-11-03T18:19:55.169" v="2218" actId="255"/>
          <ac:spMkLst>
            <pc:docMk/>
            <pc:sldMk cId="1559245117" sldId="266"/>
            <ac:spMk id="11" creationId="{D08E1AE2-AA0A-49EE-9AC9-E77A4CCA49E6}"/>
          </ac:spMkLst>
        </pc:spChg>
        <pc:spChg chg="del">
          <ac:chgData name="Ferguson, Jill (ASD-S)" userId="d557e456-7f44-473d-a134-65f3bc8ac04e" providerId="ADAL" clId="{C2660731-04FC-45BE-BC69-0C34C6E84ECF}" dt="2023-11-03T16:13:30.543" v="1719" actId="26606"/>
          <ac:spMkLst>
            <pc:docMk/>
            <pc:sldMk cId="1559245117" sldId="266"/>
            <ac:spMk id="4200" creationId="{48CAE4AE-A9DF-45AF-9A9C-1712BC63418E}"/>
          </ac:spMkLst>
        </pc:spChg>
        <pc:spChg chg="del">
          <ac:chgData name="Ferguson, Jill (ASD-S)" userId="d557e456-7f44-473d-a134-65f3bc8ac04e" providerId="ADAL" clId="{C2660731-04FC-45BE-BC69-0C34C6E84ECF}" dt="2023-11-03T16:13:30.543" v="1719" actId="26606"/>
          <ac:spMkLst>
            <pc:docMk/>
            <pc:sldMk cId="1559245117" sldId="266"/>
            <ac:spMk id="4202" creationId="{E972DE0D-2E53-4159-ABD3-C601524262C2}"/>
          </ac:spMkLst>
        </pc:spChg>
        <pc:spChg chg="add del">
          <ac:chgData name="Ferguson, Jill (ASD-S)" userId="d557e456-7f44-473d-a134-65f3bc8ac04e" providerId="ADAL" clId="{C2660731-04FC-45BE-BC69-0C34C6E84ECF}" dt="2023-11-03T18:19:40.245" v="2210" actId="26606"/>
          <ac:spMkLst>
            <pc:docMk/>
            <pc:sldMk cId="1559245117" sldId="266"/>
            <ac:spMk id="4230" creationId="{79246B4F-CEC3-442B-92D8-BD098634FD7C}"/>
          </ac:spMkLst>
        </pc:spChg>
        <pc:spChg chg="add">
          <ac:chgData name="Ferguson, Jill (ASD-S)" userId="d557e456-7f44-473d-a134-65f3bc8ac04e" providerId="ADAL" clId="{C2660731-04FC-45BE-BC69-0C34C6E84ECF}" dt="2023-11-03T18:19:40.245" v="2210" actId="26606"/>
          <ac:spMkLst>
            <pc:docMk/>
            <pc:sldMk cId="1559245117" sldId="266"/>
            <ac:spMk id="4291" creationId="{48CAE4AE-A9DF-45AF-9A9C-1712BC63418E}"/>
          </ac:spMkLst>
        </pc:spChg>
        <pc:spChg chg="add">
          <ac:chgData name="Ferguson, Jill (ASD-S)" userId="d557e456-7f44-473d-a134-65f3bc8ac04e" providerId="ADAL" clId="{C2660731-04FC-45BE-BC69-0C34C6E84ECF}" dt="2023-11-03T18:19:40.245" v="2210" actId="26606"/>
          <ac:spMkLst>
            <pc:docMk/>
            <pc:sldMk cId="1559245117" sldId="266"/>
            <ac:spMk id="4316" creationId="{E972DE0D-2E53-4159-ABD3-C601524262C2}"/>
          </ac:spMkLst>
        </pc:spChg>
        <pc:grpChg chg="del">
          <ac:chgData name="Ferguson, Jill (ASD-S)" userId="d557e456-7f44-473d-a134-65f3bc8ac04e" providerId="ADAL" clId="{C2660731-04FC-45BE-BC69-0C34C6E84ECF}" dt="2023-11-03T16:13:30.543" v="1719" actId="26606"/>
          <ac:grpSpMkLst>
            <pc:docMk/>
            <pc:sldMk cId="1559245117" sldId="266"/>
            <ac:grpSpMk id="4194" creationId="{E8DD8E1A-9945-4DBA-BC40-7A028BF32D2D}"/>
          </ac:grpSpMkLst>
        </pc:grpChg>
        <pc:grpChg chg="del">
          <ac:chgData name="Ferguson, Jill (ASD-S)" userId="d557e456-7f44-473d-a134-65f3bc8ac04e" providerId="ADAL" clId="{C2660731-04FC-45BE-BC69-0C34C6E84ECF}" dt="2023-11-03T16:13:30.543" v="1719" actId="26606"/>
          <ac:grpSpMkLst>
            <pc:docMk/>
            <pc:sldMk cId="1559245117" sldId="266"/>
            <ac:grpSpMk id="4198" creationId="{F35369DB-627C-41BD-9041-6426E8BF6604}"/>
          </ac:grpSpMkLst>
        </pc:grpChg>
        <pc:grpChg chg="del">
          <ac:chgData name="Ferguson, Jill (ASD-S)" userId="d557e456-7f44-473d-a134-65f3bc8ac04e" providerId="ADAL" clId="{C2660731-04FC-45BE-BC69-0C34C6E84ECF}" dt="2023-11-03T16:13:30.543" v="1719" actId="26606"/>
          <ac:grpSpMkLst>
            <pc:docMk/>
            <pc:sldMk cId="1559245117" sldId="266"/>
            <ac:grpSpMk id="4201" creationId="{6C272060-BC98-4C91-A58F-4DFEC566CF7F}"/>
          </ac:grpSpMkLst>
        </pc:grpChg>
        <pc:grpChg chg="add del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07" creationId="{AE19E2D2-078B-459F-A431-2037B063FDF3}"/>
          </ac:grpSpMkLst>
        </pc:grpChg>
        <pc:grpChg chg="add del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25" creationId="{E10C7CFA-FC7F-479C-9026-39109C0B5967}"/>
          </ac:grpSpMkLst>
        </pc:grpChg>
        <pc:grpChg chg="add del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32" creationId="{65FBD374-0821-4540-A9E6-6DE9419C026E}"/>
          </ac:grpSpMkLst>
        </pc:grpChg>
        <pc:grpChg chg="add del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55" creationId="{65989F4E-E386-486E-9C22-DB9E5592CBA1}"/>
          </ac:grpSpMkLst>
        </pc:grpChg>
        <pc:grpChg chg="add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63" creationId="{AE19E2D2-078B-459F-A431-2037B063FDF3}"/>
          </ac:grpSpMkLst>
        </pc:grpChg>
        <pc:grpChg chg="add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86" creationId="{E10C7CFA-FC7F-479C-9026-39109C0B5967}"/>
          </ac:grpSpMkLst>
        </pc:grpChg>
        <pc:grpChg chg="add">
          <ac:chgData name="Ferguson, Jill (ASD-S)" userId="d557e456-7f44-473d-a134-65f3bc8ac04e" providerId="ADAL" clId="{C2660731-04FC-45BE-BC69-0C34C6E84ECF}" dt="2023-11-03T18:19:40.245" v="2210" actId="26606"/>
          <ac:grpSpMkLst>
            <pc:docMk/>
            <pc:sldMk cId="1559245117" sldId="266"/>
            <ac:grpSpMk id="4293" creationId="{6C272060-BC98-4C91-A58F-4DFEC566CF7F}"/>
          </ac:grpSpMkLst>
        </pc:grpChg>
        <pc:picChg chg="mod ord">
          <ac:chgData name="Ferguson, Jill (ASD-S)" userId="d557e456-7f44-473d-a134-65f3bc8ac04e" providerId="ADAL" clId="{C2660731-04FC-45BE-BC69-0C34C6E84ECF}" dt="2023-11-03T18:19:40.245" v="2210" actId="26606"/>
          <ac:picMkLst>
            <pc:docMk/>
            <pc:sldMk cId="1559245117" sldId="266"/>
            <ac:picMk id="5" creationId="{60295855-3453-FAEA-BC15-6981B4F4B16A}"/>
          </ac:picMkLst>
        </pc:picChg>
      </pc:sldChg>
      <pc:sldChg chg="addSp delSp modSp new mod ord modClrScheme chgLayout">
        <pc:chgData name="Ferguson, Jill (ASD-S)" userId="d557e456-7f44-473d-a134-65f3bc8ac04e" providerId="ADAL" clId="{C2660731-04FC-45BE-BC69-0C34C6E84ECF}" dt="2023-11-03T19:10:31.898" v="2293"/>
        <pc:sldMkLst>
          <pc:docMk/>
          <pc:sldMk cId="3804526262" sldId="267"/>
        </pc:sldMkLst>
        <pc:spChg chg="del mod ord">
          <ac:chgData name="Ferguson, Jill (ASD-S)" userId="d557e456-7f44-473d-a134-65f3bc8ac04e" providerId="ADAL" clId="{C2660731-04FC-45BE-BC69-0C34C6E84ECF}" dt="2023-11-03T17:54:59.048" v="1797" actId="700"/>
          <ac:spMkLst>
            <pc:docMk/>
            <pc:sldMk cId="3804526262" sldId="267"/>
            <ac:spMk id="2" creationId="{B0399D0A-6294-7931-F57F-743B474AA12D}"/>
          </ac:spMkLst>
        </pc:spChg>
        <pc:spChg chg="del mod ord">
          <ac:chgData name="Ferguson, Jill (ASD-S)" userId="d557e456-7f44-473d-a134-65f3bc8ac04e" providerId="ADAL" clId="{C2660731-04FC-45BE-BC69-0C34C6E84ECF}" dt="2023-11-03T17:54:59.048" v="1797" actId="700"/>
          <ac:spMkLst>
            <pc:docMk/>
            <pc:sldMk cId="3804526262" sldId="267"/>
            <ac:spMk id="3" creationId="{091B266A-7713-B5EF-98DA-EF9D4292AB64}"/>
          </ac:spMkLst>
        </pc:spChg>
        <pc:spChg chg="del">
          <ac:chgData name="Ferguson, Jill (ASD-S)" userId="d557e456-7f44-473d-a134-65f3bc8ac04e" providerId="ADAL" clId="{C2660731-04FC-45BE-BC69-0C34C6E84ECF}" dt="2023-11-03T17:54:59.048" v="1797" actId="700"/>
          <ac:spMkLst>
            <pc:docMk/>
            <pc:sldMk cId="3804526262" sldId="267"/>
            <ac:spMk id="4" creationId="{A79E0A14-FF1D-6ABD-6EE0-BCCAAEE30890}"/>
          </ac:spMkLst>
        </pc:spChg>
        <pc:spChg chg="add mod ord">
          <ac:chgData name="Ferguson, Jill (ASD-S)" userId="d557e456-7f44-473d-a134-65f3bc8ac04e" providerId="ADAL" clId="{C2660731-04FC-45BE-BC69-0C34C6E84ECF}" dt="2023-11-03T17:55:34.902" v="1829" actId="20577"/>
          <ac:spMkLst>
            <pc:docMk/>
            <pc:sldMk cId="3804526262" sldId="267"/>
            <ac:spMk id="5" creationId="{6E5FAED2-19D5-8C8A-A419-D554813DA001}"/>
          </ac:spMkLst>
        </pc:spChg>
        <pc:spChg chg="add del mod ord">
          <ac:chgData name="Ferguson, Jill (ASD-S)" userId="d557e456-7f44-473d-a134-65f3bc8ac04e" providerId="ADAL" clId="{C2660731-04FC-45BE-BC69-0C34C6E84ECF}" dt="2023-11-03T17:55:18.764" v="1798" actId="931"/>
          <ac:spMkLst>
            <pc:docMk/>
            <pc:sldMk cId="3804526262" sldId="267"/>
            <ac:spMk id="6" creationId="{8A9196FB-C3F4-E2C5-AC3E-0885E1EDCEE6}"/>
          </ac:spMkLst>
        </pc:spChg>
        <pc:picChg chg="add mod">
          <ac:chgData name="Ferguson, Jill (ASD-S)" userId="d557e456-7f44-473d-a134-65f3bc8ac04e" providerId="ADAL" clId="{C2660731-04FC-45BE-BC69-0C34C6E84ECF}" dt="2023-11-03T17:55:45.747" v="1831" actId="1076"/>
          <ac:picMkLst>
            <pc:docMk/>
            <pc:sldMk cId="3804526262" sldId="267"/>
            <ac:picMk id="8" creationId="{DFF13157-8E83-604C-D2A1-C6BAB4E6A5F0}"/>
          </ac:picMkLst>
        </pc:picChg>
      </pc:sldChg>
      <pc:sldChg chg="addSp delSp modSp new mod ord setBg setClrOvrMap">
        <pc:chgData name="Ferguson, Jill (ASD-S)" userId="d557e456-7f44-473d-a134-65f3bc8ac04e" providerId="ADAL" clId="{C2660731-04FC-45BE-BC69-0C34C6E84ECF}" dt="2023-11-03T17:58:56.239" v="1843" actId="14100"/>
        <pc:sldMkLst>
          <pc:docMk/>
          <pc:sldMk cId="2279193475" sldId="268"/>
        </pc:sldMkLst>
        <pc:spChg chg="del">
          <ac:chgData name="Ferguson, Jill (ASD-S)" userId="d557e456-7f44-473d-a134-65f3bc8ac04e" providerId="ADAL" clId="{C2660731-04FC-45BE-BC69-0C34C6E84ECF}" dt="2023-11-03T17:58:31.544" v="1836" actId="26606"/>
          <ac:spMkLst>
            <pc:docMk/>
            <pc:sldMk cId="2279193475" sldId="268"/>
            <ac:spMk id="2" creationId="{3063554C-99AC-5847-C46A-D5580966CB7D}"/>
          </ac:spMkLst>
        </pc:spChg>
        <pc:spChg chg="del">
          <ac:chgData name="Ferguson, Jill (ASD-S)" userId="d557e456-7f44-473d-a134-65f3bc8ac04e" providerId="ADAL" clId="{C2660731-04FC-45BE-BC69-0C34C6E84ECF}" dt="2023-11-03T17:58:29.268" v="1835" actId="931"/>
          <ac:spMkLst>
            <pc:docMk/>
            <pc:sldMk cId="2279193475" sldId="268"/>
            <ac:spMk id="3" creationId="{436E5769-4B2B-967B-37DE-F1C9BF831805}"/>
          </ac:spMkLst>
        </pc:spChg>
        <pc:spChg chg="add del">
          <ac:chgData name="Ferguson, Jill (ASD-S)" userId="d557e456-7f44-473d-a134-65f3bc8ac04e" providerId="ADAL" clId="{C2660731-04FC-45BE-BC69-0C34C6E84ECF}" dt="2023-11-03T17:58:40.006" v="1838" actId="26606"/>
          <ac:spMkLst>
            <pc:docMk/>
            <pc:sldMk cId="2279193475" sldId="268"/>
            <ac:spMk id="10" creationId="{53BB5D57-6178-4F62-B472-0312F6D95A85}"/>
          </ac:spMkLst>
        </pc:spChg>
        <pc:spChg chg="add">
          <ac:chgData name="Ferguson, Jill (ASD-S)" userId="d557e456-7f44-473d-a134-65f3bc8ac04e" providerId="ADAL" clId="{C2660731-04FC-45BE-BC69-0C34C6E84ECF}" dt="2023-11-03T17:58:40.006" v="1838" actId="26606"/>
          <ac:spMkLst>
            <pc:docMk/>
            <pc:sldMk cId="2279193475" sldId="268"/>
            <ac:spMk id="61" creationId="{C40B6375-7479-45C4-8B99-EA1CF75F31E2}"/>
          </ac:spMkLst>
        </pc:spChg>
        <pc:grpChg chg="add del">
          <ac:chgData name="Ferguson, Jill (ASD-S)" userId="d557e456-7f44-473d-a134-65f3bc8ac04e" providerId="ADAL" clId="{C2660731-04FC-45BE-BC69-0C34C6E84ECF}" dt="2023-11-03T17:58:40.006" v="1838" actId="26606"/>
          <ac:grpSpMkLst>
            <pc:docMk/>
            <pc:sldMk cId="2279193475" sldId="268"/>
            <ac:grpSpMk id="12" creationId="{4800B320-C486-4967-AFB8-58E3EBDA9EF5}"/>
          </ac:grpSpMkLst>
        </pc:grpChg>
        <pc:grpChg chg="add">
          <ac:chgData name="Ferguson, Jill (ASD-S)" userId="d557e456-7f44-473d-a134-65f3bc8ac04e" providerId="ADAL" clId="{C2660731-04FC-45BE-BC69-0C34C6E84ECF}" dt="2023-11-03T17:58:40.006" v="1838" actId="26606"/>
          <ac:grpSpMkLst>
            <pc:docMk/>
            <pc:sldMk cId="2279193475" sldId="268"/>
            <ac:grpSpMk id="38" creationId="{9EA06921-3C0C-4126-AF75-9499D48390C3}"/>
          </ac:grpSpMkLst>
        </pc:grpChg>
        <pc:picChg chg="add mod">
          <ac:chgData name="Ferguson, Jill (ASD-S)" userId="d557e456-7f44-473d-a134-65f3bc8ac04e" providerId="ADAL" clId="{C2660731-04FC-45BE-BC69-0C34C6E84ECF}" dt="2023-11-03T17:58:56.239" v="1843" actId="14100"/>
          <ac:picMkLst>
            <pc:docMk/>
            <pc:sldMk cId="2279193475" sldId="268"/>
            <ac:picMk id="5" creationId="{482A48D7-2D1D-3066-A7B4-0F5DE3F38605}"/>
          </ac:picMkLst>
        </pc:picChg>
      </pc:sldChg>
      <pc:sldChg chg="addSp delSp modSp new mod modClrScheme chgLayout">
        <pc:chgData name="Ferguson, Jill (ASD-S)" userId="d557e456-7f44-473d-a134-65f3bc8ac04e" providerId="ADAL" clId="{C2660731-04FC-45BE-BC69-0C34C6E84ECF}" dt="2023-11-03T18:08:58.268" v="2118" actId="1037"/>
        <pc:sldMkLst>
          <pc:docMk/>
          <pc:sldMk cId="2150979786" sldId="269"/>
        </pc:sldMkLst>
        <pc:spChg chg="mod ord">
          <ac:chgData name="Ferguson, Jill (ASD-S)" userId="d557e456-7f44-473d-a134-65f3bc8ac04e" providerId="ADAL" clId="{C2660731-04FC-45BE-BC69-0C34C6E84ECF}" dt="2023-11-03T18:03:15.467" v="1991" actId="20577"/>
          <ac:spMkLst>
            <pc:docMk/>
            <pc:sldMk cId="2150979786" sldId="269"/>
            <ac:spMk id="2" creationId="{D1560C8C-A928-471B-C3AF-146F735977B9}"/>
          </ac:spMkLst>
        </pc:spChg>
        <pc:spChg chg="add del">
          <ac:chgData name="Ferguson, Jill (ASD-S)" userId="d557e456-7f44-473d-a134-65f3bc8ac04e" providerId="ADAL" clId="{C2660731-04FC-45BE-BC69-0C34C6E84ECF}" dt="2023-11-03T18:00:45.774" v="1853" actId="700"/>
          <ac:spMkLst>
            <pc:docMk/>
            <pc:sldMk cId="2150979786" sldId="269"/>
            <ac:spMk id="3" creationId="{141CA19A-F5CA-1B48-761B-93EE8915A10E}"/>
          </ac:spMkLst>
        </pc:spChg>
        <pc:spChg chg="add mod">
          <ac:chgData name="Ferguson, Jill (ASD-S)" userId="d557e456-7f44-473d-a134-65f3bc8ac04e" providerId="ADAL" clId="{C2660731-04FC-45BE-BC69-0C34C6E84ECF}" dt="2023-11-03T17:59:41.943" v="1846" actId="1076"/>
          <ac:spMkLst>
            <pc:docMk/>
            <pc:sldMk cId="2150979786" sldId="269"/>
            <ac:spMk id="5" creationId="{9C1BBF25-F65C-A970-803E-C9F679242C38}"/>
          </ac:spMkLst>
        </pc:spChg>
        <pc:spChg chg="add del mod ord">
          <ac:chgData name="Ferguson, Jill (ASD-S)" userId="d557e456-7f44-473d-a134-65f3bc8ac04e" providerId="ADAL" clId="{C2660731-04FC-45BE-BC69-0C34C6E84ECF}" dt="2023-11-03T18:00:45.194" v="1852" actId="700"/>
          <ac:spMkLst>
            <pc:docMk/>
            <pc:sldMk cId="2150979786" sldId="269"/>
            <ac:spMk id="6" creationId="{116F23DB-D1F3-017B-5659-C0D0075A3FB6}"/>
          </ac:spMkLst>
        </pc:spChg>
        <pc:spChg chg="add del mod ord">
          <ac:chgData name="Ferguson, Jill (ASD-S)" userId="d557e456-7f44-473d-a134-65f3bc8ac04e" providerId="ADAL" clId="{C2660731-04FC-45BE-BC69-0C34C6E84ECF}" dt="2023-11-03T18:00:45.194" v="1852" actId="700"/>
          <ac:spMkLst>
            <pc:docMk/>
            <pc:sldMk cId="2150979786" sldId="269"/>
            <ac:spMk id="7" creationId="{90673F8A-2D80-3ACF-C17B-A17F7A764C2E}"/>
          </ac:spMkLst>
        </pc:spChg>
        <pc:spChg chg="add del">
          <ac:chgData name="Ferguson, Jill (ASD-S)" userId="d557e456-7f44-473d-a134-65f3bc8ac04e" providerId="ADAL" clId="{C2660731-04FC-45BE-BC69-0C34C6E84ECF}" dt="2023-11-03T18:01:22.128" v="1862" actId="22"/>
          <ac:spMkLst>
            <pc:docMk/>
            <pc:sldMk cId="2150979786" sldId="269"/>
            <ac:spMk id="9" creationId="{36481785-0026-B19A-6534-0E3203E8B32E}"/>
          </ac:spMkLst>
        </pc:spChg>
        <pc:spChg chg="add del">
          <ac:chgData name="Ferguson, Jill (ASD-S)" userId="d557e456-7f44-473d-a134-65f3bc8ac04e" providerId="ADAL" clId="{C2660731-04FC-45BE-BC69-0C34C6E84ECF}" dt="2023-11-03T18:02:15.023" v="1933" actId="22"/>
          <ac:spMkLst>
            <pc:docMk/>
            <pc:sldMk cId="2150979786" sldId="269"/>
            <ac:spMk id="11" creationId="{0C90F579-8042-AB09-C02B-3FE4DFB496D1}"/>
          </ac:spMkLst>
        </pc:spChg>
        <pc:picChg chg="add mod">
          <ac:chgData name="Ferguson, Jill (ASD-S)" userId="d557e456-7f44-473d-a134-65f3bc8ac04e" providerId="ADAL" clId="{C2660731-04FC-45BE-BC69-0C34C6E84ECF}" dt="2023-11-03T18:08:58.268" v="2118" actId="1037"/>
          <ac:picMkLst>
            <pc:docMk/>
            <pc:sldMk cId="2150979786" sldId="269"/>
            <ac:picMk id="4" creationId="{A27497E6-E692-FEA9-C069-355FE6644379}"/>
          </ac:picMkLst>
        </pc:picChg>
      </pc:sldChg>
      <pc:sldChg chg="addSp delSp modSp new mod setBg modClrScheme setClrOvrMap chgLayout">
        <pc:chgData name="Ferguson, Jill (ASD-S)" userId="d557e456-7f44-473d-a134-65f3bc8ac04e" providerId="ADAL" clId="{C2660731-04FC-45BE-BC69-0C34C6E84ECF}" dt="2023-11-03T18:07:48.204" v="2114" actId="20577"/>
        <pc:sldMkLst>
          <pc:docMk/>
          <pc:sldMk cId="1044446895" sldId="270"/>
        </pc:sldMkLst>
        <pc:spChg chg="del">
          <ac:chgData name="Ferguson, Jill (ASD-S)" userId="d557e456-7f44-473d-a134-65f3bc8ac04e" providerId="ADAL" clId="{C2660731-04FC-45BE-BC69-0C34C6E84ECF}" dt="2023-11-03T18:04:55.894" v="2001" actId="700"/>
          <ac:spMkLst>
            <pc:docMk/>
            <pc:sldMk cId="1044446895" sldId="270"/>
            <ac:spMk id="2" creationId="{EF2B0B8B-CB50-9F27-C16B-4D1B4299423E}"/>
          </ac:spMkLst>
        </pc:spChg>
        <pc:spChg chg="mod ord">
          <ac:chgData name="Ferguson, Jill (ASD-S)" userId="d557e456-7f44-473d-a134-65f3bc8ac04e" providerId="ADAL" clId="{C2660731-04FC-45BE-BC69-0C34C6E84ECF}" dt="2023-11-03T18:07:48.204" v="2114" actId="20577"/>
          <ac:spMkLst>
            <pc:docMk/>
            <pc:sldMk cId="1044446895" sldId="270"/>
            <ac:spMk id="3" creationId="{9DC92387-CAFE-E960-6F98-D807EF66B792}"/>
          </ac:spMkLst>
        </pc:spChg>
        <pc:spChg chg="add del mod">
          <ac:chgData name="Ferguson, Jill (ASD-S)" userId="d557e456-7f44-473d-a134-65f3bc8ac04e" providerId="ADAL" clId="{C2660731-04FC-45BE-BC69-0C34C6E84ECF}" dt="2023-11-03T18:05:54.158" v="2028"/>
          <ac:spMkLst>
            <pc:docMk/>
            <pc:sldMk cId="1044446895" sldId="270"/>
            <ac:spMk id="5" creationId="{9AD7095A-9146-4238-BA82-96B4834411BD}"/>
          </ac:spMkLst>
        </pc:spChg>
        <pc:spChg chg="add del">
          <ac:chgData name="Ferguson, Jill (ASD-S)" userId="d557e456-7f44-473d-a134-65f3bc8ac04e" providerId="ADAL" clId="{C2660731-04FC-45BE-BC69-0C34C6E84ECF}" dt="2023-11-03T18:05:05.701" v="2007" actId="26606"/>
          <ac:spMkLst>
            <pc:docMk/>
            <pc:sldMk cId="1044446895" sldId="270"/>
            <ac:spMk id="8" creationId="{B55196D0-95AD-4497-84D1-430C6EBB2504}"/>
          </ac:spMkLst>
        </pc:spChg>
        <pc:spChg chg="add del">
          <ac:chgData name="Ferguson, Jill (ASD-S)" userId="d557e456-7f44-473d-a134-65f3bc8ac04e" providerId="ADAL" clId="{C2660731-04FC-45BE-BC69-0C34C6E84ECF}" dt="2023-11-03T18:04:59.388" v="2003" actId="26606"/>
          <ac:spMkLst>
            <pc:docMk/>
            <pc:sldMk cId="1044446895" sldId="270"/>
            <ac:spMk id="11" creationId="{53BB5D57-6178-4F62-B472-0312F6D95A85}"/>
          </ac:spMkLst>
        </pc:spChg>
        <pc:spChg chg="add del">
          <ac:chgData name="Ferguson, Jill (ASD-S)" userId="d557e456-7f44-473d-a134-65f3bc8ac04e" providerId="ADAL" clId="{C2660731-04FC-45BE-BC69-0C34C6E84ECF}" dt="2023-11-03T18:05:05.701" v="2007" actId="26606"/>
          <ac:spMkLst>
            <pc:docMk/>
            <pc:sldMk cId="1044446895" sldId="270"/>
            <ac:spMk id="34" creationId="{4EA367D7-D8FE-4C9E-B6C6-5285FC7B52A2}"/>
          </ac:spMkLst>
        </pc:spChg>
        <pc:grpChg chg="add del">
          <ac:chgData name="Ferguson, Jill (ASD-S)" userId="d557e456-7f44-473d-a134-65f3bc8ac04e" providerId="ADAL" clId="{C2660731-04FC-45BE-BC69-0C34C6E84ECF}" dt="2023-11-03T18:05:05.701" v="2007" actId="26606"/>
          <ac:grpSpMkLst>
            <pc:docMk/>
            <pc:sldMk cId="1044446895" sldId="270"/>
            <ac:grpSpMk id="9" creationId="{6DDA3D29-E716-4F33-AB4C-8ED10BB364BE}"/>
          </ac:grpSpMkLst>
        </pc:grpChg>
        <pc:grpChg chg="add del">
          <ac:chgData name="Ferguson, Jill (ASD-S)" userId="d557e456-7f44-473d-a134-65f3bc8ac04e" providerId="ADAL" clId="{C2660731-04FC-45BE-BC69-0C34C6E84ECF}" dt="2023-11-03T18:04:59.388" v="2003" actId="26606"/>
          <ac:grpSpMkLst>
            <pc:docMk/>
            <pc:sldMk cId="1044446895" sldId="270"/>
            <ac:grpSpMk id="13" creationId="{4800B320-C486-4967-AFB8-58E3EBDA9EF5}"/>
          </ac:grpSpMkLst>
        </pc:grpChg>
        <pc:picChg chg="add mod">
          <ac:chgData name="Ferguson, Jill (ASD-S)" userId="d557e456-7f44-473d-a134-65f3bc8ac04e" providerId="ADAL" clId="{C2660731-04FC-45BE-BC69-0C34C6E84ECF}" dt="2023-11-03T18:05:56.955" v="2029" actId="1076"/>
          <ac:picMkLst>
            <pc:docMk/>
            <pc:sldMk cId="1044446895" sldId="270"/>
            <ac:picMk id="6" creationId="{E920C233-6F7F-EFCD-60B6-F92BE03C1100}"/>
          </ac:picMkLst>
        </pc:picChg>
      </pc:sldChg>
      <pc:sldChg chg="del">
        <pc:chgData name="Ferguson, Jill (ASD-S)" userId="d557e456-7f44-473d-a134-65f3bc8ac04e" providerId="ADAL" clId="{C2660731-04FC-45BE-BC69-0C34C6E84ECF}" dt="2023-10-27T12:57:20.528" v="317" actId="2696"/>
        <pc:sldMkLst>
          <pc:docMk/>
          <pc:sldMk cId="2217820591" sldId="270"/>
        </pc:sldMkLst>
      </pc:sldChg>
      <pc:sldChg chg="addSp delSp modSp new mod setBg">
        <pc:chgData name="Ferguson, Jill (ASD-S)" userId="d557e456-7f44-473d-a134-65f3bc8ac04e" providerId="ADAL" clId="{C2660731-04FC-45BE-BC69-0C34C6E84ECF}" dt="2023-11-03T18:17:08.315" v="2195" actId="27636"/>
        <pc:sldMkLst>
          <pc:docMk/>
          <pc:sldMk cId="2116526176" sldId="271"/>
        </pc:sldMkLst>
        <pc:spChg chg="mod">
          <ac:chgData name="Ferguson, Jill (ASD-S)" userId="d557e456-7f44-473d-a134-65f3bc8ac04e" providerId="ADAL" clId="{C2660731-04FC-45BE-BC69-0C34C6E84ECF}" dt="2023-11-03T18:17:08.315" v="2195" actId="27636"/>
          <ac:spMkLst>
            <pc:docMk/>
            <pc:sldMk cId="2116526176" sldId="271"/>
            <ac:spMk id="2" creationId="{8FDCFF66-08EA-D163-1889-40F425C463D5}"/>
          </ac:spMkLst>
        </pc:spChg>
        <pc:spChg chg="del">
          <ac:chgData name="Ferguson, Jill (ASD-S)" userId="d557e456-7f44-473d-a134-65f3bc8ac04e" providerId="ADAL" clId="{C2660731-04FC-45BE-BC69-0C34C6E84ECF}" dt="2023-11-03T18:15:51.915" v="2138" actId="931"/>
          <ac:spMkLst>
            <pc:docMk/>
            <pc:sldMk cId="2116526176" sldId="271"/>
            <ac:spMk id="3" creationId="{0D35ABD1-6CF1-73E7-623F-A3DE5CC1C2BC}"/>
          </ac:spMkLst>
        </pc:spChg>
        <pc:spChg chg="del mod">
          <ac:chgData name="Ferguson, Jill (ASD-S)" userId="d557e456-7f44-473d-a134-65f3bc8ac04e" providerId="ADAL" clId="{C2660731-04FC-45BE-BC69-0C34C6E84ECF}" dt="2023-11-03T18:17:03.231" v="2193" actId="26606"/>
          <ac:spMkLst>
            <pc:docMk/>
            <pc:sldMk cId="2116526176" sldId="271"/>
            <ac:spMk id="4" creationId="{49E88A5D-F4BD-C421-F1C5-6F075185A8A7}"/>
          </ac:spMkLst>
        </pc:spChg>
        <pc:spChg chg="add">
          <ac:chgData name="Ferguson, Jill (ASD-S)" userId="d557e456-7f44-473d-a134-65f3bc8ac04e" providerId="ADAL" clId="{C2660731-04FC-45BE-BC69-0C34C6E84ECF}" dt="2023-11-03T18:17:03.231" v="2193" actId="26606"/>
          <ac:spMkLst>
            <pc:docMk/>
            <pc:sldMk cId="2116526176" sldId="271"/>
            <ac:spMk id="37" creationId="{A3BAF07C-C39E-42EB-BB22-8D46691D9735}"/>
          </ac:spMkLst>
        </pc:spChg>
        <pc:grpChg chg="add">
          <ac:chgData name="Ferguson, Jill (ASD-S)" userId="d557e456-7f44-473d-a134-65f3bc8ac04e" providerId="ADAL" clId="{C2660731-04FC-45BE-BC69-0C34C6E84ECF}" dt="2023-11-03T18:17:03.231" v="2193" actId="26606"/>
          <ac:grpSpMkLst>
            <pc:docMk/>
            <pc:sldMk cId="2116526176" sldId="271"/>
            <ac:grpSpMk id="11" creationId="{2DAE3342-9DFC-49D4-B09C-25E310769317}"/>
          </ac:grpSpMkLst>
        </pc:grpChg>
        <pc:grpChg chg="add">
          <ac:chgData name="Ferguson, Jill (ASD-S)" userId="d557e456-7f44-473d-a134-65f3bc8ac04e" providerId="ADAL" clId="{C2660731-04FC-45BE-BC69-0C34C6E84ECF}" dt="2023-11-03T18:17:03.231" v="2193" actId="26606"/>
          <ac:grpSpMkLst>
            <pc:docMk/>
            <pc:sldMk cId="2116526176" sldId="271"/>
            <ac:grpSpMk id="32" creationId="{B54F73D8-62C2-4127-9D19-01219BBB9942}"/>
          </ac:grpSpMkLst>
        </pc:grpChg>
        <pc:grpChg chg="add">
          <ac:chgData name="Ferguson, Jill (ASD-S)" userId="d557e456-7f44-473d-a134-65f3bc8ac04e" providerId="ADAL" clId="{C2660731-04FC-45BE-BC69-0C34C6E84ECF}" dt="2023-11-03T18:17:03.231" v="2193" actId="26606"/>
          <ac:grpSpMkLst>
            <pc:docMk/>
            <pc:sldMk cId="2116526176" sldId="271"/>
            <ac:grpSpMk id="39" creationId="{D8E9CF54-0466-4261-9E62-0249E60E1886}"/>
          </ac:grpSpMkLst>
        </pc:grpChg>
        <pc:picChg chg="add mod">
          <ac:chgData name="Ferguson, Jill (ASD-S)" userId="d557e456-7f44-473d-a134-65f3bc8ac04e" providerId="ADAL" clId="{C2660731-04FC-45BE-BC69-0C34C6E84ECF}" dt="2023-11-03T18:17:03.231" v="2193" actId="26606"/>
          <ac:picMkLst>
            <pc:docMk/>
            <pc:sldMk cId="2116526176" sldId="271"/>
            <ac:picMk id="6" creationId="{F58767C6-486E-00EC-A62C-63C6CC9D84CF}"/>
          </ac:picMkLst>
        </pc:picChg>
      </pc:sldChg>
      <pc:sldChg chg="modSp del mod">
        <pc:chgData name="Ferguson, Jill (ASD-S)" userId="d557e456-7f44-473d-a134-65f3bc8ac04e" providerId="ADAL" clId="{C2660731-04FC-45BE-BC69-0C34C6E84ECF}" dt="2023-11-03T16:09:03.182" v="1601" actId="2696"/>
        <pc:sldMkLst>
          <pc:docMk/>
          <pc:sldMk cId="2567019779" sldId="271"/>
        </pc:sldMkLst>
        <pc:spChg chg="mod">
          <ac:chgData name="Ferguson, Jill (ASD-S)" userId="d557e456-7f44-473d-a134-65f3bc8ac04e" providerId="ADAL" clId="{C2660731-04FC-45BE-BC69-0C34C6E84ECF}" dt="2023-10-27T13:01:05.013" v="1075" actId="5793"/>
          <ac:spMkLst>
            <pc:docMk/>
            <pc:sldMk cId="2567019779" sldId="271"/>
            <ac:spMk id="11" creationId="{D08E1AE2-AA0A-49EE-9AC9-E77A4CCA49E6}"/>
          </ac:spMkLst>
        </pc:spChg>
      </pc:sldChg>
      <pc:sldChg chg="new add del">
        <pc:chgData name="Ferguson, Jill (ASD-S)" userId="d557e456-7f44-473d-a134-65f3bc8ac04e" providerId="ADAL" clId="{C2660731-04FC-45BE-BC69-0C34C6E84ECF}" dt="2023-11-03T18:31:42.651" v="2267" actId="680"/>
        <pc:sldMkLst>
          <pc:docMk/>
          <pc:sldMk cId="590400576" sldId="272"/>
        </pc:sldMkLst>
      </pc:sldChg>
      <pc:sldChg chg="new del">
        <pc:chgData name="Ferguson, Jill (ASD-S)" userId="d557e456-7f44-473d-a134-65f3bc8ac04e" providerId="ADAL" clId="{C2660731-04FC-45BE-BC69-0C34C6E84ECF}" dt="2023-11-03T18:23:13.242" v="2246" actId="2696"/>
        <pc:sldMkLst>
          <pc:docMk/>
          <pc:sldMk cId="803018004" sldId="272"/>
        </pc:sldMkLst>
      </pc:sldChg>
      <pc:sldChg chg="del">
        <pc:chgData name="Ferguson, Jill (ASD-S)" userId="d557e456-7f44-473d-a134-65f3bc8ac04e" providerId="ADAL" clId="{C2660731-04FC-45BE-BC69-0C34C6E84ECF}" dt="2023-10-27T12:57:28.992" v="318" actId="2696"/>
        <pc:sldMkLst>
          <pc:docMk/>
          <pc:sldMk cId="3929889952" sldId="272"/>
        </pc:sldMkLst>
      </pc:sldChg>
      <pc:sldChg chg="delSp add del setBg delDesignElem">
        <pc:chgData name="Ferguson, Jill (ASD-S)" userId="d557e456-7f44-473d-a134-65f3bc8ac04e" providerId="ADAL" clId="{C2660731-04FC-45BE-BC69-0C34C6E84ECF}" dt="2023-11-03T18:33:52.879" v="2280" actId="2696"/>
        <pc:sldMkLst>
          <pc:docMk/>
          <pc:sldMk cId="216546488" sldId="273"/>
        </pc:sldMkLst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37" creationId="{6A84B152-3496-4C52-AF08-97AFFC09DD2C}"/>
          </ac:spMkLst>
        </pc:spChg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39" creationId="{6B2ADB95-0FA3-4BD7-A8AC-89D014A83E5B}"/>
          </ac:spMkLst>
        </pc:spChg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41" creationId="{C924DBCE-E731-4B22-8181-A39C1D86276C}"/>
          </ac:spMkLst>
        </pc:spChg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43" creationId="{4CBF9756-6AC8-4C65-84DF-56FBFFA1D873}"/>
          </ac:spMkLst>
        </pc:spChg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45" creationId="{2D385988-EAAF-4C27-AF8A-2BFBECAF3D4F}"/>
          </ac:spMkLst>
        </pc:spChg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49" creationId="{B621D332-7329-4994-8836-C429A51B7549}"/>
          </ac:spMkLst>
        </pc:spChg>
        <pc:spChg chg="del">
          <ac:chgData name="Ferguson, Jill (ASD-S)" userId="d557e456-7f44-473d-a134-65f3bc8ac04e" providerId="ADAL" clId="{C2660731-04FC-45BE-BC69-0C34C6E84ECF}" dt="2023-11-03T18:33:40.789" v="2279"/>
          <ac:spMkLst>
            <pc:docMk/>
            <pc:sldMk cId="216546488" sldId="273"/>
            <ac:spMk id="51" creationId="{2D20F754-35A9-4508-BE3C-C59996D1437B}"/>
          </ac:spMkLst>
        </pc:spChg>
        <pc:cxnChg chg="del">
          <ac:chgData name="Ferguson, Jill (ASD-S)" userId="d557e456-7f44-473d-a134-65f3bc8ac04e" providerId="ADAL" clId="{C2660731-04FC-45BE-BC69-0C34C6E84ECF}" dt="2023-11-03T18:33:40.789" v="2279"/>
          <ac:cxnSpMkLst>
            <pc:docMk/>
            <pc:sldMk cId="216546488" sldId="273"/>
            <ac:cxnSpMk id="47" creationId="{43621FD4-D14D-45D5-9A57-9A2DE5EA59C0}"/>
          </ac:cxnSpMkLst>
        </pc:cxnChg>
      </pc:sldChg>
      <pc:sldChg chg="addSp delSp add del setBg delDesignElem">
        <pc:chgData name="Ferguson, Jill (ASD-S)" userId="d557e456-7f44-473d-a134-65f3bc8ac04e" providerId="ADAL" clId="{C2660731-04FC-45BE-BC69-0C34C6E84ECF}" dt="2023-11-03T18:34:05.526" v="2283"/>
        <pc:sldMkLst>
          <pc:docMk/>
          <pc:sldMk cId="2907483099" sldId="273"/>
        </pc:sldMkLst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37" creationId="{6A84B152-3496-4C52-AF08-97AFFC09DD2C}"/>
          </ac:spMkLst>
        </pc:spChg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39" creationId="{6B2ADB95-0FA3-4BD7-A8AC-89D014A83E5B}"/>
          </ac:spMkLst>
        </pc:spChg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41" creationId="{C924DBCE-E731-4B22-8181-A39C1D86276C}"/>
          </ac:spMkLst>
        </pc:spChg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43" creationId="{4CBF9756-6AC8-4C65-84DF-56FBFFA1D873}"/>
          </ac:spMkLst>
        </pc:spChg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45" creationId="{2D385988-EAAF-4C27-AF8A-2BFBECAF3D4F}"/>
          </ac:spMkLst>
        </pc:spChg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49" creationId="{B621D332-7329-4994-8836-C429A51B7549}"/>
          </ac:spMkLst>
        </pc:spChg>
        <pc:spChg chg="add del">
          <ac:chgData name="Ferguson, Jill (ASD-S)" userId="d557e456-7f44-473d-a134-65f3bc8ac04e" providerId="ADAL" clId="{C2660731-04FC-45BE-BC69-0C34C6E84ECF}" dt="2023-11-03T18:34:05.526" v="2283"/>
          <ac:spMkLst>
            <pc:docMk/>
            <pc:sldMk cId="2907483099" sldId="273"/>
            <ac:spMk id="51" creationId="{2D20F754-35A9-4508-BE3C-C59996D1437B}"/>
          </ac:spMkLst>
        </pc:spChg>
        <pc:cxnChg chg="add del">
          <ac:chgData name="Ferguson, Jill (ASD-S)" userId="d557e456-7f44-473d-a134-65f3bc8ac04e" providerId="ADAL" clId="{C2660731-04FC-45BE-BC69-0C34C6E84ECF}" dt="2023-11-03T18:34:05.526" v="2283"/>
          <ac:cxnSpMkLst>
            <pc:docMk/>
            <pc:sldMk cId="2907483099" sldId="273"/>
            <ac:cxnSpMk id="47" creationId="{43621FD4-D14D-45D5-9A57-9A2DE5EA59C0}"/>
          </ac:cxnSpMkLst>
        </pc:cxnChg>
      </pc:sldChg>
      <pc:sldChg chg="modSp add mod">
        <pc:chgData name="Ferguson, Jill (ASD-S)" userId="d557e456-7f44-473d-a134-65f3bc8ac04e" providerId="ADAL" clId="{C2660731-04FC-45BE-BC69-0C34C6E84ECF}" dt="2023-11-03T18:34:23.724" v="2289" actId="14100"/>
        <pc:sldMkLst>
          <pc:docMk/>
          <pc:sldMk cId="3677760909" sldId="273"/>
        </pc:sldMkLst>
        <pc:picChg chg="mod">
          <ac:chgData name="Ferguson, Jill (ASD-S)" userId="d557e456-7f44-473d-a134-65f3bc8ac04e" providerId="ADAL" clId="{C2660731-04FC-45BE-BC69-0C34C6E84ECF}" dt="2023-11-03T18:34:23.724" v="2289" actId="14100"/>
          <ac:picMkLst>
            <pc:docMk/>
            <pc:sldMk cId="3677760909" sldId="273"/>
            <ac:picMk id="4" creationId="{14350A6B-D178-3C92-28FE-D82A7B06F8A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0DAF61AA-5A98-4049-A93E-477E5505141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3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3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6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A24E-7E21-408B-AB2F-C5CCF6E74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A3204-CA8E-0DDC-B345-AAFFB7E67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4E5B6-9138-A68C-BDA5-A01DD5C1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C2F0D-2934-7137-B55A-4384BF0A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F5324-97CE-4757-49D5-CA8F486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4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C376-B3CC-64E5-AB4D-4E2D4FF1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77FDC-60F5-839C-6F97-CF97A343B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DE906-440B-623E-8624-105DB6B38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D8F95-859B-2851-0A6D-3C6A74CA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8706-0077-B443-526F-94355902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F71C-5982-C0DF-A72D-AC61410D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6B239-D657-52AB-3CA4-882B812CF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9E5BA-0CB7-C9B5-E645-60C7EE8E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0826A-F239-CA17-9282-D20C23AD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E9930-6099-BECD-EB9A-C38C3587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7C34-4996-58CE-4249-0975D627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DA1CE-7572-892E-525B-978D3072C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73EA6-0155-FFFB-662B-8B2E202FB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0F8BE-4DFD-D7EE-4EDA-69424993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94A79-1579-10B7-BDC2-F8420CB1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9D5E4-2E1F-499B-9553-FEA333F0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6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B520-AEB9-5C70-BE7A-733362D7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72BAB-EDC6-0F08-9715-B2B8EA99F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68DAB-026F-E619-F4D4-82415AB6F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BEB96-FC1C-D17A-B37E-E030A69F9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274E9B-D73D-9FFC-95D7-4CD2BB0E13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E07D0-3F81-2277-BC64-923941FF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7914E-F830-5CE8-5F1D-FC243F3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F8AFE-8B42-A95C-7710-B6223039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3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6FCE-A2A4-077A-DBA3-740B2895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26E83-A8FB-1BBA-79EF-7993C40E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61144-7815-9901-C3C2-780A55FD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E1D3C-BB77-2B4C-2A53-32F1B2F2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21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98B32-8E5A-1EDD-89A8-242A16BE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878EC-68ED-1F7B-C0F1-3FCFEB31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07E27-009E-4CBE-F6D8-D5B09A9F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01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64F4-5630-99F5-B89D-2DDB3A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4A8AE-C8ED-A6B3-EB9D-338F6F12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BA791-D964-FB66-2DF7-531F7DDD4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A76FB-56DB-B651-DADD-865B1DEB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E031B-9BF0-2098-F0C3-FCE51621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4EFF0-0894-3E4D-3AFE-7976F246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16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FEEC5-2530-9D68-DEBD-E3AEC7EF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5E33E4-4437-886C-722B-1D60FE629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A26AC-9880-7EE3-6A0A-16D83290C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63E37-D6A9-F68F-E232-4B762B9C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813D-590E-98E9-EB6F-ECB57039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ABD5A-DCBA-154A-A1B5-B6252C51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3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04E84-8039-D997-712D-97DA052A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B595D-8F0E-1C7E-5946-35E1AF539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300F8-4D89-02B2-824F-410FA7F1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F6DF2-EA85-3E08-6298-FCF99FB9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F0298-B44A-1774-958C-ED739597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6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F3DE40-C3D1-B937-0F79-78F173166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4FB69-FDDE-088D-63AA-C910EBFE5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E507-AC35-63FE-323D-337B6E99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1C9C-E169-5FE1-A7BA-72CD327A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FE8B5-90A5-B103-E811-9D22D1B7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1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10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27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88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91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7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8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39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91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0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6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89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7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6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24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2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1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6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8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9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22E9E-3209-BE48-2B7D-8795DE78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CB526-61B8-D83E-D6AF-51E1A6C67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62787-79A0-A780-226C-91D805A60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64B56-DC0D-478E-8605-19FB873630F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D9CA6-9F70-0D9E-61B9-42FEF2173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787EE-4E2E-7C0D-0C29-26616A91F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BF805-59D5-49B5-AF17-7940A412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7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CEE3429-CE95-48F7-9E89-495AA88F9A0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9169115-69A7-407D-BB01-74F6400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no-phone-no-cell-phone-phone-sign-2533390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mailto:Liza.muise@nbed.nb.c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wr/13578965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dminton-shuttle-sport-bat-racket-1428046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hyperlink" Target="mailto:andrea.dennis@nbed.nb.ca" TargetMode="External"/><Relationship Id="rId4" Type="http://schemas.openxmlformats.org/officeDocument/2006/relationships/hyperlink" Target="https://pixabay.com/en/poppies-field-red-poppy-194627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9246B4F-CEC3-442B-92D8-BD098634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FBD374-0821-4540-A9E6-6DE9419C0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A27E7C5F-F207-4F84-B0E4-B9A900800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3C59A31-3A05-4470-A4AB-B9FDE6AFF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003BBC92-CD5E-43E2-92E3-416F7222D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5E9E24BF-C2A3-420A-B4A9-BCEEC2BF6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4E9C41A-D496-46F5-BA6B-9C0BDA513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B2705B6A-ECD1-438B-87EB-5185A0435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960DF715-F99A-4519-818B-5C8496A16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5A62970-D2C4-4E38-BBD1-3F5865C35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EB000C85-44EE-4A15-8A65-5A82B5E54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BEA52102-0A7F-446C-A8D4-0BFBDC5B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204729B9-8342-4FAA-91AA-6C7916497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E7C0B72D-EF00-46D8-A0B2-C4A9616E2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37A87EDA-7C11-4EEC-AF27-FFFD9D918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3C73D59B-741F-4B2B-89C9-B9219C378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F34FFCC5-A45C-439A-BF42-803BDAD60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7A826C44-2E68-42C7-8CB3-A73A9224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3ECF0188-197C-4CC5-926D-417ECCDA2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548C91D9-D18F-4379-B47B-144B159C7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3B68FF2F-116D-48CE-8915-5629872C6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E495B9FA-536B-48D1-8282-5F1E51D1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03604607-25F9-440B-AB2A-38B65645B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Content Placeholder 5" descr="A multicolored stairs painted on the front of a building&#10;&#10;Description automatically generated">
            <a:extLst>
              <a:ext uri="{FF2B5EF4-FFF2-40B4-BE49-F238E27FC236}">
                <a16:creationId xmlns:a16="http://schemas.microsoft.com/office/drawing/2014/main" id="{5BF115E5-573F-4B4F-F80E-DF1C10EDA8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r="-1" b="-1"/>
          <a:stretch/>
        </p:blipFill>
        <p:spPr>
          <a:xfrm>
            <a:off x="5579075" y="287337"/>
            <a:ext cx="5246087" cy="629285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5989F4E-E386-486E-9C22-DB9E5592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89D1164-9929-4921-BBBB-874016220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22">
              <a:extLst>
                <a:ext uri="{FF2B5EF4-FFF2-40B4-BE49-F238E27FC236}">
                  <a16:creationId xmlns:a16="http://schemas.microsoft.com/office/drawing/2014/main" id="{B075D074-74F5-4AF6-BD57-3FA04CA12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B10B3EF-C0DF-4ACD-86A9-A0CC0FE20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DC2D-1E70-46CF-BDBB-41945B1A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22" y="2322635"/>
            <a:ext cx="4142829" cy="2453676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r>
              <a:rPr lang="en-US"/>
              <a:t>Lightning News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November 6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– 10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.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A84FBF-EFAB-51DA-5247-CF0DDA8D1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9808" y="803186"/>
            <a:ext cx="5320512" cy="524862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6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1" name="Group 4320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22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3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4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5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6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7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8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9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0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1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2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3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4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5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6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7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8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9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0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1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2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344" name="Group 4343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4345" name="Rectangle 4344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46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47" name="Rectangle 4346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349" name="Rectangle 4348">
            <a:extLst>
              <a:ext uri="{FF2B5EF4-FFF2-40B4-BE49-F238E27FC236}">
                <a16:creationId xmlns:a16="http://schemas.microsoft.com/office/drawing/2014/main" id="{398E8958-A0BD-4366-8F61-3A496C51C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51" name="Group 4350">
            <a:extLst>
              <a:ext uri="{FF2B5EF4-FFF2-40B4-BE49-F238E27FC236}">
                <a16:creationId xmlns:a16="http://schemas.microsoft.com/office/drawing/2014/main" id="{D445862C-E73D-4EFB-9DD5-8A5E3473E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52" name="Freeform 5">
              <a:extLst>
                <a:ext uri="{FF2B5EF4-FFF2-40B4-BE49-F238E27FC236}">
                  <a16:creationId xmlns:a16="http://schemas.microsoft.com/office/drawing/2014/main" id="{D2676ED1-2492-46B6-88D6-C9ED257B7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3" name="Freeform 6">
              <a:extLst>
                <a:ext uri="{FF2B5EF4-FFF2-40B4-BE49-F238E27FC236}">
                  <a16:creationId xmlns:a16="http://schemas.microsoft.com/office/drawing/2014/main" id="{58A42DCC-C6BA-4B68-9FC4-FEE65399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4" name="Freeform 7">
              <a:extLst>
                <a:ext uri="{FF2B5EF4-FFF2-40B4-BE49-F238E27FC236}">
                  <a16:creationId xmlns:a16="http://schemas.microsoft.com/office/drawing/2014/main" id="{F81ED05C-778D-41F3-9C0E-6DE1D668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5" name="Freeform 8">
              <a:extLst>
                <a:ext uri="{FF2B5EF4-FFF2-40B4-BE49-F238E27FC236}">
                  <a16:creationId xmlns:a16="http://schemas.microsoft.com/office/drawing/2014/main" id="{EE063861-F6FC-4CC1-A77E-5993E5E25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6" name="Freeform 9">
              <a:extLst>
                <a:ext uri="{FF2B5EF4-FFF2-40B4-BE49-F238E27FC236}">
                  <a16:creationId xmlns:a16="http://schemas.microsoft.com/office/drawing/2014/main" id="{7E1DA2FC-6137-4EC4-B9F4-72264C39D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7" name="Freeform 10">
              <a:extLst>
                <a:ext uri="{FF2B5EF4-FFF2-40B4-BE49-F238E27FC236}">
                  <a16:creationId xmlns:a16="http://schemas.microsoft.com/office/drawing/2014/main" id="{BFE9E3A7-993F-401D-8B16-53BFC6FA2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8" name="Freeform 11">
              <a:extLst>
                <a:ext uri="{FF2B5EF4-FFF2-40B4-BE49-F238E27FC236}">
                  <a16:creationId xmlns:a16="http://schemas.microsoft.com/office/drawing/2014/main" id="{23757125-5D70-4D7A-B223-2FFC51F5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9" name="Freeform 12">
              <a:extLst>
                <a:ext uri="{FF2B5EF4-FFF2-40B4-BE49-F238E27FC236}">
                  <a16:creationId xmlns:a16="http://schemas.microsoft.com/office/drawing/2014/main" id="{03C4207E-9457-436F-B9A0-C3CAEBF81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0" name="Freeform 13">
              <a:extLst>
                <a:ext uri="{FF2B5EF4-FFF2-40B4-BE49-F238E27FC236}">
                  <a16:creationId xmlns:a16="http://schemas.microsoft.com/office/drawing/2014/main" id="{64EE9697-E49F-4E62-8318-9E2DBC6E7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1" name="Freeform 14">
              <a:extLst>
                <a:ext uri="{FF2B5EF4-FFF2-40B4-BE49-F238E27FC236}">
                  <a16:creationId xmlns:a16="http://schemas.microsoft.com/office/drawing/2014/main" id="{0800120F-70F4-4696-BAFB-BBC0BC576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2" name="Freeform 15">
              <a:extLst>
                <a:ext uri="{FF2B5EF4-FFF2-40B4-BE49-F238E27FC236}">
                  <a16:creationId xmlns:a16="http://schemas.microsoft.com/office/drawing/2014/main" id="{8D1E1ADB-5BAA-49F4-BE24-044E94104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3" name="Freeform 16">
              <a:extLst>
                <a:ext uri="{FF2B5EF4-FFF2-40B4-BE49-F238E27FC236}">
                  <a16:creationId xmlns:a16="http://schemas.microsoft.com/office/drawing/2014/main" id="{9D410413-BDE6-4A4E-930A-0ACBBF8CD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4" name="Freeform 17">
              <a:extLst>
                <a:ext uri="{FF2B5EF4-FFF2-40B4-BE49-F238E27FC236}">
                  <a16:creationId xmlns:a16="http://schemas.microsoft.com/office/drawing/2014/main" id="{0EBF657D-5B37-4F84-8833-C569EAB90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5" name="Freeform 18">
              <a:extLst>
                <a:ext uri="{FF2B5EF4-FFF2-40B4-BE49-F238E27FC236}">
                  <a16:creationId xmlns:a16="http://schemas.microsoft.com/office/drawing/2014/main" id="{A2DBF00E-BE35-44EC-A95B-8B2EE9233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6" name="Freeform 19">
              <a:extLst>
                <a:ext uri="{FF2B5EF4-FFF2-40B4-BE49-F238E27FC236}">
                  <a16:creationId xmlns:a16="http://schemas.microsoft.com/office/drawing/2014/main" id="{BA2C8141-5135-467E-B940-D3836B16E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7" name="Freeform 20">
              <a:extLst>
                <a:ext uri="{FF2B5EF4-FFF2-40B4-BE49-F238E27FC236}">
                  <a16:creationId xmlns:a16="http://schemas.microsoft.com/office/drawing/2014/main" id="{44991C1A-45E7-45C6-8816-BFEDFFCCB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8" name="Freeform 21">
              <a:extLst>
                <a:ext uri="{FF2B5EF4-FFF2-40B4-BE49-F238E27FC236}">
                  <a16:creationId xmlns:a16="http://schemas.microsoft.com/office/drawing/2014/main" id="{B88BEC13-903F-4318-B5AB-DC23ED2ED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9" name="Freeform 22">
              <a:extLst>
                <a:ext uri="{FF2B5EF4-FFF2-40B4-BE49-F238E27FC236}">
                  <a16:creationId xmlns:a16="http://schemas.microsoft.com/office/drawing/2014/main" id="{41E259CE-D2C5-4FBC-9FAE-5AB0BBD0E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0" name="Freeform 23">
              <a:extLst>
                <a:ext uri="{FF2B5EF4-FFF2-40B4-BE49-F238E27FC236}">
                  <a16:creationId xmlns:a16="http://schemas.microsoft.com/office/drawing/2014/main" id="{495CB679-05D8-44D1-8218-C5255295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1" name="Freeform 24">
              <a:extLst>
                <a:ext uri="{FF2B5EF4-FFF2-40B4-BE49-F238E27FC236}">
                  <a16:creationId xmlns:a16="http://schemas.microsoft.com/office/drawing/2014/main" id="{DFCC6878-2DB4-4497-B668-E75220A2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" name="Freeform 25">
              <a:extLst>
                <a:ext uri="{FF2B5EF4-FFF2-40B4-BE49-F238E27FC236}">
                  <a16:creationId xmlns:a16="http://schemas.microsoft.com/office/drawing/2014/main" id="{36254A6B-DCFA-42AD-906C-C43E2CAE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74" name="Rectangle 4373">
            <a:extLst>
              <a:ext uri="{FF2B5EF4-FFF2-40B4-BE49-F238E27FC236}">
                <a16:creationId xmlns:a16="http://schemas.microsoft.com/office/drawing/2014/main" id="{1429180E-866D-447C-A170-484000E48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6" name="Isosceles Triangle 22">
            <a:extLst>
              <a:ext uri="{FF2B5EF4-FFF2-40B4-BE49-F238E27FC236}">
                <a16:creationId xmlns:a16="http://schemas.microsoft.com/office/drawing/2014/main" id="{FEE51AA4-287D-4CB8-8CD4-D6986106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8" name="Rectangle 4377">
            <a:extLst>
              <a:ext uri="{FF2B5EF4-FFF2-40B4-BE49-F238E27FC236}">
                <a16:creationId xmlns:a16="http://schemas.microsoft.com/office/drawing/2014/main" id="{0177ACA7-E71A-4888-9EBD-074801D88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3600" baseline="0"/>
              <a:t>Upcoming News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3102" y="2789239"/>
            <a:ext cx="5768442" cy="2683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/>
            <a:r>
              <a:rPr lang="en-US" sz="1600">
                <a:solidFill>
                  <a:srgbClr val="FFFFFE"/>
                </a:solidFill>
              </a:rPr>
              <a:t>There is NO school for students on Monday, November 13</a:t>
            </a:r>
            <a:r>
              <a:rPr lang="en-US" sz="1600" baseline="30000">
                <a:solidFill>
                  <a:srgbClr val="FFFFFE"/>
                </a:solidFill>
              </a:rPr>
              <a:t>th</a:t>
            </a:r>
            <a:r>
              <a:rPr lang="en-US" sz="1600">
                <a:solidFill>
                  <a:srgbClr val="FFFFFE"/>
                </a:solidFill>
              </a:rPr>
              <a:t>.   It is Remembrance Day.</a:t>
            </a:r>
          </a:p>
          <a:p>
            <a:pPr marL="0" marR="0"/>
            <a:endParaRPr lang="en-US" sz="1600">
              <a:solidFill>
                <a:srgbClr val="FFFFFE"/>
              </a:solidFill>
            </a:endParaRPr>
          </a:p>
          <a:p>
            <a:pPr marL="0" marR="0"/>
            <a:r>
              <a:rPr lang="en-US" sz="1600">
                <a:solidFill>
                  <a:srgbClr val="FFFFFE"/>
                </a:solidFill>
              </a:rPr>
              <a:t>New Electronic Device Policy will be implemented on Tuesday, November 14</a:t>
            </a:r>
            <a:r>
              <a:rPr lang="en-US" sz="1600" baseline="30000">
                <a:solidFill>
                  <a:srgbClr val="FFFFFE"/>
                </a:solidFill>
              </a:rPr>
              <a:t>th</a:t>
            </a:r>
            <a:r>
              <a:rPr lang="en-US" sz="1600">
                <a:solidFill>
                  <a:srgbClr val="FFFFFE"/>
                </a:solidFill>
              </a:rPr>
              <a:t>.</a:t>
            </a:r>
          </a:p>
        </p:txBody>
      </p:sp>
      <p:sp>
        <p:nvSpPr>
          <p:cNvPr id="4380" name="Rectangle 4379">
            <a:extLst>
              <a:ext uri="{FF2B5EF4-FFF2-40B4-BE49-F238E27FC236}">
                <a16:creationId xmlns:a16="http://schemas.microsoft.com/office/drawing/2014/main" id="{B2DF6337-9683-4A06-B3D5-CB22C7F4F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862" y="-6706"/>
            <a:ext cx="4642138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295855-3453-FAEA-BC15-6981B4F4B1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851" r="7135" b="-1"/>
          <a:stretch/>
        </p:blipFill>
        <p:spPr bwMode="auto">
          <a:xfrm>
            <a:off x="7876652" y="1693774"/>
            <a:ext cx="3990545" cy="34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24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DCFF66-08EA-D163-1889-40F425C4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Bring your smile…… November 15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! </a:t>
            </a:r>
            <a:br>
              <a:rPr lang="en-US" sz="2200">
                <a:solidFill>
                  <a:schemeClr val="bg1"/>
                </a:solidFill>
              </a:rPr>
            </a:br>
            <a:endParaRPr lang="en-US" sz="2200">
              <a:solidFill>
                <a:schemeClr val="bg1"/>
              </a:solidFill>
            </a:endParaRPr>
          </a:p>
        </p:txBody>
      </p:sp>
      <p:pic>
        <p:nvPicPr>
          <p:cNvPr id="6" name="Content Placeholder 5" descr="A camera and a phone&#10;&#10;Description automatically generated">
            <a:extLst>
              <a:ext uri="{FF2B5EF4-FFF2-40B4-BE49-F238E27FC236}">
                <a16:creationId xmlns:a16="http://schemas.microsoft.com/office/drawing/2014/main" id="{F58767C6-486E-00EC-A62C-63C6CC9D84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652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5FAED2-19D5-8C8A-A419-D554813D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Eat and Paint! </a:t>
            </a:r>
          </a:p>
        </p:txBody>
      </p:sp>
      <p:pic>
        <p:nvPicPr>
          <p:cNvPr id="8" name="Content Placeholder 7" descr="A white board with black text&#10;&#10;Description automatically generated">
            <a:extLst>
              <a:ext uri="{FF2B5EF4-FFF2-40B4-BE49-F238E27FC236}">
                <a16:creationId xmlns:a16="http://schemas.microsoft.com/office/drawing/2014/main" id="{DFF13157-8E83-604C-D2A1-C6BAB4E6A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89" y="226118"/>
            <a:ext cx="6557764" cy="6405763"/>
          </a:xfrm>
        </p:spPr>
      </p:pic>
    </p:spTree>
    <p:extLst>
      <p:ext uri="{BB962C8B-B14F-4D97-AF65-F5344CB8AC3E}">
        <p14:creationId xmlns:p14="http://schemas.microsoft.com/office/powerpoint/2010/main" val="380452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92387-CAFE-E960-6F98-D807EF66B792}"/>
              </a:ext>
            </a:extLst>
          </p:cNvPr>
          <p:cNvSpPr>
            <a:spLocks/>
          </p:cNvSpPr>
          <p:nvPr/>
        </p:nvSpPr>
        <p:spPr>
          <a:xfrm>
            <a:off x="5881139" y="1413762"/>
            <a:ext cx="5667394" cy="4735002"/>
          </a:xfrm>
          <a:prstGeom prst="rect">
            <a:avLst/>
          </a:prstGeom>
        </p:spPr>
        <p:txBody>
          <a:bodyPr/>
          <a:lstStyle/>
          <a:p>
            <a:pPr defTabSz="411480">
              <a:spcAft>
                <a:spcPts val="600"/>
              </a:spcAft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18</a:t>
            </a:r>
            <a:r>
              <a:rPr lang="en-US" sz="2000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in the school gymnasium. </a:t>
            </a:r>
            <a:b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7am for sellers to set up</a:t>
            </a:r>
            <a:b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8am  - 1pm for customers to shop! </a:t>
            </a:r>
            <a:endParaRPr lang="en-US" sz="2000"/>
          </a:p>
          <a:p>
            <a:pPr defTabSz="411480">
              <a:spcAft>
                <a:spcPts val="600"/>
              </a:spcAft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11480">
              <a:spcAft>
                <a:spcPts val="600"/>
              </a:spcAft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Book a table by contacting Mrs. Muise </a:t>
            </a:r>
          </a:p>
          <a:p>
            <a:pPr defTabSz="411480">
              <a:spcAft>
                <a:spcPts val="600"/>
              </a:spcAft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Liza.muise@nbed.nb.ca</a:t>
            </a: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11480">
              <a:spcAft>
                <a:spcPts val="600"/>
              </a:spcAft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$15 per table – all money raised will help a student go on the Quebec trip. </a:t>
            </a:r>
          </a:p>
          <a:p>
            <a:pPr defTabSz="411480">
              <a:spcAft>
                <a:spcPts val="600"/>
              </a:spcAft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 Grade 8 students – selling their products/designs will receive their table free ** Entrepreneurial opportunity. ** 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6" name="Content Placeholder 4" descr="A close-up of a sign&#10;&#10;Description automatically generated">
            <a:extLst>
              <a:ext uri="{FF2B5EF4-FFF2-40B4-BE49-F238E27FC236}">
                <a16:creationId xmlns:a16="http://schemas.microsoft.com/office/drawing/2014/main" id="{E920C233-6F7F-EFCD-60B6-F92BE03C1100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9" y="1615777"/>
            <a:ext cx="4193614" cy="36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4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9" name="Group 70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0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1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2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3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4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5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96" name="Group 93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97" name="Rectangle 9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8" name="Group 10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09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1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935ADF-A80F-42C8-91FB-B2E3F230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/>
              <a:t>Breakfast, Snacks, and Lunch</a:t>
            </a:r>
          </a:p>
        </p:txBody>
      </p:sp>
      <p:sp>
        <p:nvSpPr>
          <p:cNvPr id="3118" name="Freeform: Shape 121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pizza lunch clipart – Dr. George Hall Public School">
            <a:extLst>
              <a:ext uri="{FF2B5EF4-FFF2-40B4-BE49-F238E27FC236}">
                <a16:creationId xmlns:a16="http://schemas.microsoft.com/office/drawing/2014/main" id="{0F2AAC18-7502-D282-94C6-292EB41291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911" y="671951"/>
            <a:ext cx="8141171" cy="33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CF84-128C-4C0E-9AB3-472C1CB81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8447" y="4767660"/>
            <a:ext cx="6281873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Reminder that breakfast snacks will be in the front lobby until 8:45 each morning.</a:t>
            </a:r>
          </a:p>
          <a:p>
            <a:pPr marL="0"/>
            <a:r>
              <a:rPr lang="en-US" sz="2000"/>
              <a:t>We will have pizza and a canteen at lunch on Friday, November 10</a:t>
            </a:r>
            <a:r>
              <a:rPr lang="en-US" sz="2000" baseline="30000"/>
              <a:t>th</a:t>
            </a:r>
            <a:r>
              <a:rPr lang="en-US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9008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0C8C-A928-471B-C3AF-146F7359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135" y="1356011"/>
            <a:ext cx="3498979" cy="3701883"/>
          </a:xfrm>
        </p:spPr>
        <p:txBody>
          <a:bodyPr>
            <a:normAutofit fontScale="90000"/>
          </a:bodyPr>
          <a:lstStyle/>
          <a:p>
            <a:pPr indent="-228600"/>
            <a:r>
              <a:rPr lang="en-US" b="1">
                <a:solidFill>
                  <a:schemeClr val="tx1"/>
                </a:solidFill>
              </a:rPr>
              <a:t>Kiwanis Calendar Fundraiser. </a:t>
            </a:r>
            <a:br>
              <a:rPr lang="en-US" b="1"/>
            </a:br>
            <a:r>
              <a:rPr lang="en-US"/>
              <a:t>Great way to make money! Go to the office to sign out Calendars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CA19A-F5CA-1B48-761B-93EE8915A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27497E6-E692-FEA9-C069-355FE664437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173506" y="1379202"/>
            <a:ext cx="5776194" cy="389185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C1BBF25-F65C-A970-803E-C9F679242C38}"/>
              </a:ext>
            </a:extLst>
          </p:cNvPr>
          <p:cNvSpPr txBox="1"/>
          <p:nvPr/>
        </p:nvSpPr>
        <p:spPr>
          <a:xfrm>
            <a:off x="5796358" y="4695043"/>
            <a:ext cx="5776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www.flickr.com/photos/lwr/135789653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-sa/3.0/"/>
              </a:rPr>
              <a:t>CC BY-SA-NC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7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CC9829A-26F6-4595-8608-1A9F57DA7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343792-FB15-4868-8582-6FB07FD06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A8F4A2-D471-40D9-BE89-06C70ACF4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43E1CEC-4E49-49E9-8548-8B05B6374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B7F53ED1-039D-4BD7-A3E5-297729B93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A8487EB7-2469-4867-A80E-D9CD5B230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6143F0D-FDD9-4B87-911C-BBCFB8055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2CFC98FE-A0AD-4DC3-A501-9F93E7F47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9AF90DC1-0B6B-4A93-A014-09751AD4D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A2DFFBBE-16F4-4A5E-8934-167B73FFE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A5E67C3A-5087-485D-96E5-21B8644E3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73EB781F-58BE-4B7A-B99B-B318ADFCC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539F2F29-AFA9-4E0B-A2E1-685BA3BB0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43647B4C-97BD-4193-A694-A8175A54A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06780C14-905F-45FA-A058-1B4832451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5C09B360-91DE-4815-B792-78F1DDAB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32364EA9-C91C-4187-AEA7-3E676F04E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807D3A95-0DDF-4B14-AD7D-3C5465533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18B7A11B-83DF-4C00-836D-1BB371B3B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3478F3A2-7617-467C-9F1C-0024CC84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9110FCBA-0E4F-4C72-A148-BA0CC4D7E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5F9AC703-6A55-44D2-A2D0-4C80B2C31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A950B910-1A21-48FB-9E68-E71923756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594A2EF-2FF2-48A2-91C9-02790030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0F210D1-1084-4A86-8697-6421DF5C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22">
              <a:extLst>
                <a:ext uri="{FF2B5EF4-FFF2-40B4-BE49-F238E27FC236}">
                  <a16:creationId xmlns:a16="http://schemas.microsoft.com/office/drawing/2014/main" id="{40B25474-8A86-43C1-B77B-EA2994CB4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ACEAD7B-B41B-4FE1-AD76-97F79C2C2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baseline="0"/>
              <a:t>Athletics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728882-BA1F-A96C-85E8-ACD9214D59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410" b="14410"/>
          <a:stretch/>
        </p:blipFill>
        <p:spPr bwMode="auto">
          <a:xfrm>
            <a:off x="4712658" y="400050"/>
            <a:ext cx="7143906" cy="339000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9014" y="3793378"/>
            <a:ext cx="7345796" cy="29054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/>
              <a:t>Badminton try-outs continue this week and </a:t>
            </a:r>
            <a:endParaRPr lang="en-US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/>
              <a:t>are from 3:00-4:30.</a:t>
            </a:r>
            <a:endParaRPr lang="en-US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/>
              <a:t>Monday-Grade 7 Boys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/>
              <a:t>Tuesday- Grade 7 Girls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/>
              <a:t>Wednesday- Grade 6 Boys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/>
              <a:t>Thursday- Grade 6 Girls</a:t>
            </a:r>
          </a:p>
        </p:txBody>
      </p:sp>
    </p:spTree>
    <p:extLst>
      <p:ext uri="{BB962C8B-B14F-4D97-AF65-F5344CB8AC3E}">
        <p14:creationId xmlns:p14="http://schemas.microsoft.com/office/powerpoint/2010/main" val="87560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1EC3-4C4D-2B21-20AD-8CC5A033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Intramurals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1350-C114-584B-5C27-2779F2610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2085" y="2240923"/>
            <a:ext cx="6269591" cy="2382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Monday- Badminton</a:t>
            </a:r>
          </a:p>
          <a:p>
            <a:r>
              <a:rPr lang="en-US"/>
              <a:t>Tuesday- Mat Ball</a:t>
            </a:r>
          </a:p>
          <a:p>
            <a:r>
              <a:rPr lang="en-US"/>
              <a:t>Wednesday- Badminton</a:t>
            </a:r>
          </a:p>
          <a:p>
            <a:r>
              <a:rPr lang="en-US"/>
              <a:t>Thursday- Basketball</a:t>
            </a:r>
          </a:p>
          <a:p>
            <a:r>
              <a:rPr lang="en-US"/>
              <a:t>Friday- Badminton</a:t>
            </a:r>
          </a:p>
        </p:txBody>
      </p:sp>
      <p:pic>
        <p:nvPicPr>
          <p:cNvPr id="5" name="Graphic 4" descr="Badminton outline">
            <a:extLst>
              <a:ext uri="{FF2B5EF4-FFF2-40B4-BE49-F238E27FC236}">
                <a16:creationId xmlns:a16="http://schemas.microsoft.com/office/drawing/2014/main" id="{46A123A1-9B03-45D7-322F-12D5751CA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894" y="1030857"/>
            <a:ext cx="4091796" cy="40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E0488BA-180E-40D8-8350-4B17917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eld of red flowers&#10;&#10;Description automatically generated">
            <a:extLst>
              <a:ext uri="{FF2B5EF4-FFF2-40B4-BE49-F238E27FC236}">
                <a16:creationId xmlns:a16="http://schemas.microsoft.com/office/drawing/2014/main" id="{24C75389-6648-2868-9AC8-49026F0E2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62" b="14438"/>
          <a:stretch/>
        </p:blipFill>
        <p:spPr>
          <a:xfrm>
            <a:off x="0" y="46999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1990B-3197-8168-9FFD-E2E860BFB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623" y="588436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Barnhill Remembers…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DA066-D376-3129-3E17-D4CF4AA3A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661" y="1717742"/>
            <a:ext cx="9968658" cy="3420655"/>
          </a:xfrm>
          <a:solidFill>
            <a:schemeClr val="bg1">
              <a:lumMod val="95000"/>
              <a:lumOff val="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We would like your help with a special project for Remembrance Day.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We are asking families to submit a photo of a family member who has served in any capacity in the Canadian military. These photos will be used in our Remembrance Day Ceremony on November 10. 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We ask that photos be submitted via email to </a:t>
            </a:r>
            <a:r>
              <a:rPr lang="en-US" sz="200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ANDREA.DENNIS@NBED.NB.CA</a:t>
            </a:r>
            <a:r>
              <a:rPr lang="en-US" sz="2000">
                <a:solidFill>
                  <a:schemeClr val="tx1"/>
                </a:solidFill>
              </a:rPr>
              <a:t> by Monday November 6th. In your submission, please specify which student is connected to the person in the photo and how that person served. 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Thank you for your support!</a:t>
            </a:r>
          </a:p>
          <a:p>
            <a:pPr>
              <a:buFont typeface="Wingdings 3" charset="2"/>
              <a:buChar char=""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9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EEEC8-4D78-0C1C-CC1A-7A751D66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72" y="558785"/>
            <a:ext cx="6046265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00"/>
                </a:solidFill>
              </a:rPr>
              <a:t>Mrs. Nancy </a:t>
            </a:r>
            <a:r>
              <a:rPr lang="en-US" sz="5400" err="1">
                <a:solidFill>
                  <a:srgbClr val="FFFF00"/>
                </a:solidFill>
              </a:rPr>
              <a:t>Fosmark</a:t>
            </a:r>
            <a:endParaRPr lang="en-US" sz="5400">
              <a:solidFill>
                <a:srgbClr val="FFFF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BF4C42-F67C-647E-9745-82B9B9A93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FFFF00"/>
                </a:solidFill>
              </a:rPr>
              <a:t>Educational Assistant</a:t>
            </a:r>
          </a:p>
          <a:p>
            <a:pPr marL="0" indent="0">
              <a:buNone/>
            </a:pPr>
            <a:r>
              <a:rPr lang="en-US" sz="2200">
                <a:solidFill>
                  <a:srgbClr val="FFFF00"/>
                </a:solidFill>
              </a:rPr>
              <a:t>EA Experience: 7 years</a:t>
            </a:r>
          </a:p>
          <a:p>
            <a:pPr marL="0" indent="0">
              <a:buNone/>
            </a:pPr>
            <a:r>
              <a:rPr lang="en-US" sz="2200">
                <a:solidFill>
                  <a:srgbClr val="FFFF00"/>
                </a:solidFill>
              </a:rPr>
              <a:t>Years at Barnhill: 6</a:t>
            </a:r>
          </a:p>
          <a:p>
            <a:pPr marL="0" indent="0">
              <a:buNone/>
            </a:pPr>
            <a:r>
              <a:rPr lang="en-US" sz="2200">
                <a:solidFill>
                  <a:srgbClr val="FFFF00"/>
                </a:solidFill>
              </a:rPr>
              <a:t>What do you love about teaching? “Working with kids.”</a:t>
            </a:r>
          </a:p>
          <a:p>
            <a:pPr marL="0" indent="0">
              <a:buNone/>
            </a:pPr>
            <a:r>
              <a:rPr lang="en-US" sz="2200">
                <a:solidFill>
                  <a:srgbClr val="FFFF00"/>
                </a:solidFill>
              </a:rPr>
              <a:t>Interest/Activities: gardening, billiards, painting, crafts and watching movies.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D0D8B-B5F6-45DD-BA0E-B86F18BFA297}"/>
              </a:ext>
            </a:extLst>
          </p:cNvPr>
          <p:cNvSpPr txBox="1"/>
          <p:nvPr/>
        </p:nvSpPr>
        <p:spPr>
          <a:xfrm>
            <a:off x="3456488" y="20466"/>
            <a:ext cx="90584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BARNHILL STAFF SPOTLIGHT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oadway" panose="04040905080B02020502" pitchFamily="82" charset="0"/>
              <a:ea typeface="+mn-ea"/>
              <a:cs typeface="+mn-cs"/>
            </a:endParaRPr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350A6B-D178-3C92-28FE-D82A7B06F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9013" y="1909275"/>
            <a:ext cx="5648514" cy="35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0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265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oster&#10;&#10;Description automatically generated">
            <a:extLst>
              <a:ext uri="{FF2B5EF4-FFF2-40B4-BE49-F238E27FC236}">
                <a16:creationId xmlns:a16="http://schemas.microsoft.com/office/drawing/2014/main" id="{482A48D7-2D1D-3066-A7B4-0F5DE3F38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2" y="578661"/>
            <a:ext cx="10952159" cy="57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3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80DE-3BDE-0F40-E742-FFEE5690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 the horizon...</a:t>
            </a:r>
            <a:endParaRPr lang="en-US"/>
          </a:p>
        </p:txBody>
      </p:sp>
      <p:pic>
        <p:nvPicPr>
          <p:cNvPr id="4" name="Content Placeholder 3" descr="Country road with sun on horizon">
            <a:extLst>
              <a:ext uri="{FF2B5EF4-FFF2-40B4-BE49-F238E27FC236}">
                <a16:creationId xmlns:a16="http://schemas.microsoft.com/office/drawing/2014/main" id="{DA94C6F1-4D36-B22E-6A34-0789D9D8E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831" y="803275"/>
            <a:ext cx="5248275" cy="5248275"/>
          </a:xfrm>
        </p:spPr>
      </p:pic>
    </p:spTree>
    <p:extLst>
      <p:ext uri="{BB962C8B-B14F-4D97-AF65-F5344CB8AC3E}">
        <p14:creationId xmlns:p14="http://schemas.microsoft.com/office/powerpoint/2010/main" val="59040057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904B25-859A-4702-AF94-24C306E269D1}"/>
</file>

<file path=customXml/itemProps2.xml><?xml version="1.0" encoding="utf-8"?>
<ds:datastoreItem xmlns:ds="http://schemas.openxmlformats.org/officeDocument/2006/customXml" ds:itemID="{5ACB58CA-14F6-4F1C-841D-C633B54C01FD}"/>
</file>

<file path=customXml/itemProps3.xml><?xml version="1.0" encoding="utf-8"?>
<ds:datastoreItem xmlns:ds="http://schemas.openxmlformats.org/officeDocument/2006/customXml" ds:itemID="{DA27FCD8-F092-4FD9-B586-AF1B69C80F42}"/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Atlas</vt:lpstr>
      <vt:lpstr>Office Theme</vt:lpstr>
      <vt:lpstr>Ion Boardroom</vt:lpstr>
      <vt:lpstr>Lightning News November 6th – 10th. </vt:lpstr>
      <vt:lpstr>Breakfast, Snacks, and Lunch</vt:lpstr>
      <vt:lpstr>Kiwanis Calendar Fundraiser.  Great way to make money! Go to the office to sign out Calendars</vt:lpstr>
      <vt:lpstr>Athletics</vt:lpstr>
      <vt:lpstr>Intramurals</vt:lpstr>
      <vt:lpstr>Barnhill Remembers… </vt:lpstr>
      <vt:lpstr>Mrs. Nancy Fosmark</vt:lpstr>
      <vt:lpstr>PowerPoint Presentation</vt:lpstr>
      <vt:lpstr>On the horizon...</vt:lpstr>
      <vt:lpstr>Upcoming News</vt:lpstr>
      <vt:lpstr>Bring your smile…… November 15th!  </vt:lpstr>
      <vt:lpstr>Eat and Paint!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News</dc:title>
  <dc:creator>Savoie, Bruce (ASD-S)</dc:creator>
  <cp:revision>1</cp:revision>
  <dcterms:created xsi:type="dcterms:W3CDTF">2022-03-13T21:08:59Z</dcterms:created>
  <dcterms:modified xsi:type="dcterms:W3CDTF">2023-11-03T19:10:46Z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