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  <p:sldMasterId id="2147483948" r:id="rId2"/>
    <p:sldMasterId id="2147484118" r:id="rId3"/>
    <p:sldMasterId id="2147483648" r:id="rId4"/>
  </p:sldMasterIdLst>
  <p:sldIdLst>
    <p:sldId id="272" r:id="rId5"/>
    <p:sldId id="276" r:id="rId6"/>
    <p:sldId id="284" r:id="rId7"/>
    <p:sldId id="277" r:id="rId8"/>
    <p:sldId id="282" r:id="rId9"/>
    <p:sldId id="273" r:id="rId10"/>
    <p:sldId id="261" r:id="rId11"/>
    <p:sldId id="285" r:id="rId12"/>
    <p:sldId id="283" r:id="rId13"/>
    <p:sldId id="280" r:id="rId14"/>
    <p:sldId id="279" r:id="rId15"/>
    <p:sldId id="28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6CC05-8127-438C-A982-F8EB4CB446FF}" v="252" dt="2022-06-05T15:31:1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AF61AA-5A98-4049-A93E-477E5505141A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0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mrutam-nopen.blogspot.com/2012/07/how-my-school-made-me-what-i-am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Lightning News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June 5</a:t>
            </a:r>
            <a:r>
              <a:rPr lang="en-US" sz="5400" baseline="30000" dirty="0">
                <a:solidFill>
                  <a:srgbClr val="FFFFFF"/>
                </a:solidFill>
              </a:rPr>
              <a:t>th</a:t>
            </a:r>
            <a:r>
              <a:rPr lang="en-US" sz="5400" dirty="0">
                <a:solidFill>
                  <a:srgbClr val="FFFFFF"/>
                </a:solidFill>
              </a:rPr>
              <a:t>  – June 9</a:t>
            </a:r>
            <a:r>
              <a:rPr lang="en-US" sz="5400" baseline="30000" dirty="0">
                <a:solidFill>
                  <a:srgbClr val="FFFFFF"/>
                </a:solidFill>
              </a:rPr>
              <a:t>th</a:t>
            </a:r>
            <a:r>
              <a:rPr lang="en-US" sz="5400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“Take passion and determination anywhere you go, and we promise you, you will go far.”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        - </a:t>
            </a:r>
            <a:r>
              <a:rPr lang="en-US" dirty="0" err="1">
                <a:solidFill>
                  <a:srgbClr val="FFFFFF"/>
                </a:solidFill>
                <a:effectLst/>
              </a:rPr>
              <a:t>Dorethea</a:t>
            </a:r>
            <a:r>
              <a:rPr lang="en-US" dirty="0">
                <a:solidFill>
                  <a:srgbClr val="FFFFFF"/>
                </a:solidFill>
                <a:effectLst/>
              </a:rPr>
              <a:t> Jackson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FFFFFF"/>
                </a:solidFill>
              </a:rPr>
              <a:t>The theme for the month of June is “Perseverance.”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pic>
        <p:nvPicPr>
          <p:cNvPr id="18" name="Picture 2" descr="Barnhill Memorial School - Home | Facebook">
            <a:extLst>
              <a:ext uri="{FF2B5EF4-FFF2-40B4-BE49-F238E27FC236}">
                <a16:creationId xmlns:a16="http://schemas.microsoft.com/office/drawing/2014/main" id="{5616AE37-281C-5ADA-8CC6-D7E646BB9B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r="19612" b="1"/>
          <a:stretch/>
        </p:blipFill>
        <p:spPr bwMode="auto">
          <a:xfrm>
            <a:off x="1615960" y="300691"/>
            <a:ext cx="4179930" cy="427130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8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5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Quebec City </a:t>
            </a:r>
          </a:p>
        </p:txBody>
      </p:sp>
      <p:pic>
        <p:nvPicPr>
          <p:cNvPr id="5" name="Content Placeholder 4" descr="A picture containing outdoor, sky, grass, building">
            <a:extLst>
              <a:ext uri="{FF2B5EF4-FFF2-40B4-BE49-F238E27FC236}">
                <a16:creationId xmlns:a16="http://schemas.microsoft.com/office/drawing/2014/main" id="{DEC2FF19-D237-DCFF-3A93-69A749FC8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83" name="Rectangle 20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Grade 8 Students are going to </a:t>
            </a:r>
            <a:r>
              <a:rPr lang="en-US" dirty="0">
                <a:solidFill>
                  <a:srgbClr val="FFFFFF"/>
                </a:solidFill>
              </a:rPr>
              <a:t>Quebec City</a:t>
            </a:r>
            <a:r>
              <a:rPr lang="en-US" dirty="0">
                <a:solidFill>
                  <a:srgbClr val="FFFFFF"/>
                </a:solidFill>
                <a:effectLst/>
              </a:rPr>
              <a:t>, on Wednesday, June 14</a:t>
            </a:r>
            <a:r>
              <a:rPr lang="en-US" baseline="30000" dirty="0">
                <a:solidFill>
                  <a:srgbClr val="FFFFFF"/>
                </a:solidFill>
                <a:effectLst/>
              </a:rPr>
              <a:t>th</a:t>
            </a:r>
            <a:r>
              <a:rPr lang="en-US" dirty="0">
                <a:solidFill>
                  <a:srgbClr val="FFFFFF"/>
                </a:solidFill>
                <a:effectLst/>
              </a:rPr>
              <a:t>. Please ensure you are at the school for 6:30 am. The bus will be leaving at 7:00</a:t>
            </a:r>
            <a:r>
              <a:rPr lang="en-US" dirty="0">
                <a:solidFill>
                  <a:srgbClr val="FFFFFF"/>
                </a:solidFill>
              </a:rPr>
              <a:t> am sharp!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We are excited for this opportunity and </a:t>
            </a:r>
            <a:r>
              <a:rPr lang="en-US" dirty="0">
                <a:solidFill>
                  <a:srgbClr val="FFFFFF"/>
                </a:solidFill>
              </a:rPr>
              <a:t>can’t wait for you to make some final memories with your classmates.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2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38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Bowling</a:t>
            </a:r>
          </a:p>
        </p:txBody>
      </p:sp>
      <p:pic>
        <p:nvPicPr>
          <p:cNvPr id="2050" name="Picture 2" descr="Where to Go Bowling in Montreal to Enjoy Good Times and Vibes">
            <a:extLst>
              <a:ext uri="{FF2B5EF4-FFF2-40B4-BE49-F238E27FC236}">
                <a16:creationId xmlns:a16="http://schemas.microsoft.com/office/drawing/2014/main" id="{933CCA88-EA84-FCD2-91CF-657C1E9FF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5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Grade 6 students will be bowling on Thursday, June 15th from 12:30 p.m. – 2:30 p.m.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Grade 7 and remaining grade 8  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>
                <a:solidFill>
                  <a:srgbClr val="FFFFFF"/>
                </a:solidFill>
                <a:effectLst/>
              </a:rPr>
              <a:t>tudents will be bowling on Friday, June 16</a:t>
            </a:r>
            <a:r>
              <a:rPr lang="en-US" baseline="30000" dirty="0">
                <a:solidFill>
                  <a:srgbClr val="FFFFFF"/>
                </a:solidFill>
                <a:effectLst/>
              </a:rPr>
              <a:t>th</a:t>
            </a:r>
            <a:r>
              <a:rPr lang="en-US" dirty="0">
                <a:solidFill>
                  <a:srgbClr val="FFFFFF"/>
                </a:solidFill>
                <a:effectLst/>
              </a:rPr>
              <a:t> 12:30-2:30pm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</a:rPr>
              <a:t>Please remember to bring a lunch and some extra spending money. Please leave your phone at school or at home.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</a:rPr>
              <a:t>We will be walking over to the </a:t>
            </a:r>
            <a:r>
              <a:rPr lang="en-US" dirty="0" err="1">
                <a:solidFill>
                  <a:srgbClr val="FFFFFF"/>
                </a:solidFill>
              </a:rPr>
              <a:t>Bowlarama</a:t>
            </a:r>
            <a:r>
              <a:rPr lang="en-US" dirty="0">
                <a:solidFill>
                  <a:srgbClr val="FFFFFF"/>
                </a:solidFill>
              </a:rPr>
              <a:t> and it is $10.00 to play if you did not pay your student fee.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7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171E-B7DF-19E5-A20F-8ED83E70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764373"/>
            <a:ext cx="10671313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Upcoming events for the Final week of school.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Content Placeholder 4" descr="Lots of hearts">
                <a:extLst>
                  <a:ext uri="{FF2B5EF4-FFF2-40B4-BE49-F238E27FC236}">
                    <a16:creationId xmlns:a16="http://schemas.microsoft.com/office/drawing/2014/main" id="{7DA14D0D-5E8A-1496-D47B-70CE13588DA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66364489"/>
                  </p:ext>
                </p:extLst>
              </p:nvPr>
            </p:nvGraphicFramePr>
            <p:xfrm>
              <a:off x="2096054" y="2854688"/>
              <a:ext cx="2513491" cy="270278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13491" cy="2702786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394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Content Placeholder 4" descr="Lots of hearts">
                <a:extLst>
                  <a:ext uri="{FF2B5EF4-FFF2-40B4-BE49-F238E27FC236}">
                    <a16:creationId xmlns:a16="http://schemas.microsoft.com/office/drawing/2014/main" id="{7DA14D0D-5E8A-1496-D47B-70CE13588D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6054" y="2854688"/>
                <a:ext cx="2513491" cy="270278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5E6-574D-5A3A-7A16-9081E8B961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19</a:t>
            </a:r>
            <a:r>
              <a:rPr lang="en-US" baseline="30000" dirty="0"/>
              <a:t>th</a:t>
            </a:r>
            <a:r>
              <a:rPr lang="en-US" dirty="0"/>
              <a:t> – Outdoor Field Day</a:t>
            </a:r>
          </a:p>
          <a:p>
            <a:r>
              <a:rPr lang="en-US" dirty="0"/>
              <a:t>June 20</a:t>
            </a:r>
            <a:r>
              <a:rPr lang="en-US" baseline="30000" dirty="0"/>
              <a:t>th</a:t>
            </a:r>
            <a:r>
              <a:rPr lang="en-US" dirty="0"/>
              <a:t> – New River Beach</a:t>
            </a:r>
          </a:p>
          <a:p>
            <a:r>
              <a:rPr lang="en-US" dirty="0"/>
              <a:t>June 21</a:t>
            </a:r>
            <a:r>
              <a:rPr lang="en-US" baseline="30000" dirty="0"/>
              <a:t>st</a:t>
            </a:r>
            <a:r>
              <a:rPr lang="en-US" dirty="0"/>
              <a:t> – New River Beach rain date</a:t>
            </a:r>
          </a:p>
          <a:p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  -  Awards Assemblies at 10:00 a.m. and 1:00 p.m. for Athletics. In the evening is the Moving Up Ceremony &amp; Year End Dance</a:t>
            </a:r>
          </a:p>
          <a:p>
            <a:r>
              <a:rPr lang="en-US" dirty="0"/>
              <a:t>June 23</a:t>
            </a:r>
            <a:r>
              <a:rPr lang="en-US" baseline="30000" dirty="0"/>
              <a:t>rd</a:t>
            </a:r>
            <a:r>
              <a:rPr lang="en-US" dirty="0"/>
              <a:t> – Last Day for students</a:t>
            </a:r>
          </a:p>
        </p:txBody>
      </p:sp>
    </p:spTree>
    <p:extLst>
      <p:ext uri="{BB962C8B-B14F-4D97-AF65-F5344CB8AC3E}">
        <p14:creationId xmlns:p14="http://schemas.microsoft.com/office/powerpoint/2010/main" val="194712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A834348D-C609-4DDD-BC0E-8CCD47C1B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72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35ADF-A80F-42C8-91FB-B2E3F23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Lost and Found</a:t>
            </a:r>
          </a:p>
        </p:txBody>
      </p: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CF84-128C-4C0E-9AB3-472C1CB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438912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/>
            <a:r>
              <a:rPr lang="en-US" sz="2800" dirty="0"/>
              <a:t>Please check for clothing, water bottles, school supplies in the lost and found. </a:t>
            </a:r>
          </a:p>
          <a:p>
            <a:pPr marL="0"/>
            <a:r>
              <a:rPr lang="en-US" sz="2800" dirty="0"/>
              <a:t>Anything not claimed will be donated to charity at the end of June.</a:t>
            </a:r>
          </a:p>
        </p:txBody>
      </p:sp>
      <p:pic>
        <p:nvPicPr>
          <p:cNvPr id="5122" name="Picture 2" descr="lost-and-found | YMCA Calgary">
            <a:extLst>
              <a:ext uri="{FF2B5EF4-FFF2-40B4-BE49-F238E27FC236}">
                <a16:creationId xmlns:a16="http://schemas.microsoft.com/office/drawing/2014/main" id="{BB7E4DD0-98A4-A712-4A78-BA35A95042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b="7078"/>
          <a:stretch>
            <a:fillRect/>
          </a:stretch>
        </p:blipFill>
        <p:spPr bwMode="auto">
          <a:xfrm>
            <a:off x="7056116" y="1706142"/>
            <a:ext cx="4175762" cy="34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Pride Month</a:t>
            </a:r>
          </a:p>
        </p:txBody>
      </p:sp>
      <p:pic>
        <p:nvPicPr>
          <p:cNvPr id="4" name="Picture 2" descr="10 Inspiring LGBT Speakers to Book for Pride Month 2022">
            <a:extLst>
              <a:ext uri="{FF2B5EF4-FFF2-40B4-BE49-F238E27FC236}">
                <a16:creationId xmlns:a16="http://schemas.microsoft.com/office/drawing/2014/main" id="{B38C9010-52F8-B16A-8B67-2A6FF83AE8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-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rgbClr val="FFFFFF"/>
                </a:solidFill>
                <a:effectLst/>
              </a:rPr>
              <a:t>June is Pride </a:t>
            </a:r>
            <a:r>
              <a:rPr lang="en-US">
                <a:solidFill>
                  <a:srgbClr val="FFFFFF"/>
                </a:solidFill>
              </a:rPr>
              <a:t>M</a:t>
            </a:r>
            <a:r>
              <a:rPr lang="en-US">
                <a:solidFill>
                  <a:srgbClr val="FFFFFF"/>
                </a:solidFill>
                <a:effectLst/>
              </a:rPr>
              <a:t>onth in Canada. Every year during the month of June, the LGBTQ+ community celebrates in several different ways. We are always inspired by real life stories. In New Brunswick we are inclusive in education, we work to accept everyone. </a:t>
            </a:r>
          </a:p>
        </p:txBody>
      </p:sp>
    </p:spTree>
    <p:extLst>
      <p:ext uri="{BB962C8B-B14F-4D97-AF65-F5344CB8AC3E}">
        <p14:creationId xmlns:p14="http://schemas.microsoft.com/office/powerpoint/2010/main" val="82570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screenshot, font, printing&#10;&#10;Description automatically generated">
            <a:extLst>
              <a:ext uri="{FF2B5EF4-FFF2-40B4-BE49-F238E27FC236}">
                <a16:creationId xmlns:a16="http://schemas.microsoft.com/office/drawing/2014/main" id="{B720BD6C-0DDD-E3A0-791B-7B92FB391D7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5522913" cy="4473575"/>
          </a:xfrm>
        </p:spPr>
      </p:pic>
      <p:pic>
        <p:nvPicPr>
          <p:cNvPr id="6" name="Content Placeholder 5" descr="A screenshot of a video&#10;&#10;Description automatically generated with low confidence">
            <a:extLst>
              <a:ext uri="{FF2B5EF4-FFF2-40B4-BE49-F238E27FC236}">
                <a16:creationId xmlns:a16="http://schemas.microsoft.com/office/drawing/2014/main" id="{95AEDC23-1297-3CF5-78B4-A342772E615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350"/>
            <a:ext cx="5641975" cy="2508250"/>
          </a:xfrm>
        </p:spPr>
      </p:pic>
      <p:pic>
        <p:nvPicPr>
          <p:cNvPr id="9" name="Content Placeholder 5" descr="A rainbow flag with text&#10;&#10;Description automatically generated with medium confidence">
            <a:extLst>
              <a:ext uri="{FF2B5EF4-FFF2-40B4-BE49-F238E27FC236}">
                <a16:creationId xmlns:a16="http://schemas.microsoft.com/office/drawing/2014/main" id="{C53BEC02-36AE-44B8-5BE7-6C7606BAC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25" y="1519312"/>
            <a:ext cx="4950968" cy="31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0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Performance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On Monday, J</a:t>
            </a:r>
            <a:r>
              <a:rPr lang="en-US" dirty="0">
                <a:solidFill>
                  <a:srgbClr val="FFFFFF"/>
                </a:solidFill>
                <a:effectLst/>
              </a:rPr>
              <a:t>une 5th -  The </a:t>
            </a:r>
            <a:r>
              <a:rPr lang="en-US" dirty="0" err="1">
                <a:solidFill>
                  <a:srgbClr val="FFFFFF"/>
                </a:solidFill>
                <a:effectLst/>
              </a:rPr>
              <a:t>Harbour</a:t>
            </a:r>
            <a:r>
              <a:rPr lang="en-US" dirty="0">
                <a:solidFill>
                  <a:srgbClr val="FFFFFF"/>
                </a:solidFill>
                <a:effectLst/>
              </a:rPr>
              <a:t> View High School Band is coming to perform in our gymnasium at 11:15 a.m.</a:t>
            </a:r>
          </a:p>
        </p:txBody>
      </p:sp>
      <p:pic>
        <p:nvPicPr>
          <p:cNvPr id="15" name="Picture 4" descr="Hvhs Logos">
            <a:extLst>
              <a:ext uri="{FF2B5EF4-FFF2-40B4-BE49-F238E27FC236}">
                <a16:creationId xmlns:a16="http://schemas.microsoft.com/office/drawing/2014/main" id="{67F5EBEB-8953-9299-B736-619CA17854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25" y="1228724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5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3A60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F2862-5354-4204-8A20-C59268F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On Tuesday, June 6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 the three grade 6 FI classes are going to Timber Top and our two grade 6 Prime classes are going to </a:t>
            </a:r>
            <a:r>
              <a:rPr lang="en-US" sz="2400" dirty="0" err="1">
                <a:solidFill>
                  <a:srgbClr val="FFFFFF"/>
                </a:solidFill>
              </a:rPr>
              <a:t>Wolastoq</a:t>
            </a:r>
            <a:r>
              <a:rPr lang="en-US" sz="2400" dirty="0">
                <a:solidFill>
                  <a:srgbClr val="FFFFFF"/>
                </a:solidFill>
              </a:rPr>
              <a:t> Park for Field Trips and picnics.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2B4949-CFA9-4ADD-94E3-CAB9E0065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9" b="2329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47EF-D5C5-4129-B019-CEFF69940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709" y="4642338"/>
            <a:ext cx="7037591" cy="15643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/>
              <a:t>On Wednesday, June 7</a:t>
            </a:r>
            <a:r>
              <a:rPr lang="en-US" baseline="30000" dirty="0"/>
              <a:t>th</a:t>
            </a:r>
            <a:r>
              <a:rPr lang="en-US" dirty="0"/>
              <a:t> from 9:30 a.m.- 11:30 a.m. We welcome all the future grade 6 students from their elementary schools to come join us for a tour, activities and an assembly.</a:t>
            </a:r>
          </a:p>
        </p:txBody>
      </p:sp>
    </p:spTree>
    <p:extLst>
      <p:ext uri="{BB962C8B-B14F-4D97-AF65-F5344CB8AC3E}">
        <p14:creationId xmlns:p14="http://schemas.microsoft.com/office/powerpoint/2010/main" val="313518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7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0CCF3-8131-48A6-8720-23054D5F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Track and Field</a:t>
            </a:r>
          </a:p>
        </p:txBody>
      </p:sp>
      <p:pic>
        <p:nvPicPr>
          <p:cNvPr id="5" name="Picture 2" descr="Javelin thrower Caleb Jones takes gold at national event | CBC News">
            <a:extLst>
              <a:ext uri="{FF2B5EF4-FFF2-40B4-BE49-F238E27FC236}">
                <a16:creationId xmlns:a16="http://schemas.microsoft.com/office/drawing/2014/main" id="{E448A375-FD49-2EF3-C9EA-48428B6BD8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Rectangle 41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2BC26-CB9E-4B1E-A189-7DB32A95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June 7th is the Middle School Track Meet at U.N.B. We are very excited; we have 85 athletes participating. Mrs. Graham, Mr. Savoie and Mr. Duff will be the coaches for the team.</a:t>
            </a:r>
          </a:p>
        </p:txBody>
      </p:sp>
    </p:spTree>
    <p:extLst>
      <p:ext uri="{BB962C8B-B14F-4D97-AF65-F5344CB8AC3E}">
        <p14:creationId xmlns:p14="http://schemas.microsoft.com/office/powerpoint/2010/main" val="269548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39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35ADF-A80F-42C8-91FB-B2E3F23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Breakfast, Snacks, and Lunch</a:t>
            </a:r>
          </a:p>
        </p:txBody>
      </p:sp>
      <p:pic>
        <p:nvPicPr>
          <p:cNvPr id="5122" name="Picture 2" descr="Cheese Pizza Available Near You 24/7. Late Night. Always Hot | 7-Eleven">
            <a:extLst>
              <a:ext uri="{FF2B5EF4-FFF2-40B4-BE49-F238E27FC236}">
                <a16:creationId xmlns:a16="http://schemas.microsoft.com/office/drawing/2014/main" id="{D91E32BA-0C4E-D3E1-0D47-3EB66F61E1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r="-1" b="1951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CF84-128C-4C0E-9AB3-472C1CB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/>
            <a:r>
              <a:rPr lang="en-US" dirty="0">
                <a:solidFill>
                  <a:srgbClr val="FFFFFF"/>
                </a:solidFill>
              </a:rPr>
              <a:t>Reminder that breakfast snacks are in the office every morning,</a:t>
            </a:r>
          </a:p>
          <a:p>
            <a:pPr marL="0"/>
            <a:r>
              <a:rPr lang="en-US" dirty="0">
                <a:solidFill>
                  <a:srgbClr val="FFFFFF"/>
                </a:solidFill>
              </a:rPr>
              <a:t>We will have pizza, please do not forget to place your order on Cashless Schools for Friday. We also have a canteen on Friday, and we sell drinks and snacks for $1.00 - $2.00 each.</a:t>
            </a:r>
          </a:p>
          <a:p>
            <a:pPr marL="0"/>
            <a:r>
              <a:rPr lang="en-US" dirty="0">
                <a:solidFill>
                  <a:srgbClr val="FFFFFF"/>
                </a:solidFill>
              </a:rPr>
              <a:t>We are also selling Mr. Freeze for $1.00 each for fundraising for the Quebec Cultural Trip.</a:t>
            </a:r>
          </a:p>
        </p:txBody>
      </p:sp>
    </p:spTree>
    <p:extLst>
      <p:ext uri="{BB962C8B-B14F-4D97-AF65-F5344CB8AC3E}">
        <p14:creationId xmlns:p14="http://schemas.microsoft.com/office/powerpoint/2010/main" val="21190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ose-up of tennis ball hitting on a net">
            <a:extLst>
              <a:ext uri="{FF2B5EF4-FFF2-40B4-BE49-F238E27FC236}">
                <a16:creationId xmlns:a16="http://schemas.microsoft.com/office/drawing/2014/main" id="{BF84243C-9FF5-3101-DE53-CA2C33BEA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47F10-4E70-D2F0-D11F-662D9BC2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Youth Rock the Rink Summer Kick Off Dance at the River Valley Community Center 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1FB6-B99A-831C-6AE8-24F15BAEC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1371" y="643467"/>
            <a:ext cx="6574112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On Friday, June 9</a:t>
            </a:r>
            <a:r>
              <a:rPr lang="en-US" baseline="30000" dirty="0"/>
              <a:t>th</a:t>
            </a:r>
            <a:r>
              <a:rPr lang="en-US" dirty="0"/>
              <a:t> from 8:30 p.m. – 11:00 p.m. for grades 6 – 8.</a:t>
            </a:r>
          </a:p>
          <a:p>
            <a:r>
              <a:rPr lang="en-US" dirty="0"/>
              <a:t>This dance is a fundraiser for the U15 Boys Team NB Ball Hockey. The Grit Ball Hockey Team are going to Newfoundland in July for nationals. </a:t>
            </a:r>
          </a:p>
        </p:txBody>
      </p:sp>
    </p:spTree>
    <p:extLst>
      <p:ext uri="{BB962C8B-B14F-4D97-AF65-F5344CB8AC3E}">
        <p14:creationId xmlns:p14="http://schemas.microsoft.com/office/powerpoint/2010/main" val="3089485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2B354A-B996-43CB-A267-CEAC6A11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399ABC-F232-4772-90AD-2AB9B33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7D3012-A50E-4F75-94B7-E2608D019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DE0BB6B-707B-41F5-9412-AC8BB535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0C1ADC5-0D91-417D-8586-6F8D3C77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976" y="4174067"/>
            <a:ext cx="10893094" cy="14814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2100" b="1"/>
            </a:br>
            <a:br>
              <a:rPr lang="en-US" sz="2100" b="1"/>
            </a:br>
            <a:r>
              <a:rPr lang="en-US" sz="2100" b="1"/>
              <a:t> On Tuesday, June 13</a:t>
            </a:r>
            <a:r>
              <a:rPr lang="en-US" sz="2100" b="1" baseline="30000"/>
              <a:t>th </a:t>
            </a:r>
            <a:r>
              <a:rPr lang="en-US" sz="2100" b="1"/>
              <a:t>all grade 8 students will be going to their respective high school for a tour and an information session. A light lunch will be provided.</a:t>
            </a:r>
            <a:endParaRPr lang="fr-CA" sz="2100"/>
          </a:p>
        </p:txBody>
      </p:sp>
      <p:pic>
        <p:nvPicPr>
          <p:cNvPr id="4" name="Content Placeholder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13DAF88D-2F00-D5D6-EB1A-EDFE4E032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23818" y="934065"/>
            <a:ext cx="2288236" cy="251705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Content Placeholder 6" descr="A red and grey logo&#10;&#10;Description automatically generated with low confidence">
            <a:extLst>
              <a:ext uri="{FF2B5EF4-FFF2-40B4-BE49-F238E27FC236}">
                <a16:creationId xmlns:a16="http://schemas.microsoft.com/office/drawing/2014/main" id="{8D5AA8C4-7E4F-2FD5-6277-0311CFFCE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08283" y="929223"/>
            <a:ext cx="2377220" cy="251705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Content Placeholder 1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169E0FC-CAE8-DF7B-FC42-8C37B15E8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87093" y="953312"/>
            <a:ext cx="2468880" cy="2468880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8547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CA5402-41C9-40F3-AB6C-7AE7A66E2710}"/>
</file>

<file path=customXml/itemProps2.xml><?xml version="1.0" encoding="utf-8"?>
<ds:datastoreItem xmlns:ds="http://schemas.openxmlformats.org/officeDocument/2006/customXml" ds:itemID="{5FBB6E52-846E-4600-B5AA-3D4105FD7AC0}"/>
</file>

<file path=customXml/itemProps3.xml><?xml version="1.0" encoding="utf-8"?>
<ds:datastoreItem xmlns:ds="http://schemas.openxmlformats.org/officeDocument/2006/customXml" ds:itemID="{D55E373F-2A1E-4419-82D9-6A3984A58624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19879</TotalTime>
  <Words>666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Tw Cen MT</vt:lpstr>
      <vt:lpstr>Tw Cen MT Condensed</vt:lpstr>
      <vt:lpstr>Wingdings 3</vt:lpstr>
      <vt:lpstr>Integral</vt:lpstr>
      <vt:lpstr>Vapor Trail</vt:lpstr>
      <vt:lpstr>Office Theme</vt:lpstr>
      <vt:lpstr>Ion Boardroom</vt:lpstr>
      <vt:lpstr>Lightning News June 5th  – June 9th.</vt:lpstr>
      <vt:lpstr>Pride Month</vt:lpstr>
      <vt:lpstr>PowerPoint Presentation</vt:lpstr>
      <vt:lpstr>Performance</vt:lpstr>
      <vt:lpstr>On Tuesday, June 6th the three grade 6 FI classes are going to Timber Top and our two grade 6 Prime classes are going to Wolastoq Park for Field Trips and picnics.</vt:lpstr>
      <vt:lpstr>Track and Field</vt:lpstr>
      <vt:lpstr>Breakfast, Snacks, and Lunch</vt:lpstr>
      <vt:lpstr>Youth Rock the Rink Summer Kick Off Dance at the River Valley Community Center </vt:lpstr>
      <vt:lpstr>   On Tuesday, June 13th all grade 8 students will be going to their respective high school for a tour and an information session. A light lunch will be provided.</vt:lpstr>
      <vt:lpstr>Quebec City </vt:lpstr>
      <vt:lpstr>Bowling</vt:lpstr>
      <vt:lpstr>Upcoming events for the Final week of school.</vt:lpstr>
      <vt:lpstr>Lost and Found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News</dc:title>
  <dc:creator>Savoie, Bruce (ASD-S)</dc:creator>
  <cp:lastModifiedBy>Ferguson, Jill (ASD-S)</cp:lastModifiedBy>
  <cp:revision>13</cp:revision>
  <dcterms:created xsi:type="dcterms:W3CDTF">2022-03-13T21:08:59Z</dcterms:created>
  <dcterms:modified xsi:type="dcterms:W3CDTF">2023-06-01T16:38:11Z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