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  <p:sldId id="270" r:id="rId3"/>
    <p:sldId id="257" r:id="rId4"/>
    <p:sldId id="265" r:id="rId5"/>
    <p:sldId id="271" r:id="rId6"/>
    <p:sldId id="261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76CC05-8127-438C-A982-F8EB4CB446FF}" v="44" dt="2022-04-24T14:58:17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voie, Bruce (ASD-S)" userId="90f4cde2-e460-48f0-a8c3-6a502e89c277" providerId="ADAL" clId="{CD76CC05-8127-438C-A982-F8EB4CB446FF}"/>
    <pc:docChg chg="undo custSel addSld delSld modSld sldOrd">
      <pc:chgData name="Savoie, Bruce (ASD-S)" userId="90f4cde2-e460-48f0-a8c3-6a502e89c277" providerId="ADAL" clId="{CD76CC05-8127-438C-A982-F8EB4CB446FF}" dt="2022-04-24T14:58:30.928" v="1065" actId="26606"/>
      <pc:docMkLst>
        <pc:docMk/>
      </pc:docMkLst>
      <pc:sldChg chg="addSp delSp modSp mod setBg">
        <pc:chgData name="Savoie, Bruce (ASD-S)" userId="90f4cde2-e460-48f0-a8c3-6a502e89c277" providerId="ADAL" clId="{CD76CC05-8127-438C-A982-F8EB4CB446FF}" dt="2022-04-24T14:50:17.125" v="915" actId="26606"/>
        <pc:sldMkLst>
          <pc:docMk/>
          <pc:sldMk cId="835560490" sldId="256"/>
        </pc:sldMkLst>
        <pc:spChg chg="mod">
          <ac:chgData name="Savoie, Bruce (ASD-S)" userId="90f4cde2-e460-48f0-a8c3-6a502e89c277" providerId="ADAL" clId="{CD76CC05-8127-438C-A982-F8EB4CB446FF}" dt="2022-04-24T14:50:17.125" v="915" actId="26606"/>
          <ac:spMkLst>
            <pc:docMk/>
            <pc:sldMk cId="835560490" sldId="256"/>
            <ac:spMk id="2" creationId="{439EDC2D-1E70-46CF-BDBB-41945B1AC9ED}"/>
          </ac:spMkLst>
        </pc:spChg>
        <pc:spChg chg="mod">
          <ac:chgData name="Savoie, Bruce (ASD-S)" userId="90f4cde2-e460-48f0-a8c3-6a502e89c277" providerId="ADAL" clId="{CD76CC05-8127-438C-A982-F8EB4CB446FF}" dt="2022-04-24T14:50:17.125" v="915" actId="26606"/>
          <ac:spMkLst>
            <pc:docMk/>
            <pc:sldMk cId="835560490" sldId="256"/>
            <ac:spMk id="3" creationId="{FD55F1BB-93B1-4900-B5F8-12E5E65E4D62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71" creationId="{FFB377BB-601C-4288-A224-D150848C4850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77" creationId="{FB70EA8D-D093-4307-9DA5-E4EE61D8213C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79" creationId="{B3687593-1834-43AF-A992-696B19B04201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81" creationId="{6E1FE4DF-DA81-4174-A7A3-1DBD74FB3F32}"/>
          </ac:spMkLst>
        </pc:spChg>
        <pc:spChg chg="add del">
          <ac:chgData name="Savoie, Bruce (ASD-S)" userId="90f4cde2-e460-48f0-a8c3-6a502e89c277" providerId="ADAL" clId="{CD76CC05-8127-438C-A982-F8EB4CB446FF}" dt="2022-04-24T14:50:17.097" v="914" actId="26606"/>
          <ac:spMkLst>
            <pc:docMk/>
            <pc:sldMk cId="835560490" sldId="256"/>
            <ac:spMk id="83" creationId="{7E838281-5FBA-41E7-AD3B-CB3F49FEB051}"/>
          </ac:spMkLst>
        </pc:spChg>
        <pc:spChg chg="add">
          <ac:chgData name="Savoie, Bruce (ASD-S)" userId="90f4cde2-e460-48f0-a8c3-6a502e89c277" providerId="ADAL" clId="{CD76CC05-8127-438C-A982-F8EB4CB446FF}" dt="2022-04-24T14:50:17.125" v="915" actId="26606"/>
          <ac:spMkLst>
            <pc:docMk/>
            <pc:sldMk cId="835560490" sldId="256"/>
            <ac:spMk id="1028" creationId="{36C4D283-22EA-4931-9DEC-0304C9414339}"/>
          </ac:spMkLst>
        </pc:spChg>
        <pc:spChg chg="add">
          <ac:chgData name="Savoie, Bruce (ASD-S)" userId="90f4cde2-e460-48f0-a8c3-6a502e89c277" providerId="ADAL" clId="{CD76CC05-8127-438C-A982-F8EB4CB446FF}" dt="2022-04-24T14:50:17.125" v="915" actId="26606"/>
          <ac:spMkLst>
            <pc:docMk/>
            <pc:sldMk cId="835560490" sldId="256"/>
            <ac:spMk id="1031" creationId="{9A1F42EF-9A4D-4E5A-B1EE-7E6EDAE71D9D}"/>
          </ac:spMkLst>
        </pc:spChg>
        <pc:spChg chg="add">
          <ac:chgData name="Savoie, Bruce (ASD-S)" userId="90f4cde2-e460-48f0-a8c3-6a502e89c277" providerId="ADAL" clId="{CD76CC05-8127-438C-A982-F8EB4CB446FF}" dt="2022-04-24T14:50:17.125" v="915" actId="26606"/>
          <ac:spMkLst>
            <pc:docMk/>
            <pc:sldMk cId="835560490" sldId="256"/>
            <ac:spMk id="1032" creationId="{70B59514-0D9B-415E-B4CB-4CB50B0FE609}"/>
          </ac:spMkLst>
        </pc:spChg>
        <pc:spChg chg="add">
          <ac:chgData name="Savoie, Bruce (ASD-S)" userId="90f4cde2-e460-48f0-a8c3-6a502e89c277" providerId="ADAL" clId="{CD76CC05-8127-438C-A982-F8EB4CB446FF}" dt="2022-04-24T14:50:17.125" v="915" actId="26606"/>
          <ac:spMkLst>
            <pc:docMk/>
            <pc:sldMk cId="835560490" sldId="256"/>
            <ac:spMk id="1033" creationId="{937B4B19-EFE0-4CF3-97D5-BADE0BED7865}"/>
          </ac:spMkLst>
        </pc:spChg>
        <pc:spChg chg="add">
          <ac:chgData name="Savoie, Bruce (ASD-S)" userId="90f4cde2-e460-48f0-a8c3-6a502e89c277" providerId="ADAL" clId="{CD76CC05-8127-438C-A982-F8EB4CB446FF}" dt="2022-04-24T14:50:17.125" v="915" actId="26606"/>
          <ac:spMkLst>
            <pc:docMk/>
            <pc:sldMk cId="835560490" sldId="256"/>
            <ac:spMk id="1034" creationId="{05610B29-A0F6-4F83-BF46-0A928A0AA446}"/>
          </ac:spMkLst>
        </pc:spChg>
        <pc:picChg chg="add del">
          <ac:chgData name="Savoie, Bruce (ASD-S)" userId="90f4cde2-e460-48f0-a8c3-6a502e89c277" providerId="ADAL" clId="{CD76CC05-8127-438C-A982-F8EB4CB446FF}" dt="2022-04-24T14:50:17.097" v="914" actId="26606"/>
          <ac:picMkLst>
            <pc:docMk/>
            <pc:sldMk cId="835560490" sldId="256"/>
            <ac:picMk id="73" creationId="{868ABA13-B3B3-4E09-854F-270094AA885E}"/>
          </ac:picMkLst>
        </pc:picChg>
        <pc:picChg chg="add del">
          <ac:chgData name="Savoie, Bruce (ASD-S)" userId="90f4cde2-e460-48f0-a8c3-6a502e89c277" providerId="ADAL" clId="{CD76CC05-8127-438C-A982-F8EB4CB446FF}" dt="2022-04-24T14:50:17.097" v="914" actId="26606"/>
          <ac:picMkLst>
            <pc:docMk/>
            <pc:sldMk cId="835560490" sldId="256"/>
            <ac:picMk id="75" creationId="{03CA7029-49D1-4811-9706-47326D65B799}"/>
          </ac:picMkLst>
        </pc:picChg>
        <pc:picChg chg="mod">
          <ac:chgData name="Savoie, Bruce (ASD-S)" userId="90f4cde2-e460-48f0-a8c3-6a502e89c277" providerId="ADAL" clId="{CD76CC05-8127-438C-A982-F8EB4CB446FF}" dt="2022-04-24T14:50:17.125" v="915" actId="26606"/>
          <ac:picMkLst>
            <pc:docMk/>
            <pc:sldMk cId="835560490" sldId="256"/>
            <ac:picMk id="1026" creationId="{BA5259B2-E407-47BD-9C89-B0D0353E1559}"/>
          </ac:picMkLst>
        </pc:picChg>
        <pc:picChg chg="add">
          <ac:chgData name="Savoie, Bruce (ASD-S)" userId="90f4cde2-e460-48f0-a8c3-6a502e89c277" providerId="ADAL" clId="{CD76CC05-8127-438C-A982-F8EB4CB446FF}" dt="2022-04-24T14:50:17.125" v="915" actId="26606"/>
          <ac:picMkLst>
            <pc:docMk/>
            <pc:sldMk cId="835560490" sldId="256"/>
            <ac:picMk id="1029" creationId="{A7A9E6DD-CC7C-4150-8911-883397CCA1B2}"/>
          </ac:picMkLst>
        </pc:picChg>
        <pc:picChg chg="add">
          <ac:chgData name="Savoie, Bruce (ASD-S)" userId="90f4cde2-e460-48f0-a8c3-6a502e89c277" providerId="ADAL" clId="{CD76CC05-8127-438C-A982-F8EB4CB446FF}" dt="2022-04-24T14:50:17.125" v="915" actId="26606"/>
          <ac:picMkLst>
            <pc:docMk/>
            <pc:sldMk cId="835560490" sldId="256"/>
            <ac:picMk id="1030" creationId="{DDA1B7FE-FED9-4723-8992-4E2804D95197}"/>
          </ac:picMkLst>
        </pc:picChg>
      </pc:sldChg>
      <pc:sldChg chg="addSp delSp modSp mod setBg delDesignElem">
        <pc:chgData name="Savoie, Bruce (ASD-S)" userId="90f4cde2-e460-48f0-a8c3-6a502e89c277" providerId="ADAL" clId="{CD76CC05-8127-438C-A982-F8EB4CB446FF}" dt="2022-04-24T14:51:40.241" v="1025" actId="26606"/>
        <pc:sldMkLst>
          <pc:docMk/>
          <pc:sldMk cId="287915434" sldId="257"/>
        </pc:sldMkLst>
        <pc:spChg chg="mo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2" creationId="{41687EE9-9B1F-480E-852F-0088ED57B1C3}"/>
          </ac:spMkLst>
        </pc:spChg>
        <pc:spChg chg="mo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3" creationId="{67E05262-433D-4823-A903-E124C24E4A68}"/>
          </ac:spMkLst>
        </pc:spChg>
        <pc:spChg chg="add del mod">
          <ac:chgData name="Savoie, Bruce (ASD-S)" userId="90f4cde2-e460-48f0-a8c3-6a502e89c277" providerId="ADAL" clId="{CD76CC05-8127-438C-A982-F8EB4CB446FF}" dt="2022-04-24T14:51:34.863" v="1024"/>
          <ac:spMkLst>
            <pc:docMk/>
            <pc:sldMk cId="287915434" sldId="257"/>
            <ac:spMk id="4" creationId="{DECB34E1-9AAF-435C-A926-20DE334B807F}"/>
          </ac:spMkLst>
        </pc:spChg>
        <pc:spChg chg="add del mod">
          <ac:chgData name="Savoie, Bruce (ASD-S)" userId="90f4cde2-e460-48f0-a8c3-6a502e89c277" providerId="ADAL" clId="{CD76CC05-8127-438C-A982-F8EB4CB446FF}" dt="2022-04-10T23:21:49.952" v="148"/>
          <ac:spMkLst>
            <pc:docMk/>
            <pc:sldMk cId="287915434" sldId="257"/>
            <ac:spMk id="4" creationId="{F9A95623-169C-45AE-A269-05F067BD65B0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23" creationId="{8DA14841-53A4-4935-BE65-C8373B8A6D06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25" creationId="{9877C2CF-B2DD-41C8-8B5E-152673376B41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27" creationId="{24923D72-7E69-464B-94C5-B2530008D094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29" creationId="{A00CCC86-7A88-4DFF-A0D0-6604606A2AEA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31" creationId="{E1F8ABFD-155B-4386-AE33-6E13057CFCF3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33" creationId="{A3885F13-793A-495D-BA2B-0F4570AD1192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39" creationId="{4FD1765F-44EA-48C7-8AB7-1ED4F6FBC9DD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41" creationId="{1FF7857D-E98E-495B-B8A4-3FC6B1D4C4DD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43" creationId="{0DBA3E57-5CD6-4B46-9194-26E82DA3846E}"/>
          </ac:spMkLst>
        </pc:spChg>
        <pc:spChg chg="add">
          <ac:chgData name="Savoie, Bruce (ASD-S)" userId="90f4cde2-e460-48f0-a8c3-6a502e89c277" providerId="ADAL" clId="{CD76CC05-8127-438C-A982-F8EB4CB446FF}" dt="2022-04-24T14:51:40.241" v="1025" actId="26606"/>
          <ac:spMkLst>
            <pc:docMk/>
            <pc:sldMk cId="287915434" sldId="257"/>
            <ac:spMk id="45" creationId="{A77E94FA-15D7-48DE-9ADF-C2B27A66370D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87915434" sldId="257"/>
            <ac:spMk id="71" creationId="{B86EEAC6-011F-4499-ACFF-2FDC742DB06D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87915434" sldId="257"/>
            <ac:spMk id="73" creationId="{6970F14D-B6E6-40EA-96B4-4E18D0CF9D8C}"/>
          </ac:spMkLst>
        </pc:s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87915434" sldId="257"/>
            <ac:grpSpMk id="2052" creationId="{15FF890B-3CE7-403A-AECE-2DE04FC7AF80}"/>
          </ac:grpSpMkLst>
        </pc:grpChg>
        <pc:picChg chg="add del">
          <ac:chgData name="Savoie, Bruce (ASD-S)" userId="90f4cde2-e460-48f0-a8c3-6a502e89c277" providerId="ADAL" clId="{CD76CC05-8127-438C-A982-F8EB4CB446FF}" dt="2022-04-24T14:51:33.141" v="1023" actId="21"/>
          <ac:picMkLst>
            <pc:docMk/>
            <pc:sldMk cId="287915434" sldId="257"/>
            <ac:picMk id="5" creationId="{C571926F-183B-4D05-8368-41ED9705E691}"/>
          </ac:picMkLst>
        </pc:picChg>
        <pc:picChg chg="add mod">
          <ac:chgData name="Savoie, Bruce (ASD-S)" userId="90f4cde2-e460-48f0-a8c3-6a502e89c277" providerId="ADAL" clId="{CD76CC05-8127-438C-A982-F8EB4CB446FF}" dt="2022-04-24T14:51:40.241" v="1025" actId="26606"/>
          <ac:picMkLst>
            <pc:docMk/>
            <pc:sldMk cId="287915434" sldId="257"/>
            <ac:picMk id="14" creationId="{35E1DD3F-3FB5-417A-9D98-7C3F895A0890}"/>
          </ac:picMkLst>
        </pc:picChg>
        <pc:picChg chg="add">
          <ac:chgData name="Savoie, Bruce (ASD-S)" userId="90f4cde2-e460-48f0-a8c3-6a502e89c277" providerId="ADAL" clId="{CD76CC05-8127-438C-A982-F8EB4CB446FF}" dt="2022-04-24T14:51:40.241" v="1025" actId="26606"/>
          <ac:picMkLst>
            <pc:docMk/>
            <pc:sldMk cId="287915434" sldId="257"/>
            <ac:picMk id="19" creationId="{2FA3880A-8D8F-466C-A4A1-F07BCDD3719C}"/>
          </ac:picMkLst>
        </pc:picChg>
        <pc:picChg chg="add">
          <ac:chgData name="Savoie, Bruce (ASD-S)" userId="90f4cde2-e460-48f0-a8c3-6a502e89c277" providerId="ADAL" clId="{CD76CC05-8127-438C-A982-F8EB4CB446FF}" dt="2022-04-24T14:51:40.241" v="1025" actId="26606"/>
          <ac:picMkLst>
            <pc:docMk/>
            <pc:sldMk cId="287915434" sldId="257"/>
            <ac:picMk id="21" creationId="{3C0A64CB-20A1-4508-B568-284EB04F78EE}"/>
          </ac:picMkLst>
        </pc:picChg>
        <pc:picChg chg="add">
          <ac:chgData name="Savoie, Bruce (ASD-S)" userId="90f4cde2-e460-48f0-a8c3-6a502e89c277" providerId="ADAL" clId="{CD76CC05-8127-438C-A982-F8EB4CB446FF}" dt="2022-04-24T14:51:40.241" v="1025" actId="26606"/>
          <ac:picMkLst>
            <pc:docMk/>
            <pc:sldMk cId="287915434" sldId="257"/>
            <ac:picMk id="35" creationId="{3752DAF3-DBE0-46F2-98F0-8413B042227F}"/>
          </ac:picMkLst>
        </pc:picChg>
        <pc:picChg chg="add">
          <ac:chgData name="Savoie, Bruce (ASD-S)" userId="90f4cde2-e460-48f0-a8c3-6a502e89c277" providerId="ADAL" clId="{CD76CC05-8127-438C-A982-F8EB4CB446FF}" dt="2022-04-24T14:51:40.241" v="1025" actId="26606"/>
          <ac:picMkLst>
            <pc:docMk/>
            <pc:sldMk cId="287915434" sldId="257"/>
            <ac:picMk id="37" creationId="{0C958BEF-C417-4034-A07A-4FC9FD946776}"/>
          </ac:picMkLst>
        </pc:picChg>
        <pc:picChg chg="del">
          <ac:chgData name="Savoie, Bruce (ASD-S)" userId="90f4cde2-e460-48f0-a8c3-6a502e89c277" providerId="ADAL" clId="{CD76CC05-8127-438C-A982-F8EB4CB446FF}" dt="2022-04-10T23:18:15.006" v="127" actId="478"/>
          <ac:picMkLst>
            <pc:docMk/>
            <pc:sldMk cId="287915434" sldId="257"/>
            <ac:picMk id="1026" creationId="{D3D70942-A59F-43CD-9078-01216940EF3E}"/>
          </ac:picMkLst>
        </pc:picChg>
        <pc:picChg chg="add del mod">
          <ac:chgData name="Savoie, Bruce (ASD-S)" userId="90f4cde2-e460-48f0-a8c3-6a502e89c277" providerId="ADAL" clId="{CD76CC05-8127-438C-A982-F8EB4CB446FF}" dt="2022-04-24T14:47:36.774" v="795" actId="478"/>
          <ac:picMkLst>
            <pc:docMk/>
            <pc:sldMk cId="287915434" sldId="257"/>
            <ac:picMk id="2050" creationId="{D2DDEF98-622E-4A81-B313-E5DE754D30FE}"/>
          </ac:picMkLst>
        </pc:picChg>
      </pc:sldChg>
      <pc:sldChg chg="addSp delSp modSp mod setBg delDesignElem">
        <pc:chgData name="Savoie, Bruce (ASD-S)" userId="90f4cde2-e460-48f0-a8c3-6a502e89c277" providerId="ADAL" clId="{CD76CC05-8127-438C-A982-F8EB4CB446FF}" dt="2022-04-24T14:58:30.928" v="1065" actId="26606"/>
        <pc:sldMkLst>
          <pc:docMk/>
          <pc:sldMk cId="2119008132" sldId="261"/>
        </pc:sldMkLst>
        <pc:spChg chg="mo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2" creationId="{12935ADF-A80F-42C8-91FB-B2E3F2302CBC}"/>
          </ac:spMkLst>
        </pc:spChg>
        <pc:spChg chg="mo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3" creationId="{3312CF84-128C-4C0E-9AB3-472C1CB8117D}"/>
          </ac:spMkLst>
        </pc:spChg>
        <pc:spChg chg="add del mod">
          <ac:chgData name="Savoie, Bruce (ASD-S)" userId="90f4cde2-e460-48f0-a8c3-6a502e89c277" providerId="ADAL" clId="{CD76CC05-8127-438C-A982-F8EB4CB446FF}" dt="2022-04-10T23:23:59.791" v="152"/>
          <ac:spMkLst>
            <pc:docMk/>
            <pc:sldMk cId="2119008132" sldId="261"/>
            <ac:spMk id="4" creationId="{97058E93-A6CB-49DB-8319-29BCA53E6C49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8" creationId="{E1F0989E-BFBB-43E4-927B-2C51C7AE261D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9" creationId="{8ACA2469-91AA-459B-A5DD-8FFC0F70E05C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14" creationId="{4C790028-99AE-4AE4-8269-9913E2D50625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16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119008132" sldId="261"/>
            <ac:spMk id="18" creationId="{6AD30037-67ED-4367-9BE0-45787510BF13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22" creationId="{97860FD2-CA19-4064-AA6F-68050C3D2011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24" creationId="{9B0F3308-12C4-4DD7-ABB4-D0DFAA3CF6DE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30" creationId="{73AFD74C-283C-45BD-885B-6E6635E4B3F1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32" creationId="{CE3DE725-FEB0-422F-BDBA-A29C95768A3F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34" creationId="{05058156-257B-4118-BA50-5869C8AF6AD7}"/>
          </ac:spMkLst>
        </pc:spChg>
        <pc:spChg chg="add">
          <ac:chgData name="Savoie, Bruce (ASD-S)" userId="90f4cde2-e460-48f0-a8c3-6a502e89c277" providerId="ADAL" clId="{CD76CC05-8127-438C-A982-F8EB4CB446FF}" dt="2022-04-24T14:58:30.928" v="1065" actId="26606"/>
          <ac:spMkLst>
            <pc:docMk/>
            <pc:sldMk cId="2119008132" sldId="261"/>
            <ac:spMk id="36" creationId="{D23B4D99-FEA8-489A-8436-A2F113BE1B6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75" creationId="{EE9F5D7F-1BBC-4096-ADA7-AA9C9E4D2868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77" creationId="{06D370DD-716B-4528-B475-331F84CEA5A1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79" creationId="{E79D076F-656A-4CD9-83AD-AF8F4B28CA49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4100" creationId="{4F645BF8-7885-4398-80BC-4C0DF24F5CE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2119008132" sldId="261"/>
            <ac:spMk id="4101" creationId="{3212FB65-CD2B-4005-B910-132DCE19FCC7}"/>
          </ac:spMkLst>
        </pc:s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119008132" sldId="261"/>
            <ac:grpSpMk id="10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119008132" sldId="261"/>
            <ac:grpSpMk id="20" creationId="{50841A4E-5BC1-44B4-83CF-D524E8AEAD64}"/>
          </ac:grpSpMkLst>
        </pc:grpChg>
        <pc:picChg chg="add mod ord">
          <ac:chgData name="Savoie, Bruce (ASD-S)" userId="90f4cde2-e460-48f0-a8c3-6a502e89c277" providerId="ADAL" clId="{CD76CC05-8127-438C-A982-F8EB4CB446FF}" dt="2022-04-24T14:58:30.928" v="1065" actId="26606"/>
          <ac:picMkLst>
            <pc:docMk/>
            <pc:sldMk cId="2119008132" sldId="261"/>
            <ac:picMk id="5" creationId="{B9E573DD-9697-49F8-9E21-77AA5784635E}"/>
          </ac:picMkLst>
        </pc:picChg>
        <pc:picChg chg="add">
          <ac:chgData name="Savoie, Bruce (ASD-S)" userId="90f4cde2-e460-48f0-a8c3-6a502e89c277" providerId="ADAL" clId="{CD76CC05-8127-438C-A982-F8EB4CB446FF}" dt="2022-04-24T14:58:30.928" v="1065" actId="26606"/>
          <ac:picMkLst>
            <pc:docMk/>
            <pc:sldMk cId="2119008132" sldId="261"/>
            <ac:picMk id="7" creationId="{01AF5FBB-9FDC-4D75-9DD6-DAF01ED197A0}"/>
          </ac:picMkLst>
        </pc:picChg>
        <pc:picChg chg="add">
          <ac:chgData name="Savoie, Bruce (ASD-S)" userId="90f4cde2-e460-48f0-a8c3-6a502e89c277" providerId="ADAL" clId="{CD76CC05-8127-438C-A982-F8EB4CB446FF}" dt="2022-04-24T14:58:30.928" v="1065" actId="26606"/>
          <ac:picMkLst>
            <pc:docMk/>
            <pc:sldMk cId="2119008132" sldId="261"/>
            <ac:picMk id="12" creationId="{933BBBE6-F4CF-483E-BA74-B51421B4D93F}"/>
          </ac:picMkLst>
        </pc:picChg>
        <pc:picChg chg="add">
          <ac:chgData name="Savoie, Bruce (ASD-S)" userId="90f4cde2-e460-48f0-a8c3-6a502e89c277" providerId="ADAL" clId="{CD76CC05-8127-438C-A982-F8EB4CB446FF}" dt="2022-04-24T14:58:30.928" v="1065" actId="26606"/>
          <ac:picMkLst>
            <pc:docMk/>
            <pc:sldMk cId="2119008132" sldId="261"/>
            <ac:picMk id="26" creationId="{6A24046D-AAB6-4470-AC22-6448D576E5B5}"/>
          </ac:picMkLst>
        </pc:picChg>
        <pc:picChg chg="add">
          <ac:chgData name="Savoie, Bruce (ASD-S)" userId="90f4cde2-e460-48f0-a8c3-6a502e89c277" providerId="ADAL" clId="{CD76CC05-8127-438C-A982-F8EB4CB446FF}" dt="2022-04-24T14:58:30.928" v="1065" actId="26606"/>
          <ac:picMkLst>
            <pc:docMk/>
            <pc:sldMk cId="2119008132" sldId="261"/>
            <ac:picMk id="28" creationId="{211A0A85-392D-49DA-B9EC-82262B3B9614}"/>
          </ac:picMkLst>
        </pc:picChg>
        <pc:picChg chg="del">
          <ac:chgData name="Savoie, Bruce (ASD-S)" userId="90f4cde2-e460-48f0-a8c3-6a502e89c277" providerId="ADAL" clId="{CD76CC05-8127-438C-A982-F8EB4CB446FF}" dt="2022-04-10T23:18:28.330" v="129" actId="478"/>
          <ac:picMkLst>
            <pc:docMk/>
            <pc:sldMk cId="2119008132" sldId="261"/>
            <ac:picMk id="4098" creationId="{C9AD5C57-37FE-41A7-BA7A-A78FD076FEEA}"/>
          </ac:picMkLst>
        </pc:picChg>
      </pc:sldChg>
      <pc:sldChg chg="addSp delSp modSp mod setBg delDesignElem">
        <pc:chgData name="Savoie, Bruce (ASD-S)" userId="90f4cde2-e460-48f0-a8c3-6a502e89c277" providerId="ADAL" clId="{CD76CC05-8127-438C-A982-F8EB4CB446FF}" dt="2022-04-24T14:51:48.936" v="1026" actId="26606"/>
        <pc:sldMkLst>
          <pc:docMk/>
          <pc:sldMk cId="875609225" sldId="265"/>
        </pc:sldMkLst>
        <pc:spChg chg="mo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2" creationId="{6A00CCF3-8131-48A6-8720-23054D5F0D56}"/>
          </ac:spMkLst>
        </pc:spChg>
        <pc:spChg chg="add del mod">
          <ac:chgData name="Savoie, Bruce (ASD-S)" userId="90f4cde2-e460-48f0-a8c3-6a502e89c277" providerId="ADAL" clId="{CD76CC05-8127-438C-A982-F8EB4CB446FF}" dt="2022-04-10T23:22:13.569" v="150"/>
          <ac:spMkLst>
            <pc:docMk/>
            <pc:sldMk cId="875609225" sldId="265"/>
            <ac:spMk id="3" creationId="{2305D413-57A9-4D82-AB18-3262B7175471}"/>
          </ac:spMkLst>
        </pc:spChg>
        <pc:spChg chg="mo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4" creationId="{54D2BC26-CB9E-4B1E-A189-7DB32A953C38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75" creationId="{8DA14841-53A4-4935-BE65-C8373B8A6D06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77" creationId="{9877C2CF-B2DD-41C8-8B5E-152673376B41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81" creationId="{A00CCC86-7A88-4DFF-A0D0-6604606A2AEA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83" creationId="{E1F8ABFD-155B-4386-AE33-6E13057CFCF3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85" creationId="{2FD6CE23-240D-415B-81B0-F15CE60767AC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875609225" sldId="265"/>
            <ac:spMk id="87" creationId="{55599FE3-8CCE-4364-9F89-0C11699C4F6A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91" creationId="{7FC58165-2D0C-46A8-9039-E47107B796CD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93" creationId="{DAB394C5-66AD-4654-96DD-5F7A5B282088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95" creationId="{10006BD7-716F-4665-AEF3-99B3188222BF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97" creationId="{17038EEB-6071-4BDA-AA8F-6D46EB56DE00}"/>
          </ac:spMkLst>
        </pc:spChg>
        <pc:spChg chg="add">
          <ac:chgData name="Savoie, Bruce (ASD-S)" userId="90f4cde2-e460-48f0-a8c3-6a502e89c277" providerId="ADAL" clId="{CD76CC05-8127-438C-A982-F8EB4CB446FF}" dt="2022-04-24T14:51:48.936" v="1026" actId="26606"/>
          <ac:spMkLst>
            <pc:docMk/>
            <pc:sldMk cId="875609225" sldId="265"/>
            <ac:spMk id="3077" creationId="{24923D72-7E69-464B-94C5-B2530008D094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4" creationId="{4F645BF8-7885-4398-80BC-4C0DF24F5CE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5" creationId="{3212FB65-CD2B-4005-B910-132DCE19FCC7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6" creationId="{B5DC95B7-2A72-483B-BA19-2BE751205541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7" creationId="{1C822AFE-7E96-4A51-9E55-FCAEACD21357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875609225" sldId="265"/>
            <ac:spMk id="5128" creationId="{9169EA61-C175-4B7E-807B-58199DEA7FB3}"/>
          </ac:spMkLst>
        </pc:s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875609225" sldId="265"/>
            <ac:grpSpMk id="71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875609225" sldId="265"/>
            <ac:grpSpMk id="79" creationId="{E4C39A5A-6D63-4FAC-B6C2-D37778B97ACD}"/>
          </ac:grpSpMkLst>
        </pc:grpChg>
        <pc:picChg chg="add">
          <ac:chgData name="Savoie, Bruce (ASD-S)" userId="90f4cde2-e460-48f0-a8c3-6a502e89c277" providerId="ADAL" clId="{CD76CC05-8127-438C-A982-F8EB4CB446FF}" dt="2022-04-24T14:51:48.936" v="1026" actId="26606"/>
          <ac:picMkLst>
            <pc:docMk/>
            <pc:sldMk cId="875609225" sldId="265"/>
            <ac:picMk id="73" creationId="{3C0A64CB-20A1-4508-B568-284EB04F78EE}"/>
          </ac:picMkLst>
        </pc:picChg>
        <pc:picChg chg="add">
          <ac:chgData name="Savoie, Bruce (ASD-S)" userId="90f4cde2-e460-48f0-a8c3-6a502e89c277" providerId="ADAL" clId="{CD76CC05-8127-438C-A982-F8EB4CB446FF}" dt="2022-04-24T14:51:48.936" v="1026" actId="26606"/>
          <ac:picMkLst>
            <pc:docMk/>
            <pc:sldMk cId="875609225" sldId="265"/>
            <ac:picMk id="89" creationId="{C5DED009-4FA7-4A3F-B64A-86EE7D5C4DE5}"/>
          </ac:picMkLst>
        </pc:picChg>
        <pc:picChg chg="del">
          <ac:chgData name="Savoie, Bruce (ASD-S)" userId="90f4cde2-e460-48f0-a8c3-6a502e89c277" providerId="ADAL" clId="{CD76CC05-8127-438C-A982-F8EB4CB446FF}" dt="2022-04-10T23:18:17.936" v="128" actId="478"/>
          <ac:picMkLst>
            <pc:docMk/>
            <pc:sldMk cId="875609225" sldId="265"/>
            <ac:picMk id="2050" creationId="{0BA764EB-4B6F-4616-909C-41553B8FDC4F}"/>
          </ac:picMkLst>
        </pc:picChg>
        <pc:picChg chg="add mod ord">
          <ac:chgData name="Savoie, Bruce (ASD-S)" userId="90f4cde2-e460-48f0-a8c3-6a502e89c277" providerId="ADAL" clId="{CD76CC05-8127-438C-A982-F8EB4CB446FF}" dt="2022-04-24T14:51:48.936" v="1026" actId="26606"/>
          <ac:picMkLst>
            <pc:docMk/>
            <pc:sldMk cId="875609225" sldId="265"/>
            <ac:picMk id="3074" creationId="{938CB88C-32DA-4901-9AD8-0EE228D77978}"/>
          </ac:picMkLst>
        </pc:picChg>
        <pc:picChg chg="add">
          <ac:chgData name="Savoie, Bruce (ASD-S)" userId="90f4cde2-e460-48f0-a8c3-6a502e89c277" providerId="ADAL" clId="{CD76CC05-8127-438C-A982-F8EB4CB446FF}" dt="2022-04-24T14:51:48.936" v="1026" actId="26606"/>
          <ac:picMkLst>
            <pc:docMk/>
            <pc:sldMk cId="875609225" sldId="265"/>
            <ac:picMk id="3076" creationId="{2FA3880A-8D8F-466C-A4A1-F07BCDD3719C}"/>
          </ac:picMkLst>
        </pc:picChg>
        <pc:picChg chg="add">
          <ac:chgData name="Savoie, Bruce (ASD-S)" userId="90f4cde2-e460-48f0-a8c3-6a502e89c277" providerId="ADAL" clId="{CD76CC05-8127-438C-A982-F8EB4CB446FF}" dt="2022-04-24T14:51:48.936" v="1026" actId="26606"/>
          <ac:picMkLst>
            <pc:docMk/>
            <pc:sldMk cId="875609225" sldId="265"/>
            <ac:picMk id="3078" creationId="{16E66A48-7796-4FE2-8042-B87F1E3A543E}"/>
          </ac:picMkLst>
        </pc:picChg>
      </pc:sldChg>
      <pc:sldChg chg="addSp delSp modSp add del mod ord setBg delDesignElem">
        <pc:chgData name="Savoie, Bruce (ASD-S)" userId="90f4cde2-e460-48f0-a8c3-6a502e89c277" providerId="ADAL" clId="{CD76CC05-8127-438C-A982-F8EB4CB446FF}" dt="2022-04-24T14:58:21.537" v="1064" actId="26606"/>
        <pc:sldMkLst>
          <pc:docMk/>
          <pc:sldMk cId="1559245117" sldId="266"/>
        </pc:sldMkLst>
        <pc:spChg chg="mo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2" creationId="{41687EE9-9B1F-480E-852F-0088ED57B1C3}"/>
          </ac:spMkLst>
        </pc:spChg>
        <pc:spChg chg="add del mod">
          <ac:chgData name="Savoie, Bruce (ASD-S)" userId="90f4cde2-e460-48f0-a8c3-6a502e89c277" providerId="ADAL" clId="{CD76CC05-8127-438C-A982-F8EB4CB446FF}" dt="2022-04-10T23:20:49.606" v="143"/>
          <ac:spMkLst>
            <pc:docMk/>
            <pc:sldMk cId="1559245117" sldId="266"/>
            <ac:spMk id="3" creationId="{E1AC933C-9592-488E-A758-D8A8965E4201}"/>
          </ac:spMkLst>
        </pc:spChg>
        <pc:spChg chg="add del mod">
          <ac:chgData name="Savoie, Bruce (ASD-S)" userId="90f4cde2-e460-48f0-a8c3-6a502e89c277" providerId="ADAL" clId="{CD76CC05-8127-438C-A982-F8EB4CB446FF}" dt="2022-04-24T14:58:17.608" v="1063"/>
          <ac:spMkLst>
            <pc:docMk/>
            <pc:sldMk cId="1559245117" sldId="266"/>
            <ac:spMk id="3" creationId="{E50DF057-F65C-4A36-AB22-15FB2EB5CB7D}"/>
          </ac:spMkLst>
        </pc:spChg>
        <pc:spChg chg="mo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11" creationId="{D08E1AE2-AA0A-49EE-9AC9-E77A4CCA49E6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75" creationId="{4C790028-99AE-4AE4-8269-9913E2D50625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77" creationId="{06936A2A-FE08-4EE0-A409-3EF3FA2448DE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81" creationId="{8ACA2469-91AA-459B-A5DD-8FFC0F70E05C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83" creationId="{97860FD2-CA19-4064-AA6F-68050C3D2011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85" creationId="{9B0F3308-12C4-4DD7-ABB4-D0DFAA3CF6DE}"/>
          </ac:spMkLst>
        </pc:spChg>
        <pc:spChg chg="add del">
          <ac:chgData name="Savoie, Bruce (ASD-S)" userId="90f4cde2-e460-48f0-a8c3-6a502e89c277" providerId="ADAL" clId="{CD76CC05-8127-438C-A982-F8EB4CB446FF}" dt="2022-04-10T23:20:55.921" v="145" actId="26606"/>
          <ac:spMkLst>
            <pc:docMk/>
            <pc:sldMk cId="1559245117" sldId="266"/>
            <ac:spMk id="87" creationId="{55599FE3-8CCE-4364-9F89-0C11699C4F6A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91" creationId="{73AFD74C-283C-45BD-885B-6E6635E4B3F1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93" creationId="{CE3DE725-FEB0-422F-BDBA-A29C95768A3F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95" creationId="{05058156-257B-4118-BA50-5869C8AF6AD7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97" creationId="{D23B4D99-FEA8-489A-8436-A2F113BE1B6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0" creationId="{4F645BF8-7885-4398-80BC-4C0DF24F5CE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2" creationId="{3212FB65-CD2B-4005-B910-132DCE19FCC7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4" creationId="{B5DC95B7-2A72-483B-BA19-2BE751205541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6" creationId="{1C822AFE-7E96-4A51-9E55-FCAEACD21357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1559245117" sldId="266"/>
            <ac:spMk id="148" creationId="{9169EA61-C175-4B7E-807B-58199DEA7FB3}"/>
          </ac:spMkLst>
        </pc:spChg>
        <pc:spChg chg="add">
          <ac:chgData name="Savoie, Bruce (ASD-S)" userId="90f4cde2-e460-48f0-a8c3-6a502e89c277" providerId="ADAL" clId="{CD76CC05-8127-438C-A982-F8EB4CB446FF}" dt="2022-04-24T14:58:21.537" v="1064" actId="26606"/>
          <ac:spMkLst>
            <pc:docMk/>
            <pc:sldMk cId="1559245117" sldId="266"/>
            <ac:spMk id="5125" creationId="{E1F0989E-BFBB-43E4-927B-2C51C7AE261D}"/>
          </ac:spMkLst>
        </pc:spChg>
        <pc:grpChg chg="add del">
          <ac:chgData name="Savoie, Bruce (ASD-S)" userId="90f4cde2-e460-48f0-a8c3-6a502e89c277" providerId="ADAL" clId="{CD76CC05-8127-438C-A982-F8EB4CB446FF}" dt="2022-04-10T23:20:55.921" v="145" actId="26606"/>
          <ac:grpSpMkLst>
            <pc:docMk/>
            <pc:sldMk cId="1559245117" sldId="266"/>
            <ac:grpSpMk id="71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10T23:20:55.921" v="145" actId="26606"/>
          <ac:grpSpMkLst>
            <pc:docMk/>
            <pc:sldMk cId="1559245117" sldId="266"/>
            <ac:grpSpMk id="79" creationId="{E4C39A5A-6D63-4FAC-B6C2-D37778B97ACD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1559245117" sldId="266"/>
            <ac:grpSpMk id="1028" creationId="{15FF890B-3CE7-403A-AECE-2DE04FC7AF80}"/>
          </ac:grpSpMkLst>
        </pc:grpChg>
        <pc:picChg chg="add">
          <ac:chgData name="Savoie, Bruce (ASD-S)" userId="90f4cde2-e460-48f0-a8c3-6a502e89c277" providerId="ADAL" clId="{CD76CC05-8127-438C-A982-F8EB4CB446FF}" dt="2022-04-24T14:58:21.537" v="1064" actId="26606"/>
          <ac:picMkLst>
            <pc:docMk/>
            <pc:sldMk cId="1559245117" sldId="266"/>
            <ac:picMk id="73" creationId="{933BBBE6-F4CF-483E-BA74-B51421B4D93F}"/>
          </ac:picMkLst>
        </pc:picChg>
        <pc:picChg chg="add">
          <ac:chgData name="Savoie, Bruce (ASD-S)" userId="90f4cde2-e460-48f0-a8c3-6a502e89c277" providerId="ADAL" clId="{CD76CC05-8127-438C-A982-F8EB4CB446FF}" dt="2022-04-24T14:58:21.537" v="1064" actId="26606"/>
          <ac:picMkLst>
            <pc:docMk/>
            <pc:sldMk cId="1559245117" sldId="266"/>
            <ac:picMk id="89" creationId="{211A0A85-392D-49DA-B9EC-82262B3B9614}"/>
          </ac:picMkLst>
        </pc:picChg>
        <pc:picChg chg="add del mod">
          <ac:chgData name="Savoie, Bruce (ASD-S)" userId="90f4cde2-e460-48f0-a8c3-6a502e89c277" providerId="ADAL" clId="{CD76CC05-8127-438C-A982-F8EB4CB446FF}" dt="2022-04-24T14:55:54.121" v="1062" actId="478"/>
          <ac:picMkLst>
            <pc:docMk/>
            <pc:sldMk cId="1559245117" sldId="266"/>
            <ac:picMk id="1026" creationId="{2C551A27-2AE4-448B-A404-7E72C3E17BDA}"/>
          </ac:picMkLst>
        </pc:picChg>
        <pc:picChg chg="del">
          <ac:chgData name="Savoie, Bruce (ASD-S)" userId="90f4cde2-e460-48f0-a8c3-6a502e89c277" providerId="ADAL" clId="{CD76CC05-8127-438C-A982-F8EB4CB446FF}" dt="2022-04-10T23:18:10.544" v="126" actId="478"/>
          <ac:picMkLst>
            <pc:docMk/>
            <pc:sldMk cId="1559245117" sldId="266"/>
            <ac:picMk id="3074" creationId="{24A03545-3738-49C1-8DE2-4E660C6A0D08}"/>
          </ac:picMkLst>
        </pc:picChg>
        <pc:picChg chg="add mod">
          <ac:chgData name="Savoie, Bruce (ASD-S)" userId="90f4cde2-e460-48f0-a8c3-6a502e89c277" providerId="ADAL" clId="{CD76CC05-8127-438C-A982-F8EB4CB446FF}" dt="2022-04-24T14:58:21.537" v="1064" actId="26606"/>
          <ac:picMkLst>
            <pc:docMk/>
            <pc:sldMk cId="1559245117" sldId="266"/>
            <ac:picMk id="5122" creationId="{CA19E0E4-3A23-4332-8B9E-4806890DE6AC}"/>
          </ac:picMkLst>
        </pc:picChg>
        <pc:picChg chg="add">
          <ac:chgData name="Savoie, Bruce (ASD-S)" userId="90f4cde2-e460-48f0-a8c3-6a502e89c277" providerId="ADAL" clId="{CD76CC05-8127-438C-A982-F8EB4CB446FF}" dt="2022-04-24T14:58:21.537" v="1064" actId="26606"/>
          <ac:picMkLst>
            <pc:docMk/>
            <pc:sldMk cId="1559245117" sldId="266"/>
            <ac:picMk id="5124" creationId="{01AF5FBB-9FDC-4D75-9DD6-DAF01ED197A0}"/>
          </ac:picMkLst>
        </pc:picChg>
        <pc:picChg chg="add">
          <ac:chgData name="Savoie, Bruce (ASD-S)" userId="90f4cde2-e460-48f0-a8c3-6a502e89c277" providerId="ADAL" clId="{CD76CC05-8127-438C-A982-F8EB4CB446FF}" dt="2022-04-24T14:58:21.537" v="1064" actId="26606"/>
          <ac:picMkLst>
            <pc:docMk/>
            <pc:sldMk cId="1559245117" sldId="266"/>
            <ac:picMk id="5126" creationId="{6A24046D-AAB6-4470-AC22-6448D576E5B5}"/>
          </ac:picMkLst>
        </pc:picChg>
      </pc:sldChg>
      <pc:sldChg chg="addSp delSp modSp del mod ord setBg delDesignElem">
        <pc:chgData name="Savoie, Bruce (ASD-S)" userId="90f4cde2-e460-48f0-a8c3-6a502e89c277" providerId="ADAL" clId="{CD76CC05-8127-438C-A982-F8EB4CB446FF}" dt="2022-04-24T14:35:49.614" v="429" actId="2696"/>
        <pc:sldMkLst>
          <pc:docMk/>
          <pc:sldMk cId="3612282322" sldId="267"/>
        </pc:sldMkLst>
        <pc:spChg chg="mod">
          <ac:chgData name="Savoie, Bruce (ASD-S)" userId="90f4cde2-e460-48f0-a8c3-6a502e89c277" providerId="ADAL" clId="{CD76CC05-8127-438C-A982-F8EB4CB446FF}" dt="2022-04-10T23:25:42.501" v="214" actId="1076"/>
          <ac:spMkLst>
            <pc:docMk/>
            <pc:sldMk cId="3612282322" sldId="267"/>
            <ac:spMk id="2" creationId="{D115CCF8-2769-4FD0-8B96-80EE0ED03C4A}"/>
          </ac:spMkLst>
        </pc:spChg>
        <pc:spChg chg="mod">
          <ac:chgData name="Savoie, Bruce (ASD-S)" userId="90f4cde2-e460-48f0-a8c3-6a502e89c277" providerId="ADAL" clId="{CD76CC05-8127-438C-A982-F8EB4CB446FF}" dt="2022-04-10T23:25:22.464" v="211" actId="20577"/>
          <ac:spMkLst>
            <pc:docMk/>
            <pc:sldMk cId="3612282322" sldId="267"/>
            <ac:spMk id="3" creationId="{1E3F876D-F79B-4A78-BBAE-473F18283455}"/>
          </ac:spMkLst>
        </pc:spChg>
        <pc:spChg chg="add del mod">
          <ac:chgData name="Savoie, Bruce (ASD-S)" userId="90f4cde2-e460-48f0-a8c3-6a502e89c277" providerId="ADAL" clId="{CD76CC05-8127-438C-A982-F8EB4CB446FF}" dt="2022-04-10T23:25:15.870" v="209"/>
          <ac:spMkLst>
            <pc:docMk/>
            <pc:sldMk cId="3612282322" sldId="267"/>
            <ac:spMk id="4" creationId="{0A73349A-8B03-4A5F-B8D0-8D4B7A6CAD43}"/>
          </ac:spMkLst>
        </pc:spChg>
        <pc:spChg chg="add">
          <ac:chgData name="Savoie, Bruce (ASD-S)" userId="90f4cde2-e460-48f0-a8c3-6a502e89c277" providerId="ADAL" clId="{CD76CC05-8127-438C-A982-F8EB4CB446FF}" dt="2022-04-10T23:25:18.755" v="210" actId="26606"/>
          <ac:spMkLst>
            <pc:docMk/>
            <pc:sldMk cId="3612282322" sldId="267"/>
            <ac:spMk id="18" creationId="{A6073935-E043-4801-AF06-06093A9145F7}"/>
          </ac:spMkLst>
        </pc:spChg>
        <pc:spChg chg="add">
          <ac:chgData name="Savoie, Bruce (ASD-S)" userId="90f4cde2-e460-48f0-a8c3-6a502e89c277" providerId="ADAL" clId="{CD76CC05-8127-438C-A982-F8EB4CB446FF}" dt="2022-04-10T23:25:18.755" v="210" actId="26606"/>
          <ac:spMkLst>
            <pc:docMk/>
            <pc:sldMk cId="3612282322" sldId="267"/>
            <ac:spMk id="28" creationId="{8D6B9972-4A81-4223-9901-0E559A1D5E59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3612282322" sldId="267"/>
            <ac:spMk id="71" creationId="{4F645BF8-7885-4398-80BC-4C0DF24F5CEE}"/>
          </ac:spMkLst>
        </pc:spChg>
        <pc:spChg chg="del">
          <ac:chgData name="Savoie, Bruce (ASD-S)" userId="90f4cde2-e460-48f0-a8c3-6a502e89c277" providerId="ADAL" clId="{CD76CC05-8127-438C-A982-F8EB4CB446FF}" dt="2022-04-10T23:18:33.275" v="135"/>
          <ac:spMkLst>
            <pc:docMk/>
            <pc:sldMk cId="3612282322" sldId="267"/>
            <ac:spMk id="73" creationId="{3212FB65-CD2B-4005-B910-132DCE19FCC7}"/>
          </ac:spMkLst>
        </pc:spChg>
        <pc:grpChg chg="add">
          <ac:chgData name="Savoie, Bruce (ASD-S)" userId="90f4cde2-e460-48f0-a8c3-6a502e89c277" providerId="ADAL" clId="{CD76CC05-8127-438C-A982-F8EB4CB446FF}" dt="2022-04-10T23:25:18.755" v="210" actId="26606"/>
          <ac:grpSpMkLst>
            <pc:docMk/>
            <pc:sldMk cId="3612282322" sldId="267"/>
            <ac:grpSpMk id="10" creationId="{C616B3DC-C165-433D-9187-62DCC0E317D3}"/>
          </ac:grpSpMkLst>
        </pc:grpChg>
        <pc:grpChg chg="add">
          <ac:chgData name="Savoie, Bruce (ASD-S)" userId="90f4cde2-e460-48f0-a8c3-6a502e89c277" providerId="ADAL" clId="{CD76CC05-8127-438C-A982-F8EB4CB446FF}" dt="2022-04-10T23:25:18.755" v="210" actId="26606"/>
          <ac:grpSpMkLst>
            <pc:docMk/>
            <pc:sldMk cId="3612282322" sldId="267"/>
            <ac:grpSpMk id="20" creationId="{8AC26FF4-D6F9-4A94-A837-D051A101EDD3}"/>
          </ac:grpSpMkLst>
        </pc:grpChg>
        <pc:picChg chg="add mod">
          <ac:chgData name="Savoie, Bruce (ASD-S)" userId="90f4cde2-e460-48f0-a8c3-6a502e89c277" providerId="ADAL" clId="{CD76CC05-8127-438C-A982-F8EB4CB446FF}" dt="2022-04-10T23:25:18.755" v="210" actId="26606"/>
          <ac:picMkLst>
            <pc:docMk/>
            <pc:sldMk cId="3612282322" sldId="267"/>
            <ac:picMk id="5" creationId="{0AEEC48C-D76D-4971-B738-7A57233C0044}"/>
          </ac:picMkLst>
        </pc:picChg>
        <pc:picChg chg="del mod">
          <ac:chgData name="Savoie, Bruce (ASD-S)" userId="90f4cde2-e460-48f0-a8c3-6a502e89c277" providerId="ADAL" clId="{CD76CC05-8127-438C-A982-F8EB4CB446FF}" dt="2022-04-10T23:24:16.703" v="154" actId="478"/>
          <ac:picMkLst>
            <pc:docMk/>
            <pc:sldMk cId="3612282322" sldId="267"/>
            <ac:picMk id="5122" creationId="{44370145-1600-4B7E-875E-4977D9219379}"/>
          </ac:picMkLst>
        </pc:picChg>
      </pc:sldChg>
      <pc:sldChg chg="addSp delSp modSp add mod setBg addAnim setClrOvrMap delDesignElem">
        <pc:chgData name="Savoie, Bruce (ASD-S)" userId="90f4cde2-e460-48f0-a8c3-6a502e89c277" providerId="ADAL" clId="{CD76CC05-8127-438C-A982-F8EB4CB446FF}" dt="2022-04-24T14:52:15.521" v="1029" actId="1076"/>
        <pc:sldMkLst>
          <pc:docMk/>
          <pc:sldMk cId="1530262583" sldId="268"/>
        </pc:sldMkLst>
        <pc:spChg chg="mod ord">
          <ac:chgData name="Savoie, Bruce (ASD-S)" userId="90f4cde2-e460-48f0-a8c3-6a502e89c277" providerId="ADAL" clId="{CD76CC05-8127-438C-A982-F8EB4CB446FF}" dt="2022-04-24T14:52:15.521" v="1029" actId="1076"/>
          <ac:spMkLst>
            <pc:docMk/>
            <pc:sldMk cId="1530262583" sldId="268"/>
            <ac:spMk id="2" creationId="{6A00CCF3-8131-48A6-8720-23054D5F0D56}"/>
          </ac:spMkLst>
        </pc:spChg>
        <pc:spChg chg="add del mod">
          <ac:chgData name="Savoie, Bruce (ASD-S)" userId="90f4cde2-e460-48f0-a8c3-6a502e89c277" providerId="ADAL" clId="{CD76CC05-8127-438C-A982-F8EB4CB446FF}" dt="2022-04-24T14:42:35.963" v="699" actId="478"/>
          <ac:spMkLst>
            <pc:docMk/>
            <pc:sldMk cId="1530262583" sldId="268"/>
            <ac:spMk id="3" creationId="{00CE69BD-2F96-4D3B-9EE8-157474DCB4B4}"/>
          </ac:spMkLst>
        </pc:spChg>
        <pc:spChg chg="add del mod">
          <ac:chgData name="Savoie, Bruce (ASD-S)" userId="90f4cde2-e460-48f0-a8c3-6a502e89c277" providerId="ADAL" clId="{CD76CC05-8127-438C-A982-F8EB4CB446FF}" dt="2022-04-10T23:29:46.075" v="223"/>
          <ac:spMkLst>
            <pc:docMk/>
            <pc:sldMk cId="1530262583" sldId="268"/>
            <ac:spMk id="3" creationId="{46262C55-C0F0-4BAE-9330-872C1A253588}"/>
          </ac:spMkLst>
        </pc:spChg>
        <pc:spChg chg="mo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4" creationId="{54D2BC26-CB9E-4B1E-A189-7DB32A953C38}"/>
          </ac:spMkLst>
        </pc:spChg>
        <pc:spChg chg="add del mod">
          <ac:chgData name="Savoie, Bruce (ASD-S)" userId="90f4cde2-e460-48f0-a8c3-6a502e89c277" providerId="ADAL" clId="{CD76CC05-8127-438C-A982-F8EB4CB446FF}" dt="2022-04-24T14:44:52.658" v="775"/>
          <ac:spMkLst>
            <pc:docMk/>
            <pc:sldMk cId="1530262583" sldId="268"/>
            <ac:spMk id="7" creationId="{D33ED4D1-48C0-48E4-9FB2-4053D35A5388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18" creationId="{8DA14841-53A4-4935-BE65-C8373B8A6D06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20" creationId="{9877C2CF-B2DD-41C8-8B5E-152673376B41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22" creationId="{D377EE36-E59D-4778-8F99-4B470DA4A306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24" creationId="{2586C6C5-47AF-450A-932D-880EF823E596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26" creationId="{A587901A-AA64-4940-9803-F67677851150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28" creationId="{CC393EB0-C44D-41D2-BEF6-291E434068C0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34" creationId="{C5A7D586-7678-4F41-A289-1F83BB95FD13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36" creationId="{F88A7F60-B102-433E-BE45-95BBC5828175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38" creationId="{3153C0C7-BA84-429D-A533-F021A955BDB5}"/>
          </ac:spMkLst>
        </pc:spChg>
        <pc:spChg chg="add">
          <ac:chgData name="Savoie, Bruce (ASD-S)" userId="90f4cde2-e460-48f0-a8c3-6a502e89c277" providerId="ADAL" clId="{CD76CC05-8127-438C-A982-F8EB4CB446FF}" dt="2022-04-24T14:52:02.675" v="1028" actId="26606"/>
          <ac:spMkLst>
            <pc:docMk/>
            <pc:sldMk cId="1530262583" sldId="268"/>
            <ac:spMk id="40" creationId="{F20D64EC-C0BF-4228-85C3-76D9D15185BC}"/>
          </ac:spMkLst>
        </pc:spChg>
        <pc:spChg chg="del">
          <ac:chgData name="Savoie, Bruce (ASD-S)" userId="90f4cde2-e460-48f0-a8c3-6a502e89c277" providerId="ADAL" clId="{CD76CC05-8127-438C-A982-F8EB4CB446FF}" dt="2022-04-10T23:29:52.855" v="224" actId="26606"/>
          <ac:spMkLst>
            <pc:docMk/>
            <pc:sldMk cId="1530262583" sldId="268"/>
            <ac:spMk id="87" creationId="{55599FE3-8CCE-4364-9F89-0C11699C4F6A}"/>
          </ac:spMkLst>
        </pc:spChg>
        <pc:spChg chg="add del">
          <ac:chgData name="Savoie, Bruce (ASD-S)" userId="90f4cde2-e460-48f0-a8c3-6a502e89c277" providerId="ADAL" clId="{CD76CC05-8127-438C-A982-F8EB4CB446FF}" dt="2022-04-10T23:30:43.420" v="236" actId="26606"/>
          <ac:spMkLst>
            <pc:docMk/>
            <pc:sldMk cId="1530262583" sldId="268"/>
            <ac:spMk id="143" creationId="{2FCD9B94-D70B-4446-85E5-ACD3904289CB}"/>
          </ac:spMkLst>
        </pc:spChg>
        <pc:spChg chg="add del">
          <ac:chgData name="Savoie, Bruce (ASD-S)" userId="90f4cde2-e460-48f0-a8c3-6a502e89c277" providerId="ADAL" clId="{CD76CC05-8127-438C-A982-F8EB4CB446FF}" dt="2022-04-24T14:42:32.684" v="696" actId="26606"/>
          <ac:spMkLst>
            <pc:docMk/>
            <pc:sldMk cId="1530262583" sldId="268"/>
            <ac:spMk id="148" creationId="{6AD30037-67ED-4367-9BE0-45787510BF13}"/>
          </ac:spMkLst>
        </pc:spChg>
        <pc:spChg chg="add del">
          <ac:chgData name="Savoie, Bruce (ASD-S)" userId="90f4cde2-e460-48f0-a8c3-6a502e89c277" providerId="ADAL" clId="{CD76CC05-8127-438C-A982-F8EB4CB446FF}" dt="2022-04-24T14:44:56.972" v="778" actId="26606"/>
          <ac:spMkLst>
            <pc:docMk/>
            <pc:sldMk cId="1530262583" sldId="268"/>
            <ac:spMk id="6151" creationId="{2FCD9B94-D70B-4446-85E5-ACD3904289CB}"/>
          </ac:spMkLst>
        </pc:spChg>
        <pc:grpChg chg="del">
          <ac:chgData name="Savoie, Bruce (ASD-S)" userId="90f4cde2-e460-48f0-a8c3-6a502e89c277" providerId="ADAL" clId="{CD76CC05-8127-438C-A982-F8EB4CB446FF}" dt="2022-04-10T23:29:52.855" v="224" actId="26606"/>
          <ac:grpSpMkLst>
            <pc:docMk/>
            <pc:sldMk cId="1530262583" sldId="268"/>
            <ac:grpSpMk id="71" creationId="{260ACC13-B825-49F3-93DE-C8B8F2FA37A1}"/>
          </ac:grpSpMkLst>
        </pc:grpChg>
        <pc:grpChg chg="del">
          <ac:chgData name="Savoie, Bruce (ASD-S)" userId="90f4cde2-e460-48f0-a8c3-6a502e89c277" providerId="ADAL" clId="{CD76CC05-8127-438C-A982-F8EB4CB446FF}" dt="2022-04-10T23:29:52.855" v="224" actId="26606"/>
          <ac:grpSpMkLst>
            <pc:docMk/>
            <pc:sldMk cId="1530262583" sldId="268"/>
            <ac:grpSpMk id="79" creationId="{E4C39A5A-6D63-4FAC-B6C2-D37778B97ACD}"/>
          </ac:grpSpMkLst>
        </pc:grpChg>
        <pc:grpChg chg="add del">
          <ac:chgData name="Savoie, Bruce (ASD-S)" userId="90f4cde2-e460-48f0-a8c3-6a502e89c277" providerId="ADAL" clId="{CD76CC05-8127-438C-A982-F8EB4CB446FF}" dt="2022-04-10T23:30:43.420" v="236" actId="26606"/>
          <ac:grpSpMkLst>
            <pc:docMk/>
            <pc:sldMk cId="1530262583" sldId="268"/>
            <ac:grpSpMk id="135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2:32.684" v="696" actId="26606"/>
          <ac:grpSpMkLst>
            <pc:docMk/>
            <pc:sldMk cId="1530262583" sldId="268"/>
            <ac:grpSpMk id="140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2:32.684" v="696" actId="26606"/>
          <ac:grpSpMkLst>
            <pc:docMk/>
            <pc:sldMk cId="1530262583" sldId="268"/>
            <ac:grpSpMk id="150" creationId="{50841A4E-5BC1-44B4-83CF-D524E8AEAD64}"/>
          </ac:grpSpMkLst>
        </pc:grpChg>
        <pc:grpChg chg="add del">
          <ac:chgData name="Savoie, Bruce (ASD-S)" userId="90f4cde2-e460-48f0-a8c3-6a502e89c277" providerId="ADAL" clId="{CD76CC05-8127-438C-A982-F8EB4CB446FF}" dt="2022-04-10T23:30:37.606" v="233" actId="26606"/>
          <ac:grpSpMkLst>
            <pc:docMk/>
            <pc:sldMk cId="1530262583" sldId="268"/>
            <ac:grpSpMk id="192" creationId="{15FF890B-3CE7-403A-AECE-2DE04FC7AF80}"/>
          </ac:grpSpMkLst>
        </pc:grpChg>
        <pc:grpChg chg="add del">
          <ac:chgData name="Savoie, Bruce (ASD-S)" userId="90f4cde2-e460-48f0-a8c3-6a502e89c277" providerId="ADAL" clId="{CD76CC05-8127-438C-A982-F8EB4CB446FF}" dt="2022-04-10T23:30:43.391" v="235" actId="26606"/>
          <ac:grpSpMkLst>
            <pc:docMk/>
            <pc:sldMk cId="1530262583" sldId="268"/>
            <ac:grpSpMk id="199" creationId="{CE44BAAA-0355-4DE7-A0FE-B7F21F18A48F}"/>
          </ac:grpSpMkLst>
        </pc:grpChg>
        <pc:grpChg chg="add del">
          <ac:chgData name="Savoie, Bruce (ASD-S)" userId="90f4cde2-e460-48f0-a8c3-6a502e89c277" providerId="ADAL" clId="{CD76CC05-8127-438C-A982-F8EB4CB446FF}" dt="2022-04-10T23:30:43.391" v="235" actId="26606"/>
          <ac:grpSpMkLst>
            <pc:docMk/>
            <pc:sldMk cId="1530262583" sldId="268"/>
            <ac:grpSpMk id="6148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4:56.972" v="778" actId="26606"/>
          <ac:grpSpMkLst>
            <pc:docMk/>
            <pc:sldMk cId="1530262583" sldId="268"/>
            <ac:grpSpMk id="6150" creationId="{260ACC13-B825-49F3-93DE-C8B8F2FA37A1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1530262583" sldId="268"/>
            <ac:grpSpMk id="6153" creationId="{08F94D66-27EC-4CB8-8226-D7F41C161863}"/>
          </ac:grpSpMkLst>
        </pc:grpChg>
        <pc:picChg chg="add del mod ord">
          <ac:chgData name="Savoie, Bruce (ASD-S)" userId="90f4cde2-e460-48f0-a8c3-6a502e89c277" providerId="ADAL" clId="{CD76CC05-8127-438C-A982-F8EB4CB446FF}" dt="2022-04-24T14:42:35.199" v="698"/>
          <ac:picMkLst>
            <pc:docMk/>
            <pc:sldMk cId="1530262583" sldId="268"/>
            <ac:picMk id="6" creationId="{4269C214-C77F-4986-B1AE-13B6F27800D1}"/>
          </ac:picMkLst>
        </pc:picChg>
        <pc:picChg chg="add mod">
          <ac:chgData name="Savoie, Bruce (ASD-S)" userId="90f4cde2-e460-48f0-a8c3-6a502e89c277" providerId="ADAL" clId="{CD76CC05-8127-438C-A982-F8EB4CB446FF}" dt="2022-04-24T14:52:02.675" v="1028" actId="26606"/>
          <ac:picMkLst>
            <pc:docMk/>
            <pc:sldMk cId="1530262583" sldId="268"/>
            <ac:picMk id="9" creationId="{B89E7A6A-EDBB-48A7-BF1F-F8C23477864C}"/>
          </ac:picMkLst>
        </pc:picChg>
        <pc:picChg chg="add">
          <ac:chgData name="Savoie, Bruce (ASD-S)" userId="90f4cde2-e460-48f0-a8c3-6a502e89c277" providerId="ADAL" clId="{CD76CC05-8127-438C-A982-F8EB4CB446FF}" dt="2022-04-24T14:52:02.675" v="1028" actId="26606"/>
          <ac:picMkLst>
            <pc:docMk/>
            <pc:sldMk cId="1530262583" sldId="268"/>
            <ac:picMk id="14" creationId="{2FA3880A-8D8F-466C-A4A1-F07BCDD3719C}"/>
          </ac:picMkLst>
        </pc:picChg>
        <pc:picChg chg="add">
          <ac:chgData name="Savoie, Bruce (ASD-S)" userId="90f4cde2-e460-48f0-a8c3-6a502e89c277" providerId="ADAL" clId="{CD76CC05-8127-438C-A982-F8EB4CB446FF}" dt="2022-04-24T14:52:02.675" v="1028" actId="26606"/>
          <ac:picMkLst>
            <pc:docMk/>
            <pc:sldMk cId="1530262583" sldId="268"/>
            <ac:picMk id="16" creationId="{3C0A64CB-20A1-4508-B568-284EB04F78EE}"/>
          </ac:picMkLst>
        </pc:picChg>
        <pc:picChg chg="add">
          <ac:chgData name="Savoie, Bruce (ASD-S)" userId="90f4cde2-e460-48f0-a8c3-6a502e89c277" providerId="ADAL" clId="{CD76CC05-8127-438C-A982-F8EB4CB446FF}" dt="2022-04-24T14:52:02.675" v="1028" actId="26606"/>
          <ac:picMkLst>
            <pc:docMk/>
            <pc:sldMk cId="1530262583" sldId="268"/>
            <ac:picMk id="30" creationId="{27F47B0A-40EE-41EA-815D-384670FF1AB0}"/>
          </ac:picMkLst>
        </pc:picChg>
        <pc:picChg chg="add">
          <ac:chgData name="Savoie, Bruce (ASD-S)" userId="90f4cde2-e460-48f0-a8c3-6a502e89c277" providerId="ADAL" clId="{CD76CC05-8127-438C-A982-F8EB4CB446FF}" dt="2022-04-24T14:52:02.675" v="1028" actId="26606"/>
          <ac:picMkLst>
            <pc:docMk/>
            <pc:sldMk cId="1530262583" sldId="268"/>
            <ac:picMk id="32" creationId="{43AC9E88-695B-421A-B3FF-5BC41EF58205}"/>
          </ac:picMkLst>
        </pc:picChg>
        <pc:picChg chg="del">
          <ac:chgData name="Savoie, Bruce (ASD-S)" userId="90f4cde2-e460-48f0-a8c3-6a502e89c277" providerId="ADAL" clId="{CD76CC05-8127-438C-A982-F8EB4CB446FF}" dt="2022-04-10T23:27:43.997" v="222" actId="478"/>
          <ac:picMkLst>
            <pc:docMk/>
            <pc:sldMk cId="1530262583" sldId="268"/>
            <ac:picMk id="3074" creationId="{938CB88C-32DA-4901-9AD8-0EE228D77978}"/>
          </ac:picMkLst>
        </pc:picChg>
        <pc:picChg chg="add del mod ord">
          <ac:chgData name="Savoie, Bruce (ASD-S)" userId="90f4cde2-e460-48f0-a8c3-6a502e89c277" providerId="ADAL" clId="{CD76CC05-8127-438C-A982-F8EB4CB446FF}" dt="2022-04-24T14:44:39.239" v="774" actId="478"/>
          <ac:picMkLst>
            <pc:docMk/>
            <pc:sldMk cId="1530262583" sldId="268"/>
            <ac:picMk id="6146" creationId="{ED1121D2-C50C-41E3-8712-9244099D8591}"/>
          </ac:picMkLst>
        </pc:picChg>
        <pc:cxnChg chg="add del">
          <ac:chgData name="Savoie, Bruce (ASD-S)" userId="90f4cde2-e460-48f0-a8c3-6a502e89c277" providerId="ADAL" clId="{CD76CC05-8127-438C-A982-F8EB4CB446FF}" dt="2022-04-10T23:30:43.420" v="236" actId="26606"/>
          <ac:cxnSpMkLst>
            <pc:docMk/>
            <pc:sldMk cId="1530262583" sldId="268"/>
            <ac:cxnSpMk id="145" creationId="{3378FF8B-3743-48E1-88E3-F4CADB3DECE5}"/>
          </ac:cxnSpMkLst>
        </pc:cxnChg>
      </pc:sldChg>
      <pc:sldChg chg="addSp delSp modSp add mod setBg delDesignElem">
        <pc:chgData name="Savoie, Bruce (ASD-S)" userId="90f4cde2-e460-48f0-a8c3-6a502e89c277" providerId="ADAL" clId="{CD76CC05-8127-438C-A982-F8EB4CB446FF}" dt="2022-04-24T14:51:54.778" v="1027" actId="26606"/>
        <pc:sldMkLst>
          <pc:docMk/>
          <pc:sldMk cId="2337690749" sldId="269"/>
        </pc:sldMkLst>
        <pc:spChg chg="mod or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2" creationId="{6A00CCF3-8131-48A6-8720-23054D5F0D56}"/>
          </ac:spMkLst>
        </pc:spChg>
        <pc:spChg chg="add del mod">
          <ac:chgData name="Savoie, Bruce (ASD-S)" userId="90f4cde2-e460-48f0-a8c3-6a502e89c277" providerId="ADAL" clId="{CD76CC05-8127-438C-A982-F8EB4CB446FF}" dt="2022-04-11T00:02:26.117" v="320"/>
          <ac:spMkLst>
            <pc:docMk/>
            <pc:sldMk cId="2337690749" sldId="269"/>
            <ac:spMk id="3" creationId="{4D435D26-6867-4753-B82C-30399B297C14}"/>
          </ac:spMkLst>
        </pc:spChg>
        <pc:spChg chg="add del mod">
          <ac:chgData name="Savoie, Bruce (ASD-S)" userId="90f4cde2-e460-48f0-a8c3-6a502e89c277" providerId="ADAL" clId="{CD76CC05-8127-438C-A982-F8EB4CB446FF}" dt="2022-04-24T14:48:34.604" v="798"/>
          <ac:spMkLst>
            <pc:docMk/>
            <pc:sldMk cId="2337690749" sldId="269"/>
            <ac:spMk id="3" creationId="{9B78A627-6271-4260-9509-F0E5FE11B970}"/>
          </ac:spMkLst>
        </pc:spChg>
        <pc:spChg chg="mo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4" creationId="{54D2BC26-CB9E-4B1E-A189-7DB32A953C38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75" creationId="{8DA14841-53A4-4935-BE65-C8373B8A6D06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77" creationId="{9877C2CF-B2DD-41C8-8B5E-152673376B41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81" creationId="{A00CCC86-7A88-4DFF-A0D0-6604606A2AEA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83" creationId="{E1F8ABFD-155B-4386-AE33-6E13057CFCF3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85" creationId="{3FAD17B9-9E6C-4DD1-9728-97B5E5FCCAB2}"/>
          </ac:spMkLst>
        </pc:spChg>
        <pc:spChg chg="del">
          <ac:chgData name="Savoie, Bruce (ASD-S)" userId="90f4cde2-e460-48f0-a8c3-6a502e89c277" providerId="ADAL" clId="{CD76CC05-8127-438C-A982-F8EB4CB446FF}" dt="2022-04-11T00:02:29.458" v="321" actId="26606"/>
          <ac:spMkLst>
            <pc:docMk/>
            <pc:sldMk cId="2337690749" sldId="269"/>
            <ac:spMk id="87" creationId="{55599FE3-8CCE-4364-9F89-0C11699C4F6A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91" creationId="{E1AADF25-43E9-4DE0-AD82-4F6052319136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93" creationId="{CBC2D515-EF3C-4E4E-8BC1-192B21E92713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337690749" sldId="269"/>
            <ac:spMk id="143" creationId="{A6073935-E043-4801-AF06-06093A9145F7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337690749" sldId="269"/>
            <ac:spMk id="153" creationId="{8D6B9972-4A81-4223-9901-0E559A1D5E59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3077" creationId="{24923D72-7E69-464B-94C5-B2530008D094}"/>
          </ac:spMkLst>
        </pc:spChg>
        <pc:spChg chg="add">
          <ac:chgData name="Savoie, Bruce (ASD-S)" userId="90f4cde2-e460-48f0-a8c3-6a502e89c277" providerId="ADAL" clId="{CD76CC05-8127-438C-A982-F8EB4CB446FF}" dt="2022-04-24T14:51:54.778" v="1027" actId="26606"/>
          <ac:spMkLst>
            <pc:docMk/>
            <pc:sldMk cId="2337690749" sldId="269"/>
            <ac:spMk id="3078" creationId="{D7AC3F90-A588-42FF-B41D-062A8D91B9E5}"/>
          </ac:spMkLst>
        </pc:spChg>
        <pc:grpChg chg="del">
          <ac:chgData name="Savoie, Bruce (ASD-S)" userId="90f4cde2-e460-48f0-a8c3-6a502e89c277" providerId="ADAL" clId="{CD76CC05-8127-438C-A982-F8EB4CB446FF}" dt="2022-04-11T00:02:29.458" v="321" actId="26606"/>
          <ac:grpSpMkLst>
            <pc:docMk/>
            <pc:sldMk cId="2337690749" sldId="269"/>
            <ac:grpSpMk id="71" creationId="{260ACC13-B825-49F3-93DE-C8B8F2FA37A1}"/>
          </ac:grpSpMkLst>
        </pc:grpChg>
        <pc:grpChg chg="del">
          <ac:chgData name="Savoie, Bruce (ASD-S)" userId="90f4cde2-e460-48f0-a8c3-6a502e89c277" providerId="ADAL" clId="{CD76CC05-8127-438C-A982-F8EB4CB446FF}" dt="2022-04-11T00:02:29.458" v="321" actId="26606"/>
          <ac:grpSpMkLst>
            <pc:docMk/>
            <pc:sldMk cId="2337690749" sldId="269"/>
            <ac:grpSpMk id="79" creationId="{E4C39A5A-6D63-4FAC-B6C2-D37778B97ACD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337690749" sldId="269"/>
            <ac:grpSpMk id="135" creationId="{C616B3DC-C165-433D-9187-62DCC0E317D3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337690749" sldId="269"/>
            <ac:grpSpMk id="145" creationId="{8AC26FF4-D6F9-4A94-A837-D051A101EDD3}"/>
          </ac:grpSpMkLst>
        </pc:grpChg>
        <pc:picChg chg="add">
          <ac:chgData name="Savoie, Bruce (ASD-S)" userId="90f4cde2-e460-48f0-a8c3-6a502e89c277" providerId="ADAL" clId="{CD76CC05-8127-438C-A982-F8EB4CB446FF}" dt="2022-04-24T14:51:54.778" v="1027" actId="26606"/>
          <ac:picMkLst>
            <pc:docMk/>
            <pc:sldMk cId="2337690749" sldId="269"/>
            <ac:picMk id="73" creationId="{3C0A64CB-20A1-4508-B568-284EB04F78EE}"/>
          </ac:picMkLst>
        </pc:picChg>
        <pc:picChg chg="add">
          <ac:chgData name="Savoie, Bruce (ASD-S)" userId="90f4cde2-e460-48f0-a8c3-6a502e89c277" providerId="ADAL" clId="{CD76CC05-8127-438C-A982-F8EB4CB446FF}" dt="2022-04-24T14:51:54.778" v="1027" actId="26606"/>
          <ac:picMkLst>
            <pc:docMk/>
            <pc:sldMk cId="2337690749" sldId="269"/>
            <ac:picMk id="89" creationId="{015AB904-4FB7-4A0D-B43E-03ACF05E1445}"/>
          </ac:picMkLst>
        </pc:picChg>
        <pc:picChg chg="add del mod">
          <ac:chgData name="Savoie, Bruce (ASD-S)" userId="90f4cde2-e460-48f0-a8c3-6a502e89c277" providerId="ADAL" clId="{CD76CC05-8127-438C-A982-F8EB4CB446FF}" dt="2022-04-24T14:47:46.365" v="797" actId="478"/>
          <ac:picMkLst>
            <pc:docMk/>
            <pc:sldMk cId="2337690749" sldId="269"/>
            <ac:picMk id="1026" creationId="{5F76DCB3-71B3-4D11-B2EC-E39BE0B149FE}"/>
          </ac:picMkLst>
        </pc:picChg>
        <pc:picChg chg="del">
          <ac:chgData name="Savoie, Bruce (ASD-S)" userId="90f4cde2-e460-48f0-a8c3-6a502e89c277" providerId="ADAL" clId="{CD76CC05-8127-438C-A982-F8EB4CB446FF}" dt="2022-04-11T00:01:36.696" v="319" actId="478"/>
          <ac:picMkLst>
            <pc:docMk/>
            <pc:sldMk cId="2337690749" sldId="269"/>
            <ac:picMk id="3074" creationId="{938CB88C-32DA-4901-9AD8-0EE228D77978}"/>
          </ac:picMkLst>
        </pc:picChg>
        <pc:picChg chg="add mod">
          <ac:chgData name="Savoie, Bruce (ASD-S)" userId="90f4cde2-e460-48f0-a8c3-6a502e89c277" providerId="ADAL" clId="{CD76CC05-8127-438C-A982-F8EB4CB446FF}" dt="2022-04-24T14:51:54.778" v="1027" actId="26606"/>
          <ac:picMkLst>
            <pc:docMk/>
            <pc:sldMk cId="2337690749" sldId="269"/>
            <ac:picMk id="3074" creationId="{E52C85B3-557B-412E-B9F1-42304EBD4DDD}"/>
          </ac:picMkLst>
        </pc:picChg>
        <pc:picChg chg="add">
          <ac:chgData name="Savoie, Bruce (ASD-S)" userId="90f4cde2-e460-48f0-a8c3-6a502e89c277" providerId="ADAL" clId="{CD76CC05-8127-438C-A982-F8EB4CB446FF}" dt="2022-04-24T14:51:54.778" v="1027" actId="26606"/>
          <ac:picMkLst>
            <pc:docMk/>
            <pc:sldMk cId="2337690749" sldId="269"/>
            <ac:picMk id="3076" creationId="{2FA3880A-8D8F-466C-A4A1-F07BCDD3719C}"/>
          </ac:picMkLst>
        </pc:picChg>
      </pc:sldChg>
      <pc:sldChg chg="addSp delSp modSp add mod setBg delDesignElem">
        <pc:chgData name="Savoie, Bruce (ASD-S)" userId="90f4cde2-e460-48f0-a8c3-6a502e89c277" providerId="ADAL" clId="{CD76CC05-8127-438C-A982-F8EB4CB446FF}" dt="2022-04-24T14:51:27.381" v="1022" actId="20577"/>
        <pc:sldMkLst>
          <pc:docMk/>
          <pc:sldMk cId="2217820591" sldId="270"/>
        </pc:sldMkLst>
        <pc:spChg chg="mo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2" creationId="{D115CCF8-2769-4FD0-8B96-80EE0ED03C4A}"/>
          </ac:spMkLst>
        </pc:spChg>
        <pc:spChg chg="mod">
          <ac:chgData name="Savoie, Bruce (ASD-S)" userId="90f4cde2-e460-48f0-a8c3-6a502e89c277" providerId="ADAL" clId="{CD76CC05-8127-438C-A982-F8EB4CB446FF}" dt="2022-04-24T14:51:27.381" v="1022" actId="20577"/>
          <ac:spMkLst>
            <pc:docMk/>
            <pc:sldMk cId="2217820591" sldId="270"/>
            <ac:spMk id="3" creationId="{1E3F876D-F79B-4A78-BBAE-473F18283455}"/>
          </ac:spMkLst>
        </pc:spChg>
        <pc:spChg chg="add del mod">
          <ac:chgData name="Savoie, Bruce (ASD-S)" userId="90f4cde2-e460-48f0-a8c3-6a502e89c277" providerId="ADAL" clId="{CD76CC05-8127-438C-A982-F8EB4CB446FF}" dt="2022-04-24T14:50:28.704" v="917"/>
          <ac:spMkLst>
            <pc:docMk/>
            <pc:sldMk cId="2217820591" sldId="270"/>
            <ac:spMk id="4" creationId="{CB59D89B-13A1-48C4-B141-BC90BC7DF7FC}"/>
          </ac:spMkLst>
        </pc:spChg>
        <pc:spChg chg="add del mod">
          <ac:chgData name="Savoie, Bruce (ASD-S)" userId="90f4cde2-e460-48f0-a8c3-6a502e89c277" providerId="ADAL" clId="{CD76CC05-8127-438C-A982-F8EB4CB446FF}" dt="2022-04-11T00:03:49.270" v="426"/>
          <ac:spMkLst>
            <pc:docMk/>
            <pc:sldMk cId="2217820591" sldId="270"/>
            <ac:spMk id="4" creationId="{D8200A87-0A09-469A-ABA5-391551C233CF}"/>
          </ac:spMkLst>
        </pc:spChg>
        <pc:spChg chg="del">
          <ac:chgData name="Savoie, Bruce (ASD-S)" userId="90f4cde2-e460-48f0-a8c3-6a502e89c277" providerId="ADAL" clId="{CD76CC05-8127-438C-A982-F8EB4CB446FF}" dt="2022-04-11T00:03:51.827" v="427" actId="26606"/>
          <ac:spMkLst>
            <pc:docMk/>
            <pc:sldMk cId="2217820591" sldId="270"/>
            <ac:spMk id="18" creationId="{A6073935-E043-4801-AF06-06093A9145F7}"/>
          </ac:spMkLst>
        </pc:spChg>
        <pc:spChg chg="del">
          <ac:chgData name="Savoie, Bruce (ASD-S)" userId="90f4cde2-e460-48f0-a8c3-6a502e89c277" providerId="ADAL" clId="{CD76CC05-8127-438C-A982-F8EB4CB446FF}" dt="2022-04-11T00:03:51.827" v="427" actId="26606"/>
          <ac:spMkLst>
            <pc:docMk/>
            <pc:sldMk cId="2217820591" sldId="270"/>
            <ac:spMk id="28" creationId="{8D6B9972-4A81-4223-9901-0E559A1D5E59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32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34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36" creationId="{E1F0989E-BFBB-43E4-927B-2C51C7AE261D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38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40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42" creationId="{8BEDFD2F-1480-498D-9A62-BA55B14A3B90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48" creationId="{C306EEC9-6E83-4555-A9D3-7910ED27BAD1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0" creationId="{186F7B80-3B04-4C72-BA77-E34EF7FAC9CC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2" creationId="{4D1AC6C6-FE68-4B13-BFCF-D0E8B3D81777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4" creationId="{7E2C0214-1438-4F5F-8BB7-847D7B2B3A6D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6" creationId="{41CFFB3C-DBCC-498B-B635-CD1FA730DB40}"/>
          </ac:spMkLst>
        </pc:spChg>
        <pc:spChg chg="add del">
          <ac:chgData name="Savoie, Bruce (ASD-S)" userId="90f4cde2-e460-48f0-a8c3-6a502e89c277" providerId="ADAL" clId="{CD76CC05-8127-438C-A982-F8EB4CB446FF}" dt="2022-04-24T14:50:40.292" v="919" actId="26606"/>
          <ac:spMkLst>
            <pc:docMk/>
            <pc:sldMk cId="2217820591" sldId="270"/>
            <ac:spMk id="58" creationId="{7BB289EA-43E0-4FC3-A38C-8168D8F18AB5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2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3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4" creationId="{E1F0989E-BFBB-43E4-927B-2C51C7AE261D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5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6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67" creationId="{D74577E3-FA18-4D8A-9E42-FF3D35D3FCBA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70" creationId="{31FFB1DF-0D2D-4029-A8C7-317DDCF92762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78" creationId="{3770C84D-AB0A-4DD9-9CD3-B0DDCBCA336A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217820591" sldId="270"/>
            <ac:spMk id="79" creationId="{1D4477A3-7936-4C6B-B46C-52E99531272A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80" creationId="{7EBBF7C2-27D7-480A-BEFA-B1399AC04508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88" creationId="{78FBE352-03FD-4333-A348-0C7FCF5FE03B}"/>
          </ac:spMkLst>
        </pc:spChg>
        <pc:spChg chg="add del">
          <ac:chgData name="Savoie, Bruce (ASD-S)" userId="90f4cde2-e460-48f0-a8c3-6a502e89c277" providerId="ADAL" clId="{CD76CC05-8127-438C-A982-F8EB4CB446FF}" dt="2022-04-24T14:49:44.486" v="907"/>
          <ac:spMkLst>
            <pc:docMk/>
            <pc:sldMk cId="2217820591" sldId="270"/>
            <ac:spMk id="89" creationId="{C29A1D40-470D-401E-8548-6FF3CF37797D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90" creationId="{9C6A91D1-6664-4898-92B7-49F9982CEF01}"/>
          </ac:spMkLst>
        </pc:spChg>
        <pc:spChg chg="add del">
          <ac:chgData name="Savoie, Bruce (ASD-S)" userId="90f4cde2-e460-48f0-a8c3-6a502e89c277" providerId="ADAL" clId="{CD76CC05-8127-438C-A982-F8EB4CB446FF}" dt="2022-04-24T14:50:44.584" v="921" actId="26606"/>
          <ac:spMkLst>
            <pc:docMk/>
            <pc:sldMk cId="2217820591" sldId="270"/>
            <ac:spMk id="91" creationId="{D44EDEA4-22DE-4070-A5F1-4AEE20A4D527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95" creationId="{4C790028-99AE-4AE4-8269-9913E2D50625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96" creationId="{06936A2A-FE08-4EE0-A409-3EF3FA2448DE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97" creationId="{E1F0989E-BFBB-43E4-927B-2C51C7AE261D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98" creationId="{8ACA2469-91AA-459B-A5DD-8FFC0F70E05C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99" creationId="{97860FD2-CA19-4064-AA6F-68050C3D2011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100" creationId="{2F1C851F-67D1-4A39-A0D0-31EF2203CC5E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103" creationId="{8D22FE9C-C853-4C04-B07A-6EB898B2A774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104" creationId="{278E33C4-6991-4D20-AB8E-F6CF7FD833AA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105" creationId="{6CBC4DCF-863D-44DE-B209-712EBB6B1040}"/>
          </ac:spMkLst>
        </pc:spChg>
        <pc:spChg chg="add">
          <ac:chgData name="Savoie, Bruce (ASD-S)" userId="90f4cde2-e460-48f0-a8c3-6a502e89c277" providerId="ADAL" clId="{CD76CC05-8127-438C-A982-F8EB4CB446FF}" dt="2022-04-24T14:50:44.634" v="922" actId="26606"/>
          <ac:spMkLst>
            <pc:docMk/>
            <pc:sldMk cId="2217820591" sldId="270"/>
            <ac:spMk id="106" creationId="{12F69FEA-89FD-43D0-942C-882717455388}"/>
          </ac:spMkLst>
        </pc:spChg>
        <pc:grpChg chg="del">
          <ac:chgData name="Savoie, Bruce (ASD-S)" userId="90f4cde2-e460-48f0-a8c3-6a502e89c277" providerId="ADAL" clId="{CD76CC05-8127-438C-A982-F8EB4CB446FF}" dt="2022-04-11T00:03:51.827" v="427" actId="26606"/>
          <ac:grpSpMkLst>
            <pc:docMk/>
            <pc:sldMk cId="2217820591" sldId="270"/>
            <ac:grpSpMk id="10" creationId="{C616B3DC-C165-433D-9187-62DCC0E317D3}"/>
          </ac:grpSpMkLst>
        </pc:grpChg>
        <pc:grpChg chg="del">
          <ac:chgData name="Savoie, Bruce (ASD-S)" userId="90f4cde2-e460-48f0-a8c3-6a502e89c277" providerId="ADAL" clId="{CD76CC05-8127-438C-A982-F8EB4CB446FF}" dt="2022-04-11T00:03:51.827" v="427" actId="26606"/>
          <ac:grpSpMkLst>
            <pc:docMk/>
            <pc:sldMk cId="2217820591" sldId="270"/>
            <ac:grpSpMk id="20" creationId="{8AC26FF4-D6F9-4A94-A837-D051A101EDD3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217820591" sldId="270"/>
            <ac:grpSpMk id="71" creationId="{C616B3DC-C165-433D-9187-62DCC0E317D3}"/>
          </ac:grpSpMkLst>
        </pc:grpChg>
        <pc:grpChg chg="add 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217820591" sldId="270"/>
            <ac:grpSpMk id="81" creationId="{F44DEACC-B2E6-413E-B2B5-320225952713}"/>
          </ac:grpSpMkLst>
        </pc:grpChg>
        <pc:picChg chg="del">
          <ac:chgData name="Savoie, Bruce (ASD-S)" userId="90f4cde2-e460-48f0-a8c3-6a502e89c277" providerId="ADAL" clId="{CD76CC05-8127-438C-A982-F8EB4CB446FF}" dt="2022-04-11T00:03:21.410" v="425" actId="478"/>
          <ac:picMkLst>
            <pc:docMk/>
            <pc:sldMk cId="2217820591" sldId="270"/>
            <ac:picMk id="5" creationId="{0AEEC48C-D76D-4971-B738-7A57233C0044}"/>
          </ac:picMkLst>
        </pc:picChg>
        <pc:picChg chg="add mod">
          <ac:chgData name="Savoie, Bruce (ASD-S)" userId="90f4cde2-e460-48f0-a8c3-6a502e89c277" providerId="ADAL" clId="{CD76CC05-8127-438C-A982-F8EB4CB446FF}" dt="2022-04-24T14:50:44.634" v="922" actId="26606"/>
          <ac:picMkLst>
            <pc:docMk/>
            <pc:sldMk cId="2217820591" sldId="270"/>
            <ac:picMk id="23" creationId="{6FAB5159-8E91-430F-A386-2DC331EE24A2}"/>
          </ac:picMkLst>
        </pc:picChg>
        <pc:picChg chg="add del">
          <ac:chgData name="Savoie, Bruce (ASD-S)" userId="90f4cde2-e460-48f0-a8c3-6a502e89c277" providerId="ADAL" clId="{CD76CC05-8127-438C-A982-F8EB4CB446FF}" dt="2022-04-24T14:50:40.292" v="919" actId="26606"/>
          <ac:picMkLst>
            <pc:docMk/>
            <pc:sldMk cId="2217820591" sldId="270"/>
            <ac:picMk id="25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4-24T14:50:40.292" v="919" actId="26606"/>
          <ac:picMkLst>
            <pc:docMk/>
            <pc:sldMk cId="2217820591" sldId="270"/>
            <ac:picMk id="30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4-24T14:50:40.292" v="919" actId="26606"/>
          <ac:picMkLst>
            <pc:docMk/>
            <pc:sldMk cId="2217820591" sldId="270"/>
            <ac:picMk id="44" creationId="{52D381FB-9400-4C85-9074-8D2C4A88D879}"/>
          </ac:picMkLst>
        </pc:picChg>
        <pc:picChg chg="add del">
          <ac:chgData name="Savoie, Bruce (ASD-S)" userId="90f4cde2-e460-48f0-a8c3-6a502e89c277" providerId="ADAL" clId="{CD76CC05-8127-438C-A982-F8EB4CB446FF}" dt="2022-04-24T14:50:40.292" v="919" actId="26606"/>
          <ac:picMkLst>
            <pc:docMk/>
            <pc:sldMk cId="2217820591" sldId="270"/>
            <ac:picMk id="46" creationId="{048C39C2-D375-4197-8882-9EBD58C853C5}"/>
          </ac:picMkLst>
        </pc:picChg>
        <pc:picChg chg="add del">
          <ac:chgData name="Savoie, Bruce (ASD-S)" userId="90f4cde2-e460-48f0-a8c3-6a502e89c277" providerId="ADAL" clId="{CD76CC05-8127-438C-A982-F8EB4CB446FF}" dt="2022-04-24T14:50:44.584" v="921" actId="26606"/>
          <ac:picMkLst>
            <pc:docMk/>
            <pc:sldMk cId="2217820591" sldId="270"/>
            <ac:picMk id="60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4-24T14:50:44.584" v="921" actId="26606"/>
          <ac:picMkLst>
            <pc:docMk/>
            <pc:sldMk cId="2217820591" sldId="270"/>
            <ac:picMk id="61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4-24T14:50:44.584" v="921" actId="26606"/>
          <ac:picMkLst>
            <pc:docMk/>
            <pc:sldMk cId="2217820591" sldId="270"/>
            <ac:picMk id="68" creationId="{9A934298-58E5-4E9F-B25C-57B1746AB6F4}"/>
          </ac:picMkLst>
        </pc:picChg>
        <pc:picChg chg="add del">
          <ac:chgData name="Savoie, Bruce (ASD-S)" userId="90f4cde2-e460-48f0-a8c3-6a502e89c277" providerId="ADAL" clId="{CD76CC05-8127-438C-A982-F8EB4CB446FF}" dt="2022-04-24T14:50:44.584" v="921" actId="26606"/>
          <ac:picMkLst>
            <pc:docMk/>
            <pc:sldMk cId="2217820591" sldId="270"/>
            <ac:picMk id="69" creationId="{C3A87EC4-5D77-4221-830F-985B0756CE94}"/>
          </ac:picMkLst>
        </pc:picChg>
        <pc:picChg chg="add">
          <ac:chgData name="Savoie, Bruce (ASD-S)" userId="90f4cde2-e460-48f0-a8c3-6a502e89c277" providerId="ADAL" clId="{CD76CC05-8127-438C-A982-F8EB4CB446FF}" dt="2022-04-24T14:50:44.634" v="922" actId="26606"/>
          <ac:picMkLst>
            <pc:docMk/>
            <pc:sldMk cId="2217820591" sldId="270"/>
            <ac:picMk id="93" creationId="{01AF5FBB-9FDC-4D75-9DD6-DAF01ED197A0}"/>
          </ac:picMkLst>
        </pc:picChg>
        <pc:picChg chg="add">
          <ac:chgData name="Savoie, Bruce (ASD-S)" userId="90f4cde2-e460-48f0-a8c3-6a502e89c277" providerId="ADAL" clId="{CD76CC05-8127-438C-A982-F8EB4CB446FF}" dt="2022-04-24T14:50:44.634" v="922" actId="26606"/>
          <ac:picMkLst>
            <pc:docMk/>
            <pc:sldMk cId="2217820591" sldId="270"/>
            <ac:picMk id="94" creationId="{933BBBE6-F4CF-483E-BA74-B51421B4D93F}"/>
          </ac:picMkLst>
        </pc:picChg>
        <pc:picChg chg="add">
          <ac:chgData name="Savoie, Bruce (ASD-S)" userId="90f4cde2-e460-48f0-a8c3-6a502e89c277" providerId="ADAL" clId="{CD76CC05-8127-438C-A982-F8EB4CB446FF}" dt="2022-04-24T14:50:44.634" v="922" actId="26606"/>
          <ac:picMkLst>
            <pc:docMk/>
            <pc:sldMk cId="2217820591" sldId="270"/>
            <ac:picMk id="101" creationId="{67532E30-DB31-48CF-BFD8-882FB9AB388F}"/>
          </ac:picMkLst>
        </pc:picChg>
        <pc:picChg chg="add">
          <ac:chgData name="Savoie, Bruce (ASD-S)" userId="90f4cde2-e460-48f0-a8c3-6a502e89c277" providerId="ADAL" clId="{CD76CC05-8127-438C-A982-F8EB4CB446FF}" dt="2022-04-24T14:50:44.634" v="922" actId="26606"/>
          <ac:picMkLst>
            <pc:docMk/>
            <pc:sldMk cId="2217820591" sldId="270"/>
            <ac:picMk id="102" creationId="{F3BBA72F-836A-4824-AB9F-ED46122CADBD}"/>
          </ac:picMkLst>
        </pc:picChg>
        <pc:picChg chg="add del mod">
          <ac:chgData name="Savoie, Bruce (ASD-S)" userId="90f4cde2-e460-48f0-a8c3-6a502e89c277" providerId="ADAL" clId="{CD76CC05-8127-438C-A982-F8EB4CB446FF}" dt="2022-04-24T14:50:26.385" v="916" actId="21"/>
          <ac:picMkLst>
            <pc:docMk/>
            <pc:sldMk cId="2217820591" sldId="270"/>
            <ac:picMk id="1026" creationId="{66374587-551A-4B92-9694-334A16DF51D6}"/>
          </ac:picMkLst>
        </pc:picChg>
        <pc:picChg chg="add del mod">
          <ac:chgData name="Savoie, Bruce (ASD-S)" userId="90f4cde2-e460-48f0-a8c3-6a502e89c277" providerId="ADAL" clId="{CD76CC05-8127-438C-A982-F8EB4CB446FF}" dt="2022-04-24T14:46:26.626" v="792" actId="478"/>
          <ac:picMkLst>
            <pc:docMk/>
            <pc:sldMk cId="2217820591" sldId="270"/>
            <ac:picMk id="2050" creationId="{6733F37F-0639-4858-BA8C-D503A5E36AC4}"/>
          </ac:picMkLst>
        </pc:picChg>
      </pc:sldChg>
      <pc:sldChg chg="addSp delSp modSp add mod setBg delDesignElem">
        <pc:chgData name="Savoie, Bruce (ASD-S)" userId="90f4cde2-e460-48f0-a8c3-6a502e89c277" providerId="ADAL" clId="{CD76CC05-8127-438C-A982-F8EB4CB446FF}" dt="2022-04-24T14:55:41.772" v="1061" actId="14100"/>
        <pc:sldMkLst>
          <pc:docMk/>
          <pc:sldMk cId="2567019779" sldId="271"/>
        </pc:sldMkLst>
        <pc:spChg chg="mod">
          <ac:chgData name="Savoie, Bruce (ASD-S)" userId="90f4cde2-e460-48f0-a8c3-6a502e89c277" providerId="ADAL" clId="{CD76CC05-8127-438C-A982-F8EB4CB446FF}" dt="2022-04-24T14:55:17.360" v="1057" actId="1076"/>
          <ac:spMkLst>
            <pc:docMk/>
            <pc:sldMk cId="2567019779" sldId="271"/>
            <ac:spMk id="2" creationId="{41687EE9-9B1F-480E-852F-0088ED57B1C3}"/>
          </ac:spMkLst>
        </pc:spChg>
        <pc:spChg chg="add del mod">
          <ac:chgData name="Savoie, Bruce (ASD-S)" userId="90f4cde2-e460-48f0-a8c3-6a502e89c277" providerId="ADAL" clId="{CD76CC05-8127-438C-A982-F8EB4CB446FF}" dt="2022-04-24T14:49:06.515" v="800"/>
          <ac:spMkLst>
            <pc:docMk/>
            <pc:sldMk cId="2567019779" sldId="271"/>
            <ac:spMk id="3" creationId="{FF16BE0A-4821-4ACD-8791-3479E27E4A88}"/>
          </ac:spMkLst>
        </pc:spChg>
        <pc:spChg chg="add del mod">
          <ac:chgData name="Savoie, Bruce (ASD-S)" userId="90f4cde2-e460-48f0-a8c3-6a502e89c277" providerId="ADAL" clId="{CD76CC05-8127-438C-A982-F8EB4CB446FF}" dt="2022-04-24T14:54:39.784" v="1054"/>
          <ac:spMkLst>
            <pc:docMk/>
            <pc:sldMk cId="2567019779" sldId="271"/>
            <ac:spMk id="4" creationId="{F183CB79-A741-4178-BB5F-334D625678E1}"/>
          </ac:spMkLst>
        </pc:spChg>
        <pc:spChg chg="add del mod">
          <ac:chgData name="Savoie, Bruce (ASD-S)" userId="90f4cde2-e460-48f0-a8c3-6a502e89c277" providerId="ADAL" clId="{CD76CC05-8127-438C-A982-F8EB4CB446FF}" dt="2022-04-24T14:54:39.784" v="1054"/>
          <ac:spMkLst>
            <pc:docMk/>
            <pc:sldMk cId="2567019779" sldId="271"/>
            <ac:spMk id="5" creationId="{AE65C2BB-7B36-4C0B-84D3-145266CB270D}"/>
          </ac:spMkLst>
        </pc:spChg>
        <pc:spChg chg="add del mod">
          <ac:chgData name="Savoie, Bruce (ASD-S)" userId="90f4cde2-e460-48f0-a8c3-6a502e89c277" providerId="ADAL" clId="{CD76CC05-8127-438C-A982-F8EB4CB446FF}" dt="2022-04-24T14:54:39.784" v="1054"/>
          <ac:spMkLst>
            <pc:docMk/>
            <pc:sldMk cId="2567019779" sldId="271"/>
            <ac:spMk id="6" creationId="{81759A60-3B24-40E0-B702-3C34960AE974}"/>
          </ac:spMkLst>
        </pc:spChg>
        <pc:spChg chg="mod ord">
          <ac:chgData name="Savoie, Bruce (ASD-S)" userId="90f4cde2-e460-48f0-a8c3-6a502e89c277" providerId="ADAL" clId="{CD76CC05-8127-438C-A982-F8EB4CB446FF}" dt="2022-04-24T14:55:41.772" v="1061" actId="14100"/>
          <ac:spMkLst>
            <pc:docMk/>
            <pc:sldMk cId="2567019779" sldId="271"/>
            <ac:spMk id="11" creationId="{D08E1AE2-AA0A-49EE-9AC9-E77A4CCA49E6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75" creationId="{8DA14841-53A4-4935-BE65-C8373B8A6D06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77" creationId="{9877C2CF-B2DD-41C8-8B5E-152673376B41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79" creationId="{24923D72-7E69-464B-94C5-B2530008D094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81" creationId="{A00CCC86-7A88-4DFF-A0D0-6604606A2AEA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83" creationId="{E1F8ABFD-155B-4386-AE33-6E13057CFCF3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85" creationId="{AFAADFB1-A9D8-4319-BAC8-6B3FD36BF271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91" creationId="{3E12F873-5B9B-482F-9FB3-6355C4F3B718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93" creationId="{0F245259-4364-4D53-AC48-3E893885AD38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95" creationId="{3B9C7619-9AF0-4D6F-B2E3-21032A5C3AFE}"/>
          </ac:spMkLst>
        </pc:spChg>
        <pc:spChg chg="add del">
          <ac:chgData name="Savoie, Bruce (ASD-S)" userId="90f4cde2-e460-48f0-a8c3-6a502e89c277" providerId="ADAL" clId="{CD76CC05-8127-438C-A982-F8EB4CB446FF}" dt="2022-04-24T14:52:47.843" v="1032" actId="26606"/>
          <ac:spMkLst>
            <pc:docMk/>
            <pc:sldMk cId="2567019779" sldId="271"/>
            <ac:spMk id="97" creationId="{BAFBE0AC-23B1-4352-95D2-C71EB6D15029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99" creationId="{E1F8ABFD-155B-4386-AE33-6E13057CFCF3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01" creationId="{93D02AEE-30DC-4942-A9CA-7A14F8B8E297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07" creationId="{F2699857-2714-4E6A-8E11-6BEB9DF7FC5E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09" creationId="{346078E7-FDC0-448B-97DE-4EDA7702EEE5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11" creationId="{7266E038-37B1-43CF-AFE0-B21E9F572C51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113" creationId="{31E37FC9-ED36-42CE-9877-9EAB50FA84BD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39" creationId="{4C790028-99AE-4AE4-8269-9913E2D50625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1" creationId="{06936A2A-FE08-4EE0-A409-3EF3FA2448DE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3" creationId="{E1F0989E-BFBB-43E4-927B-2C51C7AE261D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5" creationId="{8ACA2469-91AA-459B-A5DD-8FFC0F70E05C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7" creationId="{97860FD2-CA19-4064-AA6F-68050C3D2011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49" creationId="{5B5704DF-AA51-4ECB-8649-3D84B66015F0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55" creationId="{AE086C11-5973-4279-A78E-9EE1FA3739B6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57" creationId="{0DD01656-031B-4B96-B470-9606C8B04C51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59" creationId="{EF01A19A-D719-400B-AD1E-7D79B2F233DA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61" creationId="{6E9ABF94-DF91-40E7-BB84-15A732A57B34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63" creationId="{8294C852-65CA-41F0-86E9-3FE5CD1C7209}"/>
          </ac:spMkLst>
        </pc:spChg>
        <pc:spChg chg="add del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165" creationId="{D0F8EB82-F811-45B7-84E5-94BE5060C8FC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4102" creationId="{8DA14841-53A4-4935-BE65-C8373B8A6D06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4103" creationId="{9877C2CF-B2DD-41C8-8B5E-152673376B41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4104" creationId="{24923D72-7E69-464B-94C5-B2530008D094}"/>
          </ac:spMkLst>
        </pc:spChg>
        <pc:spChg chg="add del">
          <ac:chgData name="Savoie, Bruce (ASD-S)" userId="90f4cde2-e460-48f0-a8c3-6a502e89c277" providerId="ADAL" clId="{CD76CC05-8127-438C-A982-F8EB4CB446FF}" dt="2022-04-24T14:53:23.738" v="1038" actId="26606"/>
          <ac:spMkLst>
            <pc:docMk/>
            <pc:sldMk cId="2567019779" sldId="271"/>
            <ac:spMk id="4105" creationId="{A00CCC86-7A88-4DFF-A0D0-6604606A2AEA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08" creationId="{8DA14841-53A4-4935-BE65-C8373B8A6D06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09" creationId="{9877C2CF-B2DD-41C8-8B5E-152673376B41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10" creationId="{24923D72-7E69-464B-94C5-B2530008D094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11" creationId="{A00CCC86-7A88-4DFF-A0D0-6604606A2AEA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12" creationId="{E1F8ABFD-155B-4386-AE33-6E13057CFCF3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13" creationId="{1FAD0390-34BF-40AC-9261-46DC940FC980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16" creationId="{B9F61B35-8B17-4284-8EC1-80628EE6314E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17" creationId="{63D6F20C-3324-4FEE-A14F-84CEC82D1E9B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18" creationId="{25148D7B-86F6-4516-8EEA-A549827E4BB9}"/>
          </ac:spMkLst>
        </pc:spChg>
        <pc:spChg chg="add">
          <ac:chgData name="Savoie, Bruce (ASD-S)" userId="90f4cde2-e460-48f0-a8c3-6a502e89c277" providerId="ADAL" clId="{CD76CC05-8127-438C-A982-F8EB4CB446FF}" dt="2022-04-24T14:55:07.173" v="1055" actId="26606"/>
          <ac:spMkLst>
            <pc:docMk/>
            <pc:sldMk cId="2567019779" sldId="271"/>
            <ac:spMk id="4119" creationId="{E3F52668-573E-409A-9976-4842BB9EAAA4}"/>
          </ac:spMkLst>
        </pc:spChg>
        <pc:grpChg chg="del">
          <ac:chgData name="Savoie, Bruce (ASD-S)" userId="90f4cde2-e460-48f0-a8c3-6a502e89c277" providerId="ADAL" clId="{CD76CC05-8127-438C-A982-F8EB4CB446FF}" dt="2022-04-24T14:49:44.486" v="907"/>
          <ac:grpSpMkLst>
            <pc:docMk/>
            <pc:sldMk cId="2567019779" sldId="271"/>
            <ac:grpSpMk id="1028" creationId="{15FF890B-3CE7-403A-AECE-2DE04FC7AF80}"/>
          </ac:grpSpMkLst>
        </pc:grpChg>
        <pc:picChg chg="add del">
          <ac:chgData name="Savoie, Bruce (ASD-S)" userId="90f4cde2-e460-48f0-a8c3-6a502e89c277" providerId="ADAL" clId="{CD76CC05-8127-438C-A982-F8EB4CB446FF}" dt="2022-04-24T14:52:47.843" v="1032" actId="26606"/>
          <ac:picMkLst>
            <pc:docMk/>
            <pc:sldMk cId="2567019779" sldId="271"/>
            <ac:picMk id="71" creationId="{2FA3880A-8D8F-466C-A4A1-F07BCDD3719C}"/>
          </ac:picMkLst>
        </pc:picChg>
        <pc:picChg chg="add del">
          <ac:chgData name="Savoie, Bruce (ASD-S)" userId="90f4cde2-e460-48f0-a8c3-6a502e89c277" providerId="ADAL" clId="{CD76CC05-8127-438C-A982-F8EB4CB446FF}" dt="2022-04-24T14:52:47.843" v="1032" actId="26606"/>
          <ac:picMkLst>
            <pc:docMk/>
            <pc:sldMk cId="2567019779" sldId="271"/>
            <ac:picMk id="73" creationId="{3C0A64CB-20A1-4508-B568-284EB04F78EE}"/>
          </ac:picMkLst>
        </pc:picChg>
        <pc:picChg chg="add del">
          <ac:chgData name="Savoie, Bruce (ASD-S)" userId="90f4cde2-e460-48f0-a8c3-6a502e89c277" providerId="ADAL" clId="{CD76CC05-8127-438C-A982-F8EB4CB446FF}" dt="2022-04-24T14:52:47.843" v="1032" actId="26606"/>
          <ac:picMkLst>
            <pc:docMk/>
            <pc:sldMk cId="2567019779" sldId="271"/>
            <ac:picMk id="87" creationId="{617C5FC5-1BC6-470E-A163-7EE80D227E61}"/>
          </ac:picMkLst>
        </pc:picChg>
        <pc:picChg chg="add del">
          <ac:chgData name="Savoie, Bruce (ASD-S)" userId="90f4cde2-e460-48f0-a8c3-6a502e89c277" providerId="ADAL" clId="{CD76CC05-8127-438C-A982-F8EB4CB446FF}" dt="2022-04-24T14:52:47.843" v="1032" actId="26606"/>
          <ac:picMkLst>
            <pc:docMk/>
            <pc:sldMk cId="2567019779" sldId="271"/>
            <ac:picMk id="89" creationId="{48316889-BCD7-49B5-89BD-4FC1D29FEF45}"/>
          </ac:picMkLst>
        </pc:picChg>
        <pc:picChg chg="add del">
          <ac:chgData name="Savoie, Bruce (ASD-S)" userId="90f4cde2-e460-48f0-a8c3-6a502e89c277" providerId="ADAL" clId="{CD76CC05-8127-438C-A982-F8EB4CB446FF}" dt="2022-04-24T14:53:23.738" v="1038" actId="26606"/>
          <ac:picMkLst>
            <pc:docMk/>
            <pc:sldMk cId="2567019779" sldId="271"/>
            <ac:picMk id="103" creationId="{FD5823F2-909F-442D-BD72-0681CCC14070}"/>
          </ac:picMkLst>
        </pc:picChg>
        <pc:picChg chg="add del">
          <ac:chgData name="Savoie, Bruce (ASD-S)" userId="90f4cde2-e460-48f0-a8c3-6a502e89c277" providerId="ADAL" clId="{CD76CC05-8127-438C-A982-F8EB4CB446FF}" dt="2022-04-24T14:53:23.738" v="1038" actId="26606"/>
          <ac:picMkLst>
            <pc:docMk/>
            <pc:sldMk cId="2567019779" sldId="271"/>
            <ac:picMk id="105" creationId="{4231EAF6-FA22-4615-A4D3-D171F7E17A54}"/>
          </ac:picMkLst>
        </pc:picChg>
        <pc:picChg chg="add del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135" creationId="{01AF5FBB-9FDC-4D75-9DD6-DAF01ED197A0}"/>
          </ac:picMkLst>
        </pc:picChg>
        <pc:picChg chg="add del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137" creationId="{933BBBE6-F4CF-483E-BA74-B51421B4D93F}"/>
          </ac:picMkLst>
        </pc:picChg>
        <pc:picChg chg="add del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151" creationId="{C94EB66C-3179-47D1-B0BF-888F58695A4B}"/>
          </ac:picMkLst>
        </pc:picChg>
        <pc:picChg chg="add del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153" creationId="{B2E9F2C0-B844-4E00-8CB3-55E8D346752A}"/>
          </ac:picMkLst>
        </pc:picChg>
        <pc:picChg chg="del">
          <ac:chgData name="Savoie, Bruce (ASD-S)" userId="90f4cde2-e460-48f0-a8c3-6a502e89c277" providerId="ADAL" clId="{CD76CC05-8127-438C-A982-F8EB4CB446FF}" dt="2022-04-24T14:48:42.736" v="799" actId="478"/>
          <ac:picMkLst>
            <pc:docMk/>
            <pc:sldMk cId="2567019779" sldId="271"/>
            <ac:picMk id="1026" creationId="{2C551A27-2AE4-448B-A404-7E72C3E17BDA}"/>
          </ac:picMkLst>
        </pc:picChg>
        <pc:picChg chg="add mod ord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4098" creationId="{724AE89C-BFC3-4CD9-875D-C54E77CE00DC}"/>
          </ac:picMkLst>
        </pc:picChg>
        <pc:picChg chg="add del">
          <ac:chgData name="Savoie, Bruce (ASD-S)" userId="90f4cde2-e460-48f0-a8c3-6a502e89c277" providerId="ADAL" clId="{CD76CC05-8127-438C-A982-F8EB4CB446FF}" dt="2022-04-24T14:53:23.738" v="1038" actId="26606"/>
          <ac:picMkLst>
            <pc:docMk/>
            <pc:sldMk cId="2567019779" sldId="271"/>
            <ac:picMk id="4100" creationId="{2FA3880A-8D8F-466C-A4A1-F07BCDD3719C}"/>
          </ac:picMkLst>
        </pc:picChg>
        <pc:picChg chg="add del">
          <ac:chgData name="Savoie, Bruce (ASD-S)" userId="90f4cde2-e460-48f0-a8c3-6a502e89c277" providerId="ADAL" clId="{CD76CC05-8127-438C-A982-F8EB4CB446FF}" dt="2022-04-24T14:53:23.738" v="1038" actId="26606"/>
          <ac:picMkLst>
            <pc:docMk/>
            <pc:sldMk cId="2567019779" sldId="271"/>
            <ac:picMk id="4101" creationId="{3C0A64CB-20A1-4508-B568-284EB04F78EE}"/>
          </ac:picMkLst>
        </pc:picChg>
        <pc:picChg chg="add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4106" creationId="{2FA3880A-8D8F-466C-A4A1-F07BCDD3719C}"/>
          </ac:picMkLst>
        </pc:picChg>
        <pc:picChg chg="add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4107" creationId="{3C0A64CB-20A1-4508-B568-284EB04F78EE}"/>
          </ac:picMkLst>
        </pc:picChg>
        <pc:picChg chg="add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4114" creationId="{60CB6B56-9C1C-44DD-B973-C2B1F233A2C3}"/>
          </ac:picMkLst>
        </pc:picChg>
        <pc:picChg chg="add">
          <ac:chgData name="Savoie, Bruce (ASD-S)" userId="90f4cde2-e460-48f0-a8c3-6a502e89c277" providerId="ADAL" clId="{CD76CC05-8127-438C-A982-F8EB4CB446FF}" dt="2022-04-24T14:55:07.173" v="1055" actId="26606"/>
          <ac:picMkLst>
            <pc:docMk/>
            <pc:sldMk cId="2567019779" sldId="271"/>
            <ac:picMk id="4115" creationId="{FCA363CE-60DD-4ABB-A0E6-1294AB0FBDB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59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9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3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15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18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7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63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5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6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2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DAF61AA-5A98-4049-A93E-477E5505141A}" type="datetimeFigureOut">
              <a:rPr lang="en-US" smtClean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37695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36C4D283-22EA-4931-9DEC-0304C9414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72">
            <a:extLst>
              <a:ext uri="{FF2B5EF4-FFF2-40B4-BE49-F238E27FC236}">
                <a16:creationId xmlns:a16="http://schemas.microsoft.com/office/drawing/2014/main" id="{A7A9E6DD-CC7C-4150-8911-883397CCA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30" name="Picture 74">
            <a:extLst>
              <a:ext uri="{FF2B5EF4-FFF2-40B4-BE49-F238E27FC236}">
                <a16:creationId xmlns:a16="http://schemas.microsoft.com/office/drawing/2014/main" id="{DDA1B7FE-FED9-4723-8992-4E2804D95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31" name="Rectangle 76">
            <a:extLst>
              <a:ext uri="{FF2B5EF4-FFF2-40B4-BE49-F238E27FC236}">
                <a16:creationId xmlns:a16="http://schemas.microsoft.com/office/drawing/2014/main" id="{9A1F42EF-9A4D-4E5A-B1EE-7E6EDAE71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Rectangle 78">
            <a:extLst>
              <a:ext uri="{FF2B5EF4-FFF2-40B4-BE49-F238E27FC236}">
                <a16:creationId xmlns:a16="http://schemas.microsoft.com/office/drawing/2014/main" id="{70B59514-0D9B-415E-B4CB-4CB50B0FE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80">
            <a:extLst>
              <a:ext uri="{FF2B5EF4-FFF2-40B4-BE49-F238E27FC236}">
                <a16:creationId xmlns:a16="http://schemas.microsoft.com/office/drawing/2014/main" id="{937B4B19-EFE0-4CF3-97D5-BADE0BED7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EDC2D-1E70-46CF-BDBB-41945B1AC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804" y="3428998"/>
            <a:ext cx="4533194" cy="2268559"/>
          </a:xfrm>
        </p:spPr>
        <p:txBody>
          <a:bodyPr>
            <a:normAutofit/>
          </a:bodyPr>
          <a:lstStyle/>
          <a:p>
            <a:r>
              <a:rPr lang="en-US"/>
              <a:t>Lightning News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55F1BB-93B1-4900-B5F8-12E5E65E4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4907" y="2268786"/>
            <a:ext cx="4378091" cy="1160213"/>
          </a:xfrm>
        </p:spPr>
        <p:txBody>
          <a:bodyPr>
            <a:normAutofit/>
          </a:bodyPr>
          <a:lstStyle/>
          <a:p>
            <a:r>
              <a:rPr lang="en-US" dirty="0"/>
              <a:t>April 24 – April 28</a:t>
            </a:r>
          </a:p>
        </p:txBody>
      </p:sp>
      <p:pic>
        <p:nvPicPr>
          <p:cNvPr id="1026" name="Picture 2" descr="Barnhill Memorial School - Home | Facebook">
            <a:extLst>
              <a:ext uri="{FF2B5EF4-FFF2-40B4-BE49-F238E27FC236}">
                <a16:creationId xmlns:a16="http://schemas.microsoft.com/office/drawing/2014/main" id="{BA5259B2-E407-47BD-9C89-B0D0353E1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1249" y="2362631"/>
            <a:ext cx="3435136" cy="2133400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" name="Rectangle 82">
            <a:extLst>
              <a:ext uri="{FF2B5EF4-FFF2-40B4-BE49-F238E27FC236}">
                <a16:creationId xmlns:a16="http://schemas.microsoft.com/office/drawing/2014/main" id="{05610B29-A0F6-4F83-BF46-0A928A0AA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6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27">
            <a:extLst>
              <a:ext uri="{FF2B5EF4-FFF2-40B4-BE49-F238E27FC236}">
                <a16:creationId xmlns:a16="http://schemas.microsoft.com/office/drawing/2014/main" id="{01AF5FBB-9FDC-4D75-9DD6-DAF01ED19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94" name="Picture 29">
            <a:extLst>
              <a:ext uri="{FF2B5EF4-FFF2-40B4-BE49-F238E27FC236}">
                <a16:creationId xmlns:a16="http://schemas.microsoft.com/office/drawing/2014/main" id="{933BBBE6-F4CF-483E-BA74-B51421B4D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95" name="Rectangle 31">
            <a:extLst>
              <a:ext uri="{FF2B5EF4-FFF2-40B4-BE49-F238E27FC236}">
                <a16:creationId xmlns:a16="http://schemas.microsoft.com/office/drawing/2014/main" id="{4C790028-99AE-4AE4-8269-9913E2D50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" name="Rectangle 33">
            <a:extLst>
              <a:ext uri="{FF2B5EF4-FFF2-40B4-BE49-F238E27FC236}">
                <a16:creationId xmlns:a16="http://schemas.microsoft.com/office/drawing/2014/main" id="{06936A2A-FE08-4EE0-A409-3EF3FA244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35">
            <a:extLst>
              <a:ext uri="{FF2B5EF4-FFF2-40B4-BE49-F238E27FC236}">
                <a16:creationId xmlns:a16="http://schemas.microsoft.com/office/drawing/2014/main" id="{E1F0989E-BFBB-43E4-927B-2C51C7AE2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" name="Rectangle 37">
            <a:extLst>
              <a:ext uri="{FF2B5EF4-FFF2-40B4-BE49-F238E27FC236}">
                <a16:creationId xmlns:a16="http://schemas.microsoft.com/office/drawing/2014/main" id="{8ACA2469-91AA-459B-A5DD-8FFC0F70E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TextBox 39">
            <a:extLst>
              <a:ext uri="{FF2B5EF4-FFF2-40B4-BE49-F238E27FC236}">
                <a16:creationId xmlns:a16="http://schemas.microsoft.com/office/drawing/2014/main" id="{97860FD2-CA19-4064-AA6F-68050C3D2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100" name="Rectangle 41">
            <a:extLst>
              <a:ext uri="{FF2B5EF4-FFF2-40B4-BE49-F238E27FC236}">
                <a16:creationId xmlns:a16="http://schemas.microsoft.com/office/drawing/2014/main" id="{2F1C851F-67D1-4A39-A0D0-31EF2203C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43">
            <a:extLst>
              <a:ext uri="{FF2B5EF4-FFF2-40B4-BE49-F238E27FC236}">
                <a16:creationId xmlns:a16="http://schemas.microsoft.com/office/drawing/2014/main" id="{67532E30-DB31-48CF-BFD8-882FB9AB3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2" name="Picture 45">
            <a:extLst>
              <a:ext uri="{FF2B5EF4-FFF2-40B4-BE49-F238E27FC236}">
                <a16:creationId xmlns:a16="http://schemas.microsoft.com/office/drawing/2014/main" id="{F3BBA72F-836A-4824-AB9F-ED46122CA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3" name="Rectangle 47">
            <a:extLst>
              <a:ext uri="{FF2B5EF4-FFF2-40B4-BE49-F238E27FC236}">
                <a16:creationId xmlns:a16="http://schemas.microsoft.com/office/drawing/2014/main" id="{8D22FE9C-C853-4C04-B07A-6EB898B2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49">
            <a:extLst>
              <a:ext uri="{FF2B5EF4-FFF2-40B4-BE49-F238E27FC236}">
                <a16:creationId xmlns:a16="http://schemas.microsoft.com/office/drawing/2014/main" id="{278E33C4-6991-4D20-AB8E-F6CF7FD833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51">
            <a:extLst>
              <a:ext uri="{FF2B5EF4-FFF2-40B4-BE49-F238E27FC236}">
                <a16:creationId xmlns:a16="http://schemas.microsoft.com/office/drawing/2014/main" id="{6CBC4DCF-863D-44DE-B209-712EBB6B1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5CCF8-2769-4FD0-8B96-80EE0ED0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7850" y="808056"/>
            <a:ext cx="4219067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Congratulations you are a good citizen.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F876D-F79B-4A78-BBAE-473F18283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7851" y="2052116"/>
            <a:ext cx="4215812" cy="3997828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indent="0"/>
            <a:r>
              <a:rPr lang="en-US" sz="1800" u="sng" dirty="0"/>
              <a:t>Just Be a Nice Human</a:t>
            </a:r>
            <a:r>
              <a:rPr lang="en-US" sz="1800" dirty="0"/>
              <a:t>: by K. Hunter (student).</a:t>
            </a:r>
          </a:p>
          <a:p>
            <a:pPr marL="0" indent="0"/>
            <a:r>
              <a:rPr lang="en-US" sz="1800" dirty="0"/>
              <a:t>We all know in our heart that all things are possible. </a:t>
            </a:r>
          </a:p>
          <a:p>
            <a:pPr marL="0" indent="0"/>
            <a:r>
              <a:rPr lang="en-US" sz="1800" dirty="0"/>
              <a:t>We need to be kind, respectful and believe in miracles.</a:t>
            </a:r>
          </a:p>
          <a:p>
            <a:pPr marL="0" indent="0"/>
            <a:r>
              <a:rPr lang="en-US" sz="1800" dirty="0"/>
              <a:t>We can all stand on our own two feet, and we have the potential to reach out and help a friend or a classmate.</a:t>
            </a:r>
          </a:p>
          <a:p>
            <a:pPr marL="0" indent="0"/>
            <a:r>
              <a:rPr lang="en-US" sz="1800" dirty="0"/>
              <a:t>Just be a nice human and our world could be so much more peaceful.</a:t>
            </a:r>
          </a:p>
        </p:txBody>
      </p:sp>
      <p:pic>
        <p:nvPicPr>
          <p:cNvPr id="23" name="Picture 2" descr="Congratulation GIFs - Get the best GIF on GIPHY">
            <a:extLst>
              <a:ext uri="{FF2B5EF4-FFF2-40B4-BE49-F238E27FC236}">
                <a16:creationId xmlns:a16="http://schemas.microsoft.com/office/drawing/2014/main" id="{6FAB5159-8E91-430F-A386-2DC331EE24A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1864" y="2654045"/>
            <a:ext cx="3434521" cy="1550573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Rectangle 53">
            <a:extLst>
              <a:ext uri="{FF2B5EF4-FFF2-40B4-BE49-F238E27FC236}">
                <a16:creationId xmlns:a16="http://schemas.microsoft.com/office/drawing/2014/main" id="{12F69FEA-89FD-43D0-942C-882717455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2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49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9" name="Picture 51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0" name="Rectangle 53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Rectangle 55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" name="Rectangle 57">
            <a:extLst>
              <a:ext uri="{FF2B5EF4-FFF2-40B4-BE49-F238E27FC236}">
                <a16:creationId xmlns:a16="http://schemas.microsoft.com/office/drawing/2014/main" id="{24923D72-7E69-464B-94C5-B2530008D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" name="Rectangle 59">
            <a:extLst>
              <a:ext uri="{FF2B5EF4-FFF2-40B4-BE49-F238E27FC236}">
                <a16:creationId xmlns:a16="http://schemas.microsoft.com/office/drawing/2014/main" id="{A00CCC86-7A88-4DFF-A0D0-6604606A2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" name="TextBox 61">
            <a:extLst>
              <a:ext uri="{FF2B5EF4-FFF2-40B4-BE49-F238E27FC236}">
                <a16:creationId xmlns:a16="http://schemas.microsoft.com/office/drawing/2014/main" id="{E1F8ABFD-155B-4386-AE33-6E13057CF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85" name="Rectangle 63">
            <a:extLst>
              <a:ext uri="{FF2B5EF4-FFF2-40B4-BE49-F238E27FC236}">
                <a16:creationId xmlns:a16="http://schemas.microsoft.com/office/drawing/2014/main" id="{43BBAF34-367D-4E18-A62E-4602BD908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32" y="-2718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65">
            <a:extLst>
              <a:ext uri="{FF2B5EF4-FFF2-40B4-BE49-F238E27FC236}">
                <a16:creationId xmlns:a16="http://schemas.microsoft.com/office/drawing/2014/main" id="{99A4CF08-858A-49E4-B707-4E7585D11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67">
            <a:extLst>
              <a:ext uri="{FF2B5EF4-FFF2-40B4-BE49-F238E27FC236}">
                <a16:creationId xmlns:a16="http://schemas.microsoft.com/office/drawing/2014/main" id="{56938E62-910D-4D69-AA09-567AAAC37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69">
            <a:extLst>
              <a:ext uri="{FF2B5EF4-FFF2-40B4-BE49-F238E27FC236}">
                <a16:creationId xmlns:a16="http://schemas.microsoft.com/office/drawing/2014/main" id="{A74E54C6-D084-4BC8-B3F9-8B9EC22A6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5" y="0"/>
            <a:ext cx="65268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687EE9-9B1F-480E-852F-0088ED57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738" y="808056"/>
            <a:ext cx="4986954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Drama Club!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5262-433D-4823-A903-E124C24E4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4739" y="2052116"/>
            <a:ext cx="4901548" cy="39978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indent="0">
              <a:spcBef>
                <a:spcPts val="0"/>
              </a:spcBef>
            </a:pPr>
            <a:r>
              <a:rPr lang="en-US" sz="1800" dirty="0"/>
              <a:t>The students are working very diligently on the production of “Alice.”</a:t>
            </a:r>
          </a:p>
          <a:p>
            <a:pPr marL="0" marR="0" indent="0">
              <a:spcBef>
                <a:spcPts val="0"/>
              </a:spcBef>
            </a:pPr>
            <a:r>
              <a:rPr lang="en-US" sz="1800" dirty="0"/>
              <a:t>There are practices on Tuesday and Wednesday of this week.</a:t>
            </a:r>
          </a:p>
          <a:p>
            <a:pPr marL="0" marR="0" indent="0">
              <a:spcBef>
                <a:spcPts val="0"/>
              </a:spcBef>
            </a:pPr>
            <a:r>
              <a:rPr lang="en-US" sz="1800" dirty="0"/>
              <a:t>The students are also working on the sets.</a:t>
            </a:r>
          </a:p>
          <a:p>
            <a:pPr marL="0" marR="0" indent="0">
              <a:spcBef>
                <a:spcPts val="0"/>
              </a:spcBef>
            </a:pPr>
            <a:r>
              <a:rPr lang="en-US" sz="1800" dirty="0"/>
              <a:t>The production will be performed on the 24</a:t>
            </a:r>
            <a:r>
              <a:rPr lang="en-US" sz="1800" baseline="30000" dirty="0"/>
              <a:t>th</a:t>
            </a:r>
            <a:r>
              <a:rPr lang="en-US" sz="1800" dirty="0"/>
              <a:t> and 25</a:t>
            </a:r>
            <a:r>
              <a:rPr lang="en-US" sz="1800" baseline="30000" dirty="0"/>
              <a:t>th</a:t>
            </a:r>
            <a:r>
              <a:rPr lang="en-US" sz="1800" dirty="0"/>
              <a:t> of May. Please stay tuned for details about the show.</a:t>
            </a:r>
          </a:p>
        </p:txBody>
      </p:sp>
      <p:sp>
        <p:nvSpPr>
          <p:cNvPr id="89" name="Rectangle 71">
            <a:extLst>
              <a:ext uri="{FF2B5EF4-FFF2-40B4-BE49-F238E27FC236}">
                <a16:creationId xmlns:a16="http://schemas.microsoft.com/office/drawing/2014/main" id="{777713DB-A0B1-4507-9991-B6DCAE43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3970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picture containing text&#10;&#10;Description automatically generated">
            <a:extLst>
              <a:ext uri="{FF2B5EF4-FFF2-40B4-BE49-F238E27FC236}">
                <a16:creationId xmlns:a16="http://schemas.microsoft.com/office/drawing/2014/main" id="{7B56D2F3-355A-5ACD-704F-AB34AEB1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13" r="21079" b="2"/>
          <a:stretch/>
        </p:blipFill>
        <p:spPr>
          <a:xfrm>
            <a:off x="7534656" y="227"/>
            <a:ext cx="4657039" cy="6858000"/>
          </a:xfrm>
          <a:prstGeom prst="rect">
            <a:avLst/>
          </a:prstGeom>
        </p:spPr>
      </p:pic>
      <p:pic>
        <p:nvPicPr>
          <p:cNvPr id="90" name="Picture 73">
            <a:extLst>
              <a:ext uri="{FF2B5EF4-FFF2-40B4-BE49-F238E27FC236}">
                <a16:creationId xmlns:a16="http://schemas.microsoft.com/office/drawing/2014/main" id="{A9A96FF2-ACD7-48C4-BCE1-FC7F42108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72" y="0"/>
            <a:ext cx="4649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70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7" name="Rectangle 78">
            <a:extLst>
              <a:ext uri="{FF2B5EF4-FFF2-40B4-BE49-F238E27FC236}">
                <a16:creationId xmlns:a16="http://schemas.microsoft.com/office/drawing/2014/main" id="{24923D72-7E69-464B-94C5-B2530008D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00CCC86-7A88-4DFF-A0D0-6604606A2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1F8ABFD-155B-4386-AE33-6E13057CF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2FD6CE23-240D-415B-81B0-F15CE6076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8" name="Picture 86">
            <a:extLst>
              <a:ext uri="{FF2B5EF4-FFF2-40B4-BE49-F238E27FC236}">
                <a16:creationId xmlns:a16="http://schemas.microsoft.com/office/drawing/2014/main" id="{16E66A48-7796-4FE2-8042-B87F1E3A5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C5DED009-4FA7-4A3F-B64A-86EE7D5C4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91" name="Rectangle 90">
            <a:extLst>
              <a:ext uri="{FF2B5EF4-FFF2-40B4-BE49-F238E27FC236}">
                <a16:creationId xmlns:a16="http://schemas.microsoft.com/office/drawing/2014/main" id="{7FC58165-2D0C-46A8-9039-E47107B79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AB394C5-66AD-4654-96DD-5F7A5B282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0006BD7-716F-4665-AEF3-99B318822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0CCF3-8131-48A6-8720-23054D5F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317492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/>
              <a:t>Volleyball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2BC26-CB9E-4B1E-A189-7DB32A953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69803" y="2052116"/>
            <a:ext cx="3317493" cy="39978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>
              <a:spcBef>
                <a:spcPts val="0"/>
              </a:spcBef>
            </a:pPr>
            <a:r>
              <a:rPr lang="en-US" sz="1800" dirty="0"/>
              <a:t>Monday: Boys’ volleyball practice from 3:00 – 4:30 p.m.</a:t>
            </a:r>
          </a:p>
          <a:p>
            <a:pPr marL="0" marR="0">
              <a:spcBef>
                <a:spcPts val="0"/>
              </a:spcBef>
            </a:pPr>
            <a:r>
              <a:rPr lang="en-US" sz="1800" dirty="0"/>
              <a:t>Tuesday: Boys’ volleyball game @ Sam de Cham.</a:t>
            </a:r>
          </a:p>
          <a:p>
            <a:pPr marL="0" marR="0">
              <a:spcBef>
                <a:spcPts val="0"/>
              </a:spcBef>
            </a:pPr>
            <a:r>
              <a:rPr lang="en-US" sz="1800" dirty="0"/>
              <a:t>Wednesday: Girls’ volleyball practice from 3:00 – 4:30 p.m.</a:t>
            </a:r>
          </a:p>
          <a:p>
            <a:pPr marL="0" marR="0">
              <a:spcBef>
                <a:spcPts val="0"/>
              </a:spcBef>
            </a:pPr>
            <a:r>
              <a:rPr lang="en-US" sz="1800" dirty="0"/>
              <a:t>Thursday: Girls’ volleyball game here vs Sam de Cham.</a:t>
            </a:r>
          </a:p>
        </p:txBody>
      </p:sp>
      <p:pic>
        <p:nvPicPr>
          <p:cNvPr id="3074" name="Picture 2" descr="Canada wins volleyball bronze at Pan Am Games | Globalnews.ca">
            <a:extLst>
              <a:ext uri="{FF2B5EF4-FFF2-40B4-BE49-F238E27FC236}">
                <a16:creationId xmlns:a16="http://schemas.microsoft.com/office/drawing/2014/main" id="{938CB88C-32DA-4901-9AD8-0EE228D7797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4" r="33245"/>
          <a:stretch/>
        </p:blipFill>
        <p:spPr bwMode="auto">
          <a:xfrm>
            <a:off x="6094766" y="647190"/>
            <a:ext cx="4651619" cy="5564283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17038EEB-6071-4BDA-AA8F-6D46EB56D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0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86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107" name="Picture 88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108" name="Rectangle 90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9" name="Rectangle 92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0" name="Rectangle 94">
            <a:extLst>
              <a:ext uri="{FF2B5EF4-FFF2-40B4-BE49-F238E27FC236}">
                <a16:creationId xmlns:a16="http://schemas.microsoft.com/office/drawing/2014/main" id="{24923D72-7E69-464B-94C5-B2530008D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1" name="Rectangle 96">
            <a:extLst>
              <a:ext uri="{FF2B5EF4-FFF2-40B4-BE49-F238E27FC236}">
                <a16:creationId xmlns:a16="http://schemas.microsoft.com/office/drawing/2014/main" id="{A00CCC86-7A88-4DFF-A0D0-6604606A2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2" name="TextBox 98">
            <a:extLst>
              <a:ext uri="{FF2B5EF4-FFF2-40B4-BE49-F238E27FC236}">
                <a16:creationId xmlns:a16="http://schemas.microsoft.com/office/drawing/2014/main" id="{E1F8ABFD-155B-4386-AE33-6E13057CF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4113" name="Rectangle 100">
            <a:extLst>
              <a:ext uri="{FF2B5EF4-FFF2-40B4-BE49-F238E27FC236}">
                <a16:creationId xmlns:a16="http://schemas.microsoft.com/office/drawing/2014/main" id="{1FAD0390-34BF-40AC-9261-46DC940FC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14" name="Picture 102">
            <a:extLst>
              <a:ext uri="{FF2B5EF4-FFF2-40B4-BE49-F238E27FC236}">
                <a16:creationId xmlns:a16="http://schemas.microsoft.com/office/drawing/2014/main" id="{60CB6B56-9C1C-44DD-B973-C2B1F233A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115" name="Picture 104">
            <a:extLst>
              <a:ext uri="{FF2B5EF4-FFF2-40B4-BE49-F238E27FC236}">
                <a16:creationId xmlns:a16="http://schemas.microsoft.com/office/drawing/2014/main" id="{FCA363CE-60DD-4ABB-A0E6-1294AB0FB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116" name="Rectangle 106">
            <a:extLst>
              <a:ext uri="{FF2B5EF4-FFF2-40B4-BE49-F238E27FC236}">
                <a16:creationId xmlns:a16="http://schemas.microsoft.com/office/drawing/2014/main" id="{B9F61B35-8B17-4284-8EC1-80628EE631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7" name="Rectangle 108">
            <a:extLst>
              <a:ext uri="{FF2B5EF4-FFF2-40B4-BE49-F238E27FC236}">
                <a16:creationId xmlns:a16="http://schemas.microsoft.com/office/drawing/2014/main" id="{63D6F20C-3324-4FEE-A14F-84CEC82D1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8" name="Rectangle 110">
            <a:extLst>
              <a:ext uri="{FF2B5EF4-FFF2-40B4-BE49-F238E27FC236}">
                <a16:creationId xmlns:a16="http://schemas.microsoft.com/office/drawing/2014/main" id="{25148D7B-86F6-4516-8EEA-A549827E4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687EE9-9B1F-480E-852F-0088ED57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123" y="939980"/>
            <a:ext cx="2587910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/>
              <a:t>Lunch</a:t>
            </a:r>
            <a:endParaRPr lang="en-U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08E1AE2-AA0A-49EE-9AC9-E77A4CCA4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5222" y="114300"/>
            <a:ext cx="6570033" cy="642937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en-US" sz="1500" dirty="0"/>
              <a:t>All students have designated areas to eat: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Music Room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Gym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Intramurals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Learning Commons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Art Room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Lunchroom for grades 6 and 7.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We have intramurals at lunch for students to participate in and enjoy.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For the second half of lunch; now that it is getting nicer outside, please take the opportunity to go outside. </a:t>
            </a:r>
          </a:p>
          <a:p>
            <a:pPr>
              <a:lnSpc>
                <a:spcPct val="110000"/>
              </a:lnSpc>
            </a:pPr>
            <a:r>
              <a:rPr lang="en-US" sz="1500" dirty="0"/>
              <a:t>Students will not transition on indoor days.</a:t>
            </a:r>
          </a:p>
          <a:p>
            <a:pPr>
              <a:lnSpc>
                <a:spcPct val="110000"/>
              </a:lnSpc>
            </a:pPr>
            <a:endParaRPr lang="en-US" sz="1500" dirty="0"/>
          </a:p>
          <a:p>
            <a:pPr marL="0" indent="0">
              <a:lnSpc>
                <a:spcPct val="110000"/>
              </a:lnSpc>
              <a:buNone/>
            </a:pPr>
            <a:endParaRPr lang="en-US" sz="1500" dirty="0"/>
          </a:p>
          <a:p>
            <a:pPr>
              <a:lnSpc>
                <a:spcPct val="110000"/>
              </a:lnSpc>
            </a:pPr>
            <a:endParaRPr lang="en-US" sz="1500" dirty="0"/>
          </a:p>
        </p:txBody>
      </p:sp>
      <p:pic>
        <p:nvPicPr>
          <p:cNvPr id="4098" name="Picture 2" descr="Bentgo Kids Children's Lunch Box - Leak-Proof, 5-Compartment Bento-Style  Kids Lunch Box - Ideal Portion Sizes for Ages 3 to 7 - BPA-Free, Dishwasher  Safe, Food-Safe Materials (Green) : Amazon.ca: Home">
            <a:extLst>
              <a:ext uri="{FF2B5EF4-FFF2-40B4-BE49-F238E27FC236}">
                <a16:creationId xmlns:a16="http://schemas.microsoft.com/office/drawing/2014/main" id="{724AE89C-BFC3-4CD9-875D-C54E77CE00D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2" r="7440" b="4"/>
          <a:stretch/>
        </p:blipFill>
        <p:spPr bwMode="auto">
          <a:xfrm>
            <a:off x="8029123" y="2348779"/>
            <a:ext cx="2222842" cy="3373468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9" name="Rectangle 112">
            <a:extLst>
              <a:ext uri="{FF2B5EF4-FFF2-40B4-BE49-F238E27FC236}">
                <a16:creationId xmlns:a16="http://schemas.microsoft.com/office/drawing/2014/main" id="{E3F52668-573E-409A-9976-4842BB9EAA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>
            <a:extLst>
              <a:ext uri="{FF2B5EF4-FFF2-40B4-BE49-F238E27FC236}">
                <a16:creationId xmlns:a16="http://schemas.microsoft.com/office/drawing/2014/main" id="{01AF5FBB-9FDC-4D75-9DD6-DAF01ED19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3BBBE6-F4CF-483E-BA74-B51421B4D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C790028-99AE-4AE4-8269-9913E2D50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936A2A-FE08-4EE0-A409-3EF3FA244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E1F0989E-BFBB-43E4-927B-2C51C7AE2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8ACA2469-91AA-459B-A5DD-8FFC0F70E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860FD2-CA19-4064-AA6F-68050C3D2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B0F3308-12C4-4DD7-ABB4-D0DFAA3C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A24046D-AAB6-4470-AC22-6448D576E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1A0A85-392D-49DA-B9EC-82262B3B9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3AFD74C-283C-45BD-885B-6E6635E4B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E3DE725-FEB0-422F-BDBA-A29C95768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5058156-257B-4118-BA50-5869C8AF6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35ADF-A80F-42C8-91FB-B2E3F230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Speak Out 2023</a:t>
            </a:r>
          </a:p>
        </p:txBody>
      </p:sp>
      <p:pic>
        <p:nvPicPr>
          <p:cNvPr id="6" name="Content Placeholder 5" descr="A person standing in front of a large group of people&#10;&#10;Description automatically generated with medium confidence">
            <a:extLst>
              <a:ext uri="{FF2B5EF4-FFF2-40B4-BE49-F238E27FC236}">
                <a16:creationId xmlns:a16="http://schemas.microsoft.com/office/drawing/2014/main" id="{50A6FB65-7859-226A-27B6-39F84312BF4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438" y="3113813"/>
            <a:ext cx="2657475" cy="1874975"/>
          </a:xfr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D23B4D99-FEA8-489A-8436-A2F113BE1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9A70172-5D02-90AC-EB32-AAAFC782E0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Are you interested in poetry, public speaking, and speech writing? Please see Mrs. Seales to submit your information and you could be invited to attend the 2023 Speak Out Competition. </a:t>
            </a:r>
          </a:p>
          <a:p>
            <a:r>
              <a:rPr lang="en-US" dirty="0"/>
              <a:t>~ On the horizon, there is no school for students on May 5</a:t>
            </a:r>
            <a:r>
              <a:rPr lang="en-US" baseline="30000" dirty="0"/>
              <a:t>th</a:t>
            </a:r>
            <a:r>
              <a:rPr lang="en-US" dirty="0"/>
              <a:t> and again on May 8</a:t>
            </a:r>
            <a:r>
              <a:rPr lang="en-US" baseline="30000" dirty="0"/>
              <a:t>th</a:t>
            </a:r>
            <a:r>
              <a:rPr lang="en-US" dirty="0"/>
              <a:t>. It is Subject Council for Staff.</a:t>
            </a:r>
          </a:p>
        </p:txBody>
      </p:sp>
    </p:spTree>
    <p:extLst>
      <p:ext uri="{BB962C8B-B14F-4D97-AF65-F5344CB8AC3E}">
        <p14:creationId xmlns:p14="http://schemas.microsoft.com/office/powerpoint/2010/main" val="211900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DB849-E5FF-8763-AB40-FB21D72AA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108" y="805817"/>
            <a:ext cx="9425354" cy="1081705"/>
          </a:xfrm>
        </p:spPr>
        <p:txBody>
          <a:bodyPr>
            <a:noAutofit/>
          </a:bodyPr>
          <a:lstStyle/>
          <a:p>
            <a:r>
              <a:rPr lang="en-US" sz="2800" dirty="0"/>
              <a:t>  </a:t>
            </a:r>
            <a:br>
              <a:rPr lang="en-US" sz="2800" dirty="0"/>
            </a:br>
            <a:r>
              <a:rPr lang="en-US" sz="2800" dirty="0"/>
              <a:t> PCAP and have a wonderful week this last week of April.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EA3B-0BFF-4B8A-E19D-9B7199EBDC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All students will be completing the PCAP assessment starting on Monday, April 24th.</a:t>
            </a:r>
          </a:p>
        </p:txBody>
      </p:sp>
      <p:pic>
        <p:nvPicPr>
          <p:cNvPr id="6" name="Content Placeholder 5" descr="Text, logo&#10;&#10;Description automatically generated">
            <a:extLst>
              <a:ext uri="{FF2B5EF4-FFF2-40B4-BE49-F238E27FC236}">
                <a16:creationId xmlns:a16="http://schemas.microsoft.com/office/drawing/2014/main" id="{64100D2E-8B3E-323C-C38A-270684AFA4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375" y="3405124"/>
            <a:ext cx="1828800" cy="1292352"/>
          </a:xfrm>
        </p:spPr>
      </p:pic>
    </p:spTree>
    <p:extLst>
      <p:ext uri="{BB962C8B-B14F-4D97-AF65-F5344CB8AC3E}">
        <p14:creationId xmlns:p14="http://schemas.microsoft.com/office/powerpoint/2010/main" val="1659495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E7795046453D4D89422F17BB2C1931" ma:contentTypeVersion="0" ma:contentTypeDescription="Create a new document." ma:contentTypeScope="" ma:versionID="2d3c5008018382b2a497bc973a07cb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E94982-76BC-4ACA-B9A8-AE436E849202}"/>
</file>

<file path=customXml/itemProps2.xml><?xml version="1.0" encoding="utf-8"?>
<ds:datastoreItem xmlns:ds="http://schemas.openxmlformats.org/officeDocument/2006/customXml" ds:itemID="{67C6D21C-DA4E-4CE0-9939-553C75AE30BA}"/>
</file>

<file path=customXml/itemProps3.xml><?xml version="1.0" encoding="utf-8"?>
<ds:datastoreItem xmlns:ds="http://schemas.openxmlformats.org/officeDocument/2006/customXml" ds:itemID="{A546F758-2806-4775-956F-949FB63A2F97}"/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10277</TotalTime>
  <Words>371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MS Shell Dlg 2</vt:lpstr>
      <vt:lpstr>Wingdings</vt:lpstr>
      <vt:lpstr>Wingdings 3</vt:lpstr>
      <vt:lpstr>Madison</vt:lpstr>
      <vt:lpstr>Lightning News</vt:lpstr>
      <vt:lpstr>Congratulations you are a good citizen.</vt:lpstr>
      <vt:lpstr>Drama Club!</vt:lpstr>
      <vt:lpstr>Volleyball</vt:lpstr>
      <vt:lpstr>Lunch</vt:lpstr>
      <vt:lpstr>Speak Out 2023</vt:lpstr>
      <vt:lpstr>    PCAP and have a wonderful week this last week of April.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Lightning News</dc:title>
  <dc:creator>Savoie, Bruce (ASD-S)</dc:creator>
  <cp:lastModifiedBy>Ferguson, Jill (ASD-S)</cp:lastModifiedBy>
  <cp:revision>7</cp:revision>
  <dcterms:created xsi:type="dcterms:W3CDTF">2022-03-13T21:08:59Z</dcterms:created>
  <dcterms:modified xsi:type="dcterms:W3CDTF">2023-04-21T19:53:09Z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0x01010067E7795046453D4D89422F17BB2C1931</vt:lpwstr>
  </property>
</Properties>
</file>