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68" r:id="rId3"/>
    <p:sldId id="257" r:id="rId4"/>
    <p:sldId id="265" r:id="rId5"/>
    <p:sldId id="266" r:id="rId6"/>
    <p:sldId id="267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1F657-8EE2-40BF-8C89-08FD66D734EE}" v="56" dt="2022-03-27T23:50:49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6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0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0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2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39" y="854078"/>
            <a:ext cx="5648960" cy="3352161"/>
          </a:xfrm>
        </p:spPr>
        <p:txBody>
          <a:bodyPr>
            <a:normAutofit/>
          </a:bodyPr>
          <a:lstStyle/>
          <a:p>
            <a:r>
              <a:rPr lang="en-US"/>
              <a:t>Lightning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F1BB-93B1-4900-B5F8-12E5E65E4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038" y="4206239"/>
            <a:ext cx="5634365" cy="1066971"/>
          </a:xfrm>
        </p:spPr>
        <p:txBody>
          <a:bodyPr>
            <a:normAutofit/>
          </a:bodyPr>
          <a:lstStyle/>
          <a:p>
            <a:r>
              <a:rPr lang="en-US" dirty="0"/>
              <a:t>April 3 – April 6</a:t>
            </a:r>
          </a:p>
        </p:txBody>
      </p:sp>
      <p:pic>
        <p:nvPicPr>
          <p:cNvPr id="1026" name="Picture 2" descr="Barnhill Memorial School - Home | Facebook">
            <a:extLst>
              <a:ext uri="{FF2B5EF4-FFF2-40B4-BE49-F238E27FC236}">
                <a16:creationId xmlns:a16="http://schemas.microsoft.com/office/drawing/2014/main" id="{BA5259B2-E407-47BD-9C89-B0D0353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4871" y="1479529"/>
            <a:ext cx="4823662" cy="29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8D3E-638E-0EFD-9510-C16D3CDD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theme for the month is “citizenship.”</a:t>
            </a:r>
            <a:br>
              <a:rPr lang="en-US" dirty="0"/>
            </a:br>
            <a:r>
              <a:rPr lang="en-US" sz="1400" dirty="0"/>
              <a:t>Personal qualities of a good citizen: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Honesty –tell the truth.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Integrity – be morally upright.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Responsibility – to be accountable for yourself and your actions.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Respectfulness  - treat others how you want to be treated.</a:t>
            </a:r>
            <a:br>
              <a:rPr lang="en-US" sz="1400" dirty="0"/>
            </a:br>
            <a:endParaRPr lang="en-US" dirty="0"/>
          </a:p>
        </p:txBody>
      </p:sp>
      <p:pic>
        <p:nvPicPr>
          <p:cNvPr id="5" name="Content Placeholder 4" descr="Children in uniform">
            <a:extLst>
              <a:ext uri="{FF2B5EF4-FFF2-40B4-BE49-F238E27FC236}">
                <a16:creationId xmlns:a16="http://schemas.microsoft.com/office/drawing/2014/main" id="{43AFC599-4575-4A3C-70D0-90089A564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985837"/>
            <a:ext cx="7315200" cy="4876800"/>
          </a:xfrm>
        </p:spPr>
      </p:pic>
    </p:spTree>
    <p:extLst>
      <p:ext uri="{BB962C8B-B14F-4D97-AF65-F5344CB8AC3E}">
        <p14:creationId xmlns:p14="http://schemas.microsoft.com/office/powerpoint/2010/main" val="179284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Happy Easter!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5262-433D-4823-A903-E124C24E4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Good Friday is April 7</a:t>
            </a:r>
            <a:r>
              <a:rPr lang="en-US" baseline="30000" dirty="0"/>
              <a:t>th.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Easter Monday is April 10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</p:txBody>
      </p:sp>
      <p:pic>
        <p:nvPicPr>
          <p:cNvPr id="1026" name="Picture 2" descr="Easter eggs on grass">
            <a:extLst>
              <a:ext uri="{FF2B5EF4-FFF2-40B4-BE49-F238E27FC236}">
                <a16:creationId xmlns:a16="http://schemas.microsoft.com/office/drawing/2014/main" id="{D3D70942-A59F-43CD-9078-01216940EF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r="27408"/>
          <a:stretch/>
        </p:blipFill>
        <p:spPr bwMode="auto">
          <a:xfrm>
            <a:off x="7818120" y="758952"/>
            <a:ext cx="3617432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5" name="Rectangle 136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26" name="Rectangle 138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Rectangle 140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Volleyball</a:t>
            </a:r>
            <a:endParaRPr lang="en-US" sz="3200" dirty="0"/>
          </a:p>
        </p:txBody>
      </p:sp>
      <p:sp>
        <p:nvSpPr>
          <p:cNvPr id="5128" name="Rectangle 142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1390" y="2607014"/>
            <a:ext cx="3654857" cy="3157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201F1E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Monday April </a:t>
            </a:r>
            <a:r>
              <a:rPr lang="en-US" sz="1800" dirty="0">
                <a:solidFill>
                  <a:srgbClr val="201F1E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3rd</a:t>
            </a:r>
            <a:r>
              <a:rPr lang="en-US" sz="1800" dirty="0">
                <a:solidFill>
                  <a:srgbClr val="201F1E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– Boys Volleyball practice 3pm – 4:30pm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201F1E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Tuesday April 4th – Boys Volleyball game @ </a:t>
            </a:r>
            <a:r>
              <a:rPr lang="en-US" sz="1800" dirty="0">
                <a:solidFill>
                  <a:srgbClr val="201F1E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FHS.</a:t>
            </a:r>
            <a:endParaRPr lang="en-US" sz="1800" dirty="0">
              <a:solidFill>
                <a:srgbClr val="201F1E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201F1E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Wednesday April 5th – Girls Volleyball practice 3pm – 4:30pm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201F1E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Thursday April 6th – Girls Volleyball game </a:t>
            </a:r>
            <a:r>
              <a:rPr lang="en-US" sz="1800" dirty="0">
                <a:solidFill>
                  <a:srgbClr val="201F1E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here vs FHS.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Canada GIF | Gfycat">
            <a:extLst>
              <a:ext uri="{FF2B5EF4-FFF2-40B4-BE49-F238E27FC236}">
                <a16:creationId xmlns:a16="http://schemas.microsoft.com/office/drawing/2014/main" id="{0BA764EB-4B6F-4616-909C-41553B8FDC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9" y="1079770"/>
            <a:ext cx="6498126" cy="374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dirty="0"/>
              <a:t>Report Cards:</a:t>
            </a:r>
            <a:br>
              <a:rPr lang="en-US" sz="3200" dirty="0"/>
            </a:br>
            <a:r>
              <a:rPr lang="en-US" sz="3200" dirty="0"/>
              <a:t>All students will be bringing their report card home on Thursday, April 6</a:t>
            </a:r>
            <a:r>
              <a:rPr lang="en-US" sz="3200" baseline="30000" dirty="0"/>
              <a:t>th</a:t>
            </a:r>
            <a:r>
              <a:rPr lang="en-US" sz="3200" dirty="0"/>
              <a:t>.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Student reading in library">
            <a:extLst>
              <a:ext uri="{FF2B5EF4-FFF2-40B4-BE49-F238E27FC236}">
                <a16:creationId xmlns:a16="http://schemas.microsoft.com/office/drawing/2014/main" id="{24A03545-3738-49C1-8DE2-4E660C6A0D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515" y="1141795"/>
            <a:ext cx="6500974" cy="45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61390" y="2607014"/>
            <a:ext cx="3654857" cy="31579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  <a:p>
            <a:endParaRPr lang="en-US" sz="1100" dirty="0">
              <a:solidFill>
                <a:srgbClr val="FFFFFF"/>
              </a:solidFill>
            </a:endParaRPr>
          </a:p>
          <a:p>
            <a:endParaRPr lang="en-US" sz="11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Letters of information regarding the Parent/Guardian/Teacher conferences will be included in the report card envelope.</a:t>
            </a:r>
          </a:p>
          <a:p>
            <a:r>
              <a:rPr lang="en-US" dirty="0">
                <a:solidFill>
                  <a:srgbClr val="FFFFFF"/>
                </a:solidFill>
              </a:rPr>
              <a:t>Conferences will be Thursday, April 13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and Friday, April 14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5CCF8-2769-4FD0-8B96-80EE0ED0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Immunization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F876D-F79B-4A78-BBAE-473F18283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The grade 7 HPV immunization clinic is on Wednesday, April 5</a:t>
            </a:r>
            <a:r>
              <a:rPr lang="en-US" sz="2800" baseline="30000" dirty="0"/>
              <a:t>th</a:t>
            </a:r>
            <a:r>
              <a:rPr lang="en-US" sz="2800" dirty="0"/>
              <a:t>. Please remember to eat breakfast and wear short sleeved shirts.</a:t>
            </a:r>
          </a:p>
        </p:txBody>
      </p:sp>
      <p:pic>
        <p:nvPicPr>
          <p:cNvPr id="5122" name="Picture 2" descr="Top Needles Cw Stickers for Android &amp; iOS | Gfycat">
            <a:extLst>
              <a:ext uri="{FF2B5EF4-FFF2-40B4-BE49-F238E27FC236}">
                <a16:creationId xmlns:a16="http://schemas.microsoft.com/office/drawing/2014/main" id="{44370145-1600-4B7E-875E-4977D92193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3189" y="868680"/>
            <a:ext cx="2964581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8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A0F1-6519-B2D2-A283-0D6F2EF8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have a great week.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65A1F-EE75-59A3-726F-95134D1ADB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BBE9A-2827-037E-1F65-7C6D453F46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Pin by Linda Farwell on New York City in my Eyes | Beautiful lights ...">
            <a:extLst>
              <a:ext uri="{FF2B5EF4-FFF2-40B4-BE49-F238E27FC236}">
                <a16:creationId xmlns:a16="http://schemas.microsoft.com/office/drawing/2014/main" id="{94675EEA-2A2C-E4A3-E1F3-C2C584A5B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154745"/>
            <a:ext cx="7697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1911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A8AFFF-790C-454B-863B-0786238CF31E}"/>
</file>

<file path=customXml/itemProps2.xml><?xml version="1.0" encoding="utf-8"?>
<ds:datastoreItem xmlns:ds="http://schemas.openxmlformats.org/officeDocument/2006/customXml" ds:itemID="{54651053-ECC3-4E68-884F-24A5BCBB2B2B}"/>
</file>

<file path=customXml/itemProps3.xml><?xml version="1.0" encoding="utf-8"?>
<ds:datastoreItem xmlns:ds="http://schemas.openxmlformats.org/officeDocument/2006/customXml" ds:itemID="{108EFB86-5880-4DCB-AECA-3B90718E68AF}"/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9617</TotalTime>
  <Words>209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Corbel</vt:lpstr>
      <vt:lpstr>Tahoma</vt:lpstr>
      <vt:lpstr>Wingdings</vt:lpstr>
      <vt:lpstr>Wingdings 2</vt:lpstr>
      <vt:lpstr>Frame</vt:lpstr>
      <vt:lpstr>Lightning News</vt:lpstr>
      <vt:lpstr>The theme for the month is “citizenship.” Personal qualities of a good citizen:  Honesty –tell the truth.  Integrity – be morally upright.  Responsibility – to be accountable for yourself and your actions.  Respectfulness  - treat others how you want to be treated. </vt:lpstr>
      <vt:lpstr>Happy Easter!</vt:lpstr>
      <vt:lpstr>Volleyball</vt:lpstr>
      <vt:lpstr>Report Cards: All students will be bringing their report card home on Thursday, April 6th.</vt:lpstr>
      <vt:lpstr>Immunization</vt:lpstr>
      <vt:lpstr>Thank you and have a great week.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lastModifiedBy>Ferguson, Jill (ASD-S)</cp:lastModifiedBy>
  <cp:revision>8</cp:revision>
  <dcterms:created xsi:type="dcterms:W3CDTF">2022-03-13T21:08:59Z</dcterms:created>
  <dcterms:modified xsi:type="dcterms:W3CDTF">2023-03-31T17:51:10Z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