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C9CE-B7A2-4718-85A9-BCBE834A6ED9}" type="datetimeFigureOut">
              <a:rPr lang="en-CA" smtClean="0"/>
              <a:t>2016-11-18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1690-4957-439F-8E4D-7F1FD43138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032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C9CE-B7A2-4718-85A9-BCBE834A6ED9}" type="datetimeFigureOut">
              <a:rPr lang="en-CA" smtClean="0"/>
              <a:t>2016-11-18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1690-4957-439F-8E4D-7F1FD43138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38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C9CE-B7A2-4718-85A9-BCBE834A6ED9}" type="datetimeFigureOut">
              <a:rPr lang="en-CA" smtClean="0"/>
              <a:t>2016-11-18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1690-4957-439F-8E4D-7F1FD43138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936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C9CE-B7A2-4718-85A9-BCBE834A6ED9}" type="datetimeFigureOut">
              <a:rPr lang="en-CA" smtClean="0"/>
              <a:t>2016-11-18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1690-4957-439F-8E4D-7F1FD43138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87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C9CE-B7A2-4718-85A9-BCBE834A6ED9}" type="datetimeFigureOut">
              <a:rPr lang="en-CA" smtClean="0"/>
              <a:t>2016-11-18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1690-4957-439F-8E4D-7F1FD43138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736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C9CE-B7A2-4718-85A9-BCBE834A6ED9}" type="datetimeFigureOut">
              <a:rPr lang="en-CA" smtClean="0"/>
              <a:t>2016-11-18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1690-4957-439F-8E4D-7F1FD43138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004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C9CE-B7A2-4718-85A9-BCBE834A6ED9}" type="datetimeFigureOut">
              <a:rPr lang="en-CA" smtClean="0"/>
              <a:t>2016-11-18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1690-4957-439F-8E4D-7F1FD43138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57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C9CE-B7A2-4718-85A9-BCBE834A6ED9}" type="datetimeFigureOut">
              <a:rPr lang="en-CA" smtClean="0"/>
              <a:t>2016-11-18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1690-4957-439F-8E4D-7F1FD43138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59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C9CE-B7A2-4718-85A9-BCBE834A6ED9}" type="datetimeFigureOut">
              <a:rPr lang="en-CA" smtClean="0"/>
              <a:t>2016-11-18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1690-4957-439F-8E4D-7F1FD43138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17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C9CE-B7A2-4718-85A9-BCBE834A6ED9}" type="datetimeFigureOut">
              <a:rPr lang="en-CA" smtClean="0"/>
              <a:t>2016-11-18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1690-4957-439F-8E4D-7F1FD43138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11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C9CE-B7A2-4718-85A9-BCBE834A6ED9}" type="datetimeFigureOut">
              <a:rPr lang="en-CA" smtClean="0"/>
              <a:t>2016-11-18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1690-4957-439F-8E4D-7F1FD43138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486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8C9CE-B7A2-4718-85A9-BCBE834A6ED9}" type="datetimeFigureOut">
              <a:rPr lang="en-CA" smtClean="0"/>
              <a:t>2016-11-18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01690-4957-439F-8E4D-7F1FD43138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065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sterp.tkd@hotmail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5026"/>
            <a:ext cx="5956300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59"/>
            <a:ext cx="2376264" cy="334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230425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95" y="1268758"/>
            <a:ext cx="2146475" cy="334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5013176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latin typeface="Tempus Sans ITC" panose="04020404030D07020202" pitchFamily="82" charset="0"/>
              </a:rPr>
              <a:t>Starter program available for children ages 5 years and older!</a:t>
            </a:r>
          </a:p>
          <a:p>
            <a:pPr algn="ctr"/>
            <a:r>
              <a:rPr lang="en-CA" sz="1200" dirty="0" smtClean="0">
                <a:latin typeface="Tempus Sans ITC" panose="04020404030D07020202" pitchFamily="82" charset="0"/>
              </a:rPr>
              <a:t>Lessons offered two times per week in </a:t>
            </a:r>
            <a:r>
              <a:rPr lang="en-CA" sz="1200" dirty="0" err="1" smtClean="0">
                <a:latin typeface="Tempus Sans ITC" panose="04020404030D07020202" pitchFamily="82" charset="0"/>
              </a:rPr>
              <a:t>Musquash</a:t>
            </a:r>
            <a:r>
              <a:rPr lang="en-CA" sz="1200" dirty="0" smtClean="0">
                <a:latin typeface="Tempus Sans ITC" panose="04020404030D07020202" pitchFamily="82" charset="0"/>
              </a:rPr>
              <a:t>!</a:t>
            </a:r>
          </a:p>
          <a:p>
            <a:pPr algn="ctr"/>
            <a:r>
              <a:rPr lang="en-CA" sz="1200" dirty="0" smtClean="0">
                <a:latin typeface="Tempus Sans ITC" panose="04020404030D07020202" pitchFamily="82" charset="0"/>
              </a:rPr>
              <a:t>Taekwondo focuses on the A-B-C’s;  Agility, Balance &amp; Coordination!</a:t>
            </a:r>
          </a:p>
          <a:p>
            <a:pPr algn="ctr"/>
            <a:r>
              <a:rPr lang="en-CA" sz="1200" dirty="0" smtClean="0">
                <a:latin typeface="Tempus Sans ITC" panose="04020404030D07020202" pitchFamily="82" charset="0"/>
              </a:rPr>
              <a:t>Long-term benefits for Mind – Body – Spirit!</a:t>
            </a:r>
          </a:p>
          <a:p>
            <a:pPr algn="ctr"/>
            <a:r>
              <a:rPr lang="en-CA" sz="1200" dirty="0" smtClean="0">
                <a:latin typeface="Tempus Sans ITC" panose="04020404030D07020202" pitchFamily="82" charset="0"/>
              </a:rPr>
              <a:t>Improvements in school and home  life through practicing the tenets of TKD</a:t>
            </a:r>
          </a:p>
          <a:p>
            <a:pPr algn="ctr"/>
            <a:r>
              <a:rPr lang="en-CA" sz="1200" b="1" dirty="0" smtClean="0">
                <a:latin typeface="Tempus Sans ITC" panose="04020404030D07020202" pitchFamily="82" charset="0"/>
              </a:rPr>
              <a:t>Courtesy – Respect – Integrity – Perseverance – Self control</a:t>
            </a:r>
          </a:p>
          <a:p>
            <a:pPr algn="ctr"/>
            <a:endParaRPr lang="en-CA" sz="1200" b="1" dirty="0">
              <a:latin typeface="Tempus Sans ITC" panose="04020404030D07020202" pitchFamily="82" charset="0"/>
            </a:endParaRPr>
          </a:p>
          <a:p>
            <a:pPr algn="ctr"/>
            <a:r>
              <a:rPr lang="en-CA" sz="1100" dirty="0" smtClean="0">
                <a:latin typeface="Tempus Sans ITC" panose="04020404030D07020202" pitchFamily="82" charset="0"/>
              </a:rPr>
              <a:t>Contact us today for a Free trial lesson</a:t>
            </a:r>
          </a:p>
          <a:p>
            <a:pPr algn="ctr"/>
            <a:r>
              <a:rPr lang="en-CA" sz="1100" dirty="0" smtClean="0">
                <a:latin typeface="Tempus Sans ITC" panose="04020404030D07020202" pitchFamily="82" charset="0"/>
              </a:rPr>
              <a:t>333-6990  //  </a:t>
            </a:r>
            <a:r>
              <a:rPr lang="en-CA" sz="1100" dirty="0" smtClean="0">
                <a:latin typeface="Tempus Sans ITC" panose="04020404030D07020202" pitchFamily="82" charset="0"/>
                <a:hlinkClick r:id="rId6"/>
              </a:rPr>
              <a:t>Masterp.tkd@hotmail.com</a:t>
            </a:r>
            <a:r>
              <a:rPr lang="en-CA" sz="1100" dirty="0" smtClean="0">
                <a:latin typeface="Tempus Sans ITC" panose="04020404030D07020202" pitchFamily="82" charset="0"/>
              </a:rPr>
              <a:t>  //  visit our fb page @ </a:t>
            </a:r>
            <a:r>
              <a:rPr lang="en-CA" sz="1100" b="1" dirty="0" smtClean="0">
                <a:latin typeface="Tempus Sans ITC" panose="04020404030D07020202" pitchFamily="82" charset="0"/>
              </a:rPr>
              <a:t>MP Taekwondo</a:t>
            </a:r>
          </a:p>
          <a:p>
            <a:r>
              <a:rPr lang="en-CA" sz="1200" dirty="0" smtClean="0">
                <a:latin typeface="Tempus Sans ITC" panose="04020404030D07020202" pitchFamily="82" charset="0"/>
              </a:rPr>
              <a:t> </a:t>
            </a:r>
            <a:endParaRPr lang="en-CA" sz="12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01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C4D89A618E151040A3275DE19A514C94" ma:contentTypeVersion="0" ma:contentTypeDescription="Upload an image or a photograph." ma:contentTypeScope="" ma:versionID="a684ea03c9be12ce73e6b6a9d96274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d02e9bfc2e383001fec009ffd034e3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149A075-4F9B-4360-86A0-742F207F2CEE}"/>
</file>

<file path=customXml/itemProps2.xml><?xml version="1.0" encoding="utf-8"?>
<ds:datastoreItem xmlns:ds="http://schemas.openxmlformats.org/officeDocument/2006/customXml" ds:itemID="{27D07D1E-82CF-460B-9E9F-40171D40891D}"/>
</file>

<file path=customXml/itemProps3.xml><?xml version="1.0" encoding="utf-8"?>
<ds:datastoreItem xmlns:ds="http://schemas.openxmlformats.org/officeDocument/2006/customXml" ds:itemID="{4009A969-320E-4068-88E3-75CCC4485F7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83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Government of Canada / Gouvernement du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Pollock, Jeff</dc:creator>
  <cp:keywords/>
  <cp:lastModifiedBy>Pollock, Jeff</cp:lastModifiedBy>
  <cp:revision>3</cp:revision>
  <dcterms:created xsi:type="dcterms:W3CDTF">2016-11-18T18:26:51Z</dcterms:created>
  <dcterms:modified xsi:type="dcterms:W3CDTF">2016-11-18T18:51:53Z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0x01010200C4D89A618E151040A3275DE19A514C94</vt:lpwstr>
  </property>
</Properties>
</file>