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400"/>
    <p:restoredTop sz="94674"/>
  </p:normalViewPr>
  <p:slideViewPr>
    <p:cSldViewPr>
      <p:cViewPr varScale="1">
        <p:scale>
          <a:sx n="92" d="100"/>
          <a:sy n="92" d="100"/>
        </p:scale>
        <p:origin x="176" y="20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2834640"/>
            <a:ext cx="5829300" cy="19202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5120640"/>
            <a:ext cx="4800600"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5/13/20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5/13/20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Trebuchet MS"/>
                <a:cs typeface="Trebuchet MS"/>
              </a:defRPr>
            </a:lvl1pPr>
          </a:lstStyle>
          <a:p>
            <a:endParaRPr/>
          </a:p>
        </p:txBody>
      </p:sp>
      <p:sp>
        <p:nvSpPr>
          <p:cNvPr id="3" name="Holder 3"/>
          <p:cNvSpPr>
            <a:spLocks noGrp="1"/>
          </p:cNvSpPr>
          <p:nvPr>
            <p:ph sz="half" idx="2"/>
          </p:nvPr>
        </p:nvSpPr>
        <p:spPr>
          <a:xfrm>
            <a:off x="342900" y="2103120"/>
            <a:ext cx="298323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2103120"/>
            <a:ext cx="298323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5/13/20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5/13/20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5/13/20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1246" y="30002"/>
            <a:ext cx="2831032" cy="768812"/>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2993517" y="42418"/>
            <a:ext cx="3648709" cy="391159"/>
          </a:xfrm>
          <a:prstGeom prst="rect">
            <a:avLst/>
          </a:prstGeom>
        </p:spPr>
        <p:txBody>
          <a:bodyPr wrap="square" lIns="0" tIns="0" rIns="0" bIns="0">
            <a:spAutoFit/>
          </a:bodyPr>
          <a:lstStyle>
            <a:lvl1pPr>
              <a:defRPr sz="2400" b="0" i="0">
                <a:solidFill>
                  <a:schemeClr val="tx1"/>
                </a:solidFill>
                <a:latin typeface="Trebuchet MS"/>
                <a:cs typeface="Trebuchet MS"/>
              </a:defRPr>
            </a:lvl1pPr>
          </a:lstStyle>
          <a:p>
            <a:endParaRPr/>
          </a:p>
        </p:txBody>
      </p:sp>
      <p:sp>
        <p:nvSpPr>
          <p:cNvPr id="3" name="Holder 3"/>
          <p:cNvSpPr>
            <a:spLocks noGrp="1"/>
          </p:cNvSpPr>
          <p:nvPr>
            <p:ph type="body" idx="1"/>
          </p:nvPr>
        </p:nvSpPr>
        <p:spPr>
          <a:xfrm>
            <a:off x="342900" y="2103120"/>
            <a:ext cx="617220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331720" y="8503920"/>
            <a:ext cx="2194560" cy="4572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8503920"/>
            <a:ext cx="157734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5/13/20</a:t>
            </a:fld>
            <a:endParaRPr lang="en-US"/>
          </a:p>
        </p:txBody>
      </p:sp>
      <p:sp>
        <p:nvSpPr>
          <p:cNvPr id="6" name="Holder 6"/>
          <p:cNvSpPr>
            <a:spLocks noGrp="1"/>
          </p:cNvSpPr>
          <p:nvPr>
            <p:ph type="sldNum" sz="quarter" idx="7"/>
          </p:nvPr>
        </p:nvSpPr>
        <p:spPr>
          <a:xfrm>
            <a:off x="4937760" y="8503920"/>
            <a:ext cx="1577340" cy="4572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s://www.youtube.com/watch?v=cSPmGPIyykU"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www.youtube.com/watch?v=RVophT8naUM" TargetMode="Externa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Literacy </a:t>
            </a:r>
            <a:r>
              <a:rPr spc="10" dirty="0"/>
              <a:t>Learning </a:t>
            </a:r>
            <a:r>
              <a:rPr spc="35" dirty="0"/>
              <a:t>at</a:t>
            </a:r>
            <a:r>
              <a:rPr spc="265" dirty="0"/>
              <a:t> </a:t>
            </a:r>
            <a:r>
              <a:rPr spc="-135" dirty="0"/>
              <a:t>Home</a:t>
            </a:r>
          </a:p>
        </p:txBody>
      </p:sp>
      <p:sp>
        <p:nvSpPr>
          <p:cNvPr id="3" name="object 3"/>
          <p:cNvSpPr txBox="1"/>
          <p:nvPr/>
        </p:nvSpPr>
        <p:spPr>
          <a:xfrm>
            <a:off x="647496" y="414273"/>
            <a:ext cx="5657215" cy="812165"/>
          </a:xfrm>
          <a:prstGeom prst="rect">
            <a:avLst/>
          </a:prstGeom>
        </p:spPr>
        <p:txBody>
          <a:bodyPr vert="horz" wrap="square" lIns="0" tIns="12700" rIns="0" bIns="0" rtlCol="0">
            <a:spAutoFit/>
          </a:bodyPr>
          <a:lstStyle/>
          <a:p>
            <a:pPr marL="2694940">
              <a:lnSpc>
                <a:spcPct val="100000"/>
              </a:lnSpc>
              <a:spcBef>
                <a:spcPts val="100"/>
              </a:spcBef>
            </a:pPr>
            <a:r>
              <a:rPr sz="2000" spc="-20" dirty="0">
                <a:latin typeface="Trebuchet MS"/>
                <a:cs typeface="Trebuchet MS"/>
              </a:rPr>
              <a:t>Kindergarten </a:t>
            </a:r>
            <a:r>
              <a:rPr sz="2000" spc="330" dirty="0">
                <a:latin typeface="Trebuchet MS"/>
                <a:cs typeface="Trebuchet MS"/>
              </a:rPr>
              <a:t>–</a:t>
            </a:r>
            <a:r>
              <a:rPr lang="en-CA" sz="2000" spc="330" dirty="0">
                <a:latin typeface="Trebuchet MS"/>
                <a:cs typeface="Trebuchet MS"/>
              </a:rPr>
              <a:t> Tingley</a:t>
            </a:r>
            <a:endParaRPr sz="2000" dirty="0">
              <a:latin typeface="Trebuchet MS"/>
              <a:cs typeface="Trebuchet MS"/>
            </a:endParaRPr>
          </a:p>
          <a:p>
            <a:pPr marL="12700" marR="81915" indent="146050">
              <a:lnSpc>
                <a:spcPct val="100000"/>
              </a:lnSpc>
              <a:spcBef>
                <a:spcPts val="910"/>
              </a:spcBef>
            </a:pPr>
            <a:r>
              <a:rPr sz="1200" spc="-30" dirty="0">
                <a:latin typeface="Trebuchet MS"/>
                <a:cs typeface="Trebuchet MS"/>
              </a:rPr>
              <a:t>Here </a:t>
            </a:r>
            <a:r>
              <a:rPr sz="1200" spc="25" dirty="0">
                <a:latin typeface="Trebuchet MS"/>
                <a:cs typeface="Trebuchet MS"/>
              </a:rPr>
              <a:t>are </a:t>
            </a:r>
            <a:r>
              <a:rPr sz="1200" spc="-15" dirty="0">
                <a:latin typeface="Trebuchet MS"/>
                <a:cs typeface="Trebuchet MS"/>
              </a:rPr>
              <a:t>some </a:t>
            </a:r>
            <a:r>
              <a:rPr sz="1200" spc="-5" dirty="0">
                <a:latin typeface="Trebuchet MS"/>
                <a:cs typeface="Trebuchet MS"/>
              </a:rPr>
              <a:t>options </a:t>
            </a:r>
            <a:r>
              <a:rPr sz="1200" spc="30" dirty="0">
                <a:latin typeface="Trebuchet MS"/>
                <a:cs typeface="Trebuchet MS"/>
              </a:rPr>
              <a:t>for </a:t>
            </a:r>
            <a:r>
              <a:rPr sz="1200" spc="-45" dirty="0">
                <a:latin typeface="Trebuchet MS"/>
                <a:cs typeface="Trebuchet MS"/>
              </a:rPr>
              <a:t>you </a:t>
            </a:r>
            <a:r>
              <a:rPr sz="1200" spc="5" dirty="0">
                <a:latin typeface="Trebuchet MS"/>
                <a:cs typeface="Trebuchet MS"/>
              </a:rPr>
              <a:t>to </a:t>
            </a:r>
            <a:r>
              <a:rPr sz="1200" dirty="0">
                <a:latin typeface="Trebuchet MS"/>
                <a:cs typeface="Trebuchet MS"/>
              </a:rPr>
              <a:t>choose </a:t>
            </a:r>
            <a:r>
              <a:rPr sz="1200" spc="-5" dirty="0">
                <a:latin typeface="Trebuchet MS"/>
                <a:cs typeface="Trebuchet MS"/>
              </a:rPr>
              <a:t>from </a:t>
            </a:r>
            <a:r>
              <a:rPr sz="1200" spc="5" dirty="0">
                <a:latin typeface="Trebuchet MS"/>
                <a:cs typeface="Trebuchet MS"/>
              </a:rPr>
              <a:t>to </a:t>
            </a:r>
            <a:r>
              <a:rPr sz="1200" spc="-40" dirty="0">
                <a:latin typeface="Trebuchet MS"/>
                <a:cs typeface="Trebuchet MS"/>
              </a:rPr>
              <a:t>help </a:t>
            </a:r>
            <a:r>
              <a:rPr sz="1200" spc="-30" dirty="0">
                <a:latin typeface="Trebuchet MS"/>
                <a:cs typeface="Trebuchet MS"/>
              </a:rPr>
              <a:t>improve </a:t>
            </a:r>
            <a:r>
              <a:rPr sz="1200" spc="-20" dirty="0">
                <a:latin typeface="Trebuchet MS"/>
                <a:cs typeface="Trebuchet MS"/>
              </a:rPr>
              <a:t>your </a:t>
            </a:r>
            <a:r>
              <a:rPr sz="1200" spc="-15" dirty="0">
                <a:latin typeface="Trebuchet MS"/>
                <a:cs typeface="Trebuchet MS"/>
              </a:rPr>
              <a:t>literacy  </a:t>
            </a:r>
            <a:r>
              <a:rPr sz="1200" spc="-30" dirty="0">
                <a:latin typeface="Trebuchet MS"/>
                <a:cs typeface="Trebuchet MS"/>
              </a:rPr>
              <a:t>skills </a:t>
            </a:r>
            <a:r>
              <a:rPr sz="1200" spc="-65" dirty="0">
                <a:latin typeface="Trebuchet MS"/>
                <a:cs typeface="Trebuchet MS"/>
              </a:rPr>
              <a:t>while </a:t>
            </a:r>
            <a:r>
              <a:rPr sz="1200" spc="-45" dirty="0">
                <a:latin typeface="Trebuchet MS"/>
                <a:cs typeface="Trebuchet MS"/>
              </a:rPr>
              <a:t>you </a:t>
            </a:r>
            <a:r>
              <a:rPr sz="1200" spc="25" dirty="0">
                <a:latin typeface="Trebuchet MS"/>
                <a:cs typeface="Trebuchet MS"/>
              </a:rPr>
              <a:t>are </a:t>
            </a:r>
            <a:r>
              <a:rPr sz="1200" spc="15" dirty="0">
                <a:latin typeface="Trebuchet MS"/>
                <a:cs typeface="Trebuchet MS"/>
              </a:rPr>
              <a:t>at </a:t>
            </a:r>
            <a:r>
              <a:rPr sz="1200" spc="-70" dirty="0">
                <a:latin typeface="Trebuchet MS"/>
                <a:cs typeface="Trebuchet MS"/>
              </a:rPr>
              <a:t>home. </a:t>
            </a:r>
            <a:r>
              <a:rPr sz="1200" spc="-25" dirty="0">
                <a:latin typeface="Trebuchet MS"/>
                <a:cs typeface="Trebuchet MS"/>
              </a:rPr>
              <a:t>Challenge </a:t>
            </a:r>
            <a:r>
              <a:rPr sz="1200" spc="-5" dirty="0">
                <a:latin typeface="Trebuchet MS"/>
                <a:cs typeface="Trebuchet MS"/>
              </a:rPr>
              <a:t>yourself </a:t>
            </a:r>
            <a:r>
              <a:rPr sz="1200" spc="5" dirty="0">
                <a:latin typeface="Trebuchet MS"/>
                <a:cs typeface="Trebuchet MS"/>
              </a:rPr>
              <a:t>to </a:t>
            </a:r>
            <a:r>
              <a:rPr sz="1200" dirty="0">
                <a:latin typeface="Trebuchet MS"/>
                <a:cs typeface="Trebuchet MS"/>
              </a:rPr>
              <a:t>try </a:t>
            </a:r>
            <a:r>
              <a:rPr sz="1200" spc="-20" dirty="0">
                <a:latin typeface="Trebuchet MS"/>
                <a:cs typeface="Trebuchet MS"/>
              </a:rPr>
              <a:t>one each day and </a:t>
            </a:r>
            <a:r>
              <a:rPr sz="1200" spc="-30" dirty="0">
                <a:latin typeface="Trebuchet MS"/>
                <a:cs typeface="Trebuchet MS"/>
              </a:rPr>
              <a:t>have</a:t>
            </a:r>
            <a:r>
              <a:rPr sz="1200" spc="225" dirty="0">
                <a:latin typeface="Trebuchet MS"/>
                <a:cs typeface="Trebuchet MS"/>
              </a:rPr>
              <a:t> </a:t>
            </a:r>
            <a:r>
              <a:rPr sz="1200" spc="-60" dirty="0">
                <a:latin typeface="Trebuchet MS"/>
                <a:cs typeface="Trebuchet MS"/>
              </a:rPr>
              <a:t>fun!</a:t>
            </a:r>
            <a:endParaRPr sz="1200" dirty="0">
              <a:latin typeface="Trebuchet MS"/>
              <a:cs typeface="Trebuchet MS"/>
            </a:endParaRPr>
          </a:p>
        </p:txBody>
      </p:sp>
      <p:grpSp>
        <p:nvGrpSpPr>
          <p:cNvPr id="4" name="object 4"/>
          <p:cNvGrpSpPr/>
          <p:nvPr/>
        </p:nvGrpSpPr>
        <p:grpSpPr>
          <a:xfrm>
            <a:off x="0" y="1385316"/>
            <a:ext cx="6637020" cy="1397635"/>
            <a:chOff x="0" y="1385316"/>
            <a:chExt cx="6637020" cy="1397635"/>
          </a:xfrm>
        </p:grpSpPr>
        <p:sp>
          <p:nvSpPr>
            <p:cNvPr id="5" name="object 5"/>
            <p:cNvSpPr/>
            <p:nvPr/>
          </p:nvSpPr>
          <p:spPr>
            <a:xfrm>
              <a:off x="227838" y="1415034"/>
              <a:ext cx="6395085" cy="1338580"/>
            </a:xfrm>
            <a:custGeom>
              <a:avLst/>
              <a:gdLst/>
              <a:ahLst/>
              <a:cxnLst/>
              <a:rect l="l" t="t" r="r" b="b"/>
              <a:pathLst>
                <a:path w="6395084" h="1338580">
                  <a:moveTo>
                    <a:pt x="0" y="1338072"/>
                  </a:moveTo>
                  <a:lnTo>
                    <a:pt x="6394704" y="1338072"/>
                  </a:lnTo>
                  <a:lnTo>
                    <a:pt x="6394704" y="0"/>
                  </a:lnTo>
                  <a:lnTo>
                    <a:pt x="0" y="0"/>
                  </a:lnTo>
                  <a:lnTo>
                    <a:pt x="0" y="1338072"/>
                  </a:lnTo>
                  <a:close/>
                </a:path>
              </a:pathLst>
            </a:custGeom>
            <a:ln w="28955">
              <a:solidFill>
                <a:srgbClr val="000000"/>
              </a:solidFill>
            </a:ln>
          </p:spPr>
          <p:txBody>
            <a:bodyPr wrap="square" lIns="0" tIns="0" rIns="0" bIns="0" rtlCol="0"/>
            <a:lstStyle/>
            <a:p>
              <a:endParaRPr/>
            </a:p>
          </p:txBody>
        </p:sp>
        <p:sp>
          <p:nvSpPr>
            <p:cNvPr id="6" name="object 6"/>
            <p:cNvSpPr/>
            <p:nvPr/>
          </p:nvSpPr>
          <p:spPr>
            <a:xfrm>
              <a:off x="0" y="1385316"/>
              <a:ext cx="739140" cy="1397507"/>
            </a:xfrm>
            <a:prstGeom prst="rect">
              <a:avLst/>
            </a:prstGeom>
            <a:blipFill>
              <a:blip r:embed="rId2" cstate="print"/>
              <a:stretch>
                <a:fillRect/>
              </a:stretch>
            </a:blipFill>
          </p:spPr>
          <p:txBody>
            <a:bodyPr wrap="square" lIns="0" tIns="0" rIns="0" bIns="0" rtlCol="0"/>
            <a:lstStyle/>
            <a:p>
              <a:endParaRPr/>
            </a:p>
          </p:txBody>
        </p:sp>
      </p:grpSp>
      <p:grpSp>
        <p:nvGrpSpPr>
          <p:cNvPr id="7" name="object 7"/>
          <p:cNvGrpSpPr/>
          <p:nvPr/>
        </p:nvGrpSpPr>
        <p:grpSpPr>
          <a:xfrm>
            <a:off x="13716" y="2900172"/>
            <a:ext cx="6844665" cy="6239510"/>
            <a:chOff x="13716" y="2900172"/>
            <a:chExt cx="6844665" cy="6239510"/>
          </a:xfrm>
        </p:grpSpPr>
        <p:sp>
          <p:nvSpPr>
            <p:cNvPr id="8" name="object 8"/>
            <p:cNvSpPr/>
            <p:nvPr/>
          </p:nvSpPr>
          <p:spPr>
            <a:xfrm>
              <a:off x="227838" y="2993898"/>
              <a:ext cx="6395085" cy="1338580"/>
            </a:xfrm>
            <a:custGeom>
              <a:avLst/>
              <a:gdLst/>
              <a:ahLst/>
              <a:cxnLst/>
              <a:rect l="l" t="t" r="r" b="b"/>
              <a:pathLst>
                <a:path w="6395084" h="1338579">
                  <a:moveTo>
                    <a:pt x="0" y="1338072"/>
                  </a:moveTo>
                  <a:lnTo>
                    <a:pt x="6394704" y="1338072"/>
                  </a:lnTo>
                  <a:lnTo>
                    <a:pt x="6394704" y="0"/>
                  </a:lnTo>
                  <a:lnTo>
                    <a:pt x="0" y="0"/>
                  </a:lnTo>
                  <a:lnTo>
                    <a:pt x="0" y="1338072"/>
                  </a:lnTo>
                  <a:close/>
                </a:path>
              </a:pathLst>
            </a:custGeom>
            <a:ln w="28955">
              <a:solidFill>
                <a:srgbClr val="000000"/>
              </a:solidFill>
            </a:ln>
          </p:spPr>
          <p:txBody>
            <a:bodyPr wrap="square" lIns="0" tIns="0" rIns="0" bIns="0" rtlCol="0"/>
            <a:lstStyle/>
            <a:p>
              <a:endParaRPr/>
            </a:p>
          </p:txBody>
        </p:sp>
        <p:sp>
          <p:nvSpPr>
            <p:cNvPr id="9" name="object 9"/>
            <p:cNvSpPr/>
            <p:nvPr/>
          </p:nvSpPr>
          <p:spPr>
            <a:xfrm>
              <a:off x="6138671" y="2900172"/>
              <a:ext cx="719327" cy="152400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227838" y="4568189"/>
              <a:ext cx="6395085" cy="1336675"/>
            </a:xfrm>
            <a:custGeom>
              <a:avLst/>
              <a:gdLst/>
              <a:ahLst/>
              <a:cxnLst/>
              <a:rect l="l" t="t" r="r" b="b"/>
              <a:pathLst>
                <a:path w="6395084" h="1336675">
                  <a:moveTo>
                    <a:pt x="0" y="1336548"/>
                  </a:moveTo>
                  <a:lnTo>
                    <a:pt x="6394704" y="1336548"/>
                  </a:lnTo>
                  <a:lnTo>
                    <a:pt x="6394704" y="0"/>
                  </a:lnTo>
                  <a:lnTo>
                    <a:pt x="0" y="0"/>
                  </a:lnTo>
                  <a:lnTo>
                    <a:pt x="0" y="1336548"/>
                  </a:lnTo>
                  <a:close/>
                </a:path>
              </a:pathLst>
            </a:custGeom>
            <a:ln w="28955">
              <a:solidFill>
                <a:srgbClr val="000000"/>
              </a:solidFill>
            </a:ln>
          </p:spPr>
          <p:txBody>
            <a:bodyPr wrap="square" lIns="0" tIns="0" rIns="0" bIns="0" rtlCol="0"/>
            <a:lstStyle/>
            <a:p>
              <a:endParaRPr/>
            </a:p>
          </p:txBody>
        </p:sp>
        <p:sp>
          <p:nvSpPr>
            <p:cNvPr id="11" name="object 11"/>
            <p:cNvSpPr/>
            <p:nvPr/>
          </p:nvSpPr>
          <p:spPr>
            <a:xfrm>
              <a:off x="45720" y="4395216"/>
              <a:ext cx="646176" cy="1662683"/>
            </a:xfrm>
            <a:prstGeom prst="rect">
              <a:avLst/>
            </a:prstGeom>
            <a:blipFill>
              <a:blip r:embed="rId4" cstate="print"/>
              <a:stretch>
                <a:fillRect/>
              </a:stretch>
            </a:blipFill>
          </p:spPr>
          <p:txBody>
            <a:bodyPr wrap="square" lIns="0" tIns="0" rIns="0" bIns="0" rtlCol="0"/>
            <a:lstStyle/>
            <a:p>
              <a:endParaRPr/>
            </a:p>
          </p:txBody>
        </p:sp>
        <p:sp>
          <p:nvSpPr>
            <p:cNvPr id="12" name="object 12"/>
            <p:cNvSpPr/>
            <p:nvPr/>
          </p:nvSpPr>
          <p:spPr>
            <a:xfrm>
              <a:off x="206502" y="6211062"/>
              <a:ext cx="6393180" cy="1338580"/>
            </a:xfrm>
            <a:custGeom>
              <a:avLst/>
              <a:gdLst/>
              <a:ahLst/>
              <a:cxnLst/>
              <a:rect l="l" t="t" r="r" b="b"/>
              <a:pathLst>
                <a:path w="6393180" h="1338579">
                  <a:moveTo>
                    <a:pt x="0" y="1338072"/>
                  </a:moveTo>
                  <a:lnTo>
                    <a:pt x="6393180" y="1338072"/>
                  </a:lnTo>
                  <a:lnTo>
                    <a:pt x="6393180" y="0"/>
                  </a:lnTo>
                  <a:lnTo>
                    <a:pt x="0" y="0"/>
                  </a:lnTo>
                  <a:lnTo>
                    <a:pt x="0" y="1338072"/>
                  </a:lnTo>
                  <a:close/>
                </a:path>
              </a:pathLst>
            </a:custGeom>
            <a:ln w="28956">
              <a:solidFill>
                <a:srgbClr val="000000"/>
              </a:solidFill>
            </a:ln>
          </p:spPr>
          <p:txBody>
            <a:bodyPr wrap="square" lIns="0" tIns="0" rIns="0" bIns="0" rtlCol="0"/>
            <a:lstStyle/>
            <a:p>
              <a:endParaRPr/>
            </a:p>
          </p:txBody>
        </p:sp>
        <p:sp>
          <p:nvSpPr>
            <p:cNvPr id="13" name="object 13"/>
            <p:cNvSpPr/>
            <p:nvPr/>
          </p:nvSpPr>
          <p:spPr>
            <a:xfrm>
              <a:off x="6112763" y="6010655"/>
              <a:ext cx="646430" cy="1602105"/>
            </a:xfrm>
            <a:custGeom>
              <a:avLst/>
              <a:gdLst/>
              <a:ahLst/>
              <a:cxnLst/>
              <a:rect l="l" t="t" r="r" b="b"/>
              <a:pathLst>
                <a:path w="646429" h="1602104">
                  <a:moveTo>
                    <a:pt x="646176" y="0"/>
                  </a:moveTo>
                  <a:lnTo>
                    <a:pt x="0" y="0"/>
                  </a:lnTo>
                  <a:lnTo>
                    <a:pt x="0" y="1601724"/>
                  </a:lnTo>
                  <a:lnTo>
                    <a:pt x="646176" y="1601724"/>
                  </a:lnTo>
                  <a:lnTo>
                    <a:pt x="646176" y="0"/>
                  </a:lnTo>
                  <a:close/>
                </a:path>
              </a:pathLst>
            </a:custGeom>
            <a:solidFill>
              <a:srgbClr val="FFFFFF"/>
            </a:solidFill>
          </p:spPr>
          <p:txBody>
            <a:bodyPr wrap="square" lIns="0" tIns="0" rIns="0" bIns="0" rtlCol="0"/>
            <a:lstStyle/>
            <a:p>
              <a:endParaRPr/>
            </a:p>
          </p:txBody>
        </p:sp>
        <p:sp>
          <p:nvSpPr>
            <p:cNvPr id="14" name="object 14"/>
            <p:cNvSpPr/>
            <p:nvPr/>
          </p:nvSpPr>
          <p:spPr>
            <a:xfrm>
              <a:off x="6299707" y="6075298"/>
              <a:ext cx="257810" cy="1474470"/>
            </a:xfrm>
            <a:custGeom>
              <a:avLst/>
              <a:gdLst/>
              <a:ahLst/>
              <a:cxnLst/>
              <a:rect l="l" t="t" r="r" b="b"/>
              <a:pathLst>
                <a:path w="257809" h="1474470">
                  <a:moveTo>
                    <a:pt x="143637" y="1036574"/>
                  </a:moveTo>
                  <a:lnTo>
                    <a:pt x="107187" y="1036574"/>
                  </a:lnTo>
                  <a:lnTo>
                    <a:pt x="107187" y="1037844"/>
                  </a:lnTo>
                  <a:lnTo>
                    <a:pt x="143637" y="1037844"/>
                  </a:lnTo>
                  <a:lnTo>
                    <a:pt x="143637" y="1036574"/>
                  </a:lnTo>
                  <a:close/>
                </a:path>
                <a:path w="257809" h="1474470">
                  <a:moveTo>
                    <a:pt x="153288" y="1035304"/>
                  </a:moveTo>
                  <a:lnTo>
                    <a:pt x="97536" y="1035304"/>
                  </a:lnTo>
                  <a:lnTo>
                    <a:pt x="97536" y="1036574"/>
                  </a:lnTo>
                  <a:lnTo>
                    <a:pt x="153288" y="1036574"/>
                  </a:lnTo>
                  <a:lnTo>
                    <a:pt x="153288" y="1035304"/>
                  </a:lnTo>
                  <a:close/>
                </a:path>
                <a:path w="257809" h="1474470">
                  <a:moveTo>
                    <a:pt x="160781" y="1034033"/>
                  </a:moveTo>
                  <a:lnTo>
                    <a:pt x="90042" y="1034033"/>
                  </a:lnTo>
                  <a:lnTo>
                    <a:pt x="90042" y="1035304"/>
                  </a:lnTo>
                  <a:lnTo>
                    <a:pt x="160781" y="1035304"/>
                  </a:lnTo>
                  <a:lnTo>
                    <a:pt x="160781" y="1034033"/>
                  </a:lnTo>
                  <a:close/>
                </a:path>
                <a:path w="257809" h="1474470">
                  <a:moveTo>
                    <a:pt x="163702" y="1032763"/>
                  </a:moveTo>
                  <a:lnTo>
                    <a:pt x="87883" y="1032763"/>
                  </a:lnTo>
                  <a:lnTo>
                    <a:pt x="87883" y="1034033"/>
                  </a:lnTo>
                  <a:lnTo>
                    <a:pt x="163702" y="1034033"/>
                  </a:lnTo>
                  <a:lnTo>
                    <a:pt x="163702" y="1032763"/>
                  </a:lnTo>
                  <a:close/>
                </a:path>
                <a:path w="257809" h="1474470">
                  <a:moveTo>
                    <a:pt x="168909" y="1031494"/>
                  </a:moveTo>
                  <a:lnTo>
                    <a:pt x="82676" y="1031494"/>
                  </a:lnTo>
                  <a:lnTo>
                    <a:pt x="82676" y="1032763"/>
                  </a:lnTo>
                  <a:lnTo>
                    <a:pt x="168909" y="1032763"/>
                  </a:lnTo>
                  <a:lnTo>
                    <a:pt x="168909" y="1031494"/>
                  </a:lnTo>
                  <a:close/>
                </a:path>
                <a:path w="257809" h="1474470">
                  <a:moveTo>
                    <a:pt x="110870" y="1030224"/>
                  </a:moveTo>
                  <a:lnTo>
                    <a:pt x="78104" y="1030224"/>
                  </a:lnTo>
                  <a:lnTo>
                    <a:pt x="78104" y="1031494"/>
                  </a:lnTo>
                  <a:lnTo>
                    <a:pt x="110870" y="1031494"/>
                  </a:lnTo>
                  <a:lnTo>
                    <a:pt x="110870" y="1030224"/>
                  </a:lnTo>
                  <a:close/>
                </a:path>
                <a:path w="257809" h="1474470">
                  <a:moveTo>
                    <a:pt x="173354" y="1030224"/>
                  </a:moveTo>
                  <a:lnTo>
                    <a:pt x="139953" y="1030224"/>
                  </a:lnTo>
                  <a:lnTo>
                    <a:pt x="139953" y="1031494"/>
                  </a:lnTo>
                  <a:lnTo>
                    <a:pt x="173354" y="1031494"/>
                  </a:lnTo>
                  <a:lnTo>
                    <a:pt x="173354" y="1030224"/>
                  </a:lnTo>
                  <a:close/>
                </a:path>
                <a:path w="257809" h="1474470">
                  <a:moveTo>
                    <a:pt x="104901" y="1028954"/>
                  </a:moveTo>
                  <a:lnTo>
                    <a:pt x="75945" y="1028954"/>
                  </a:lnTo>
                  <a:lnTo>
                    <a:pt x="75945" y="1030224"/>
                  </a:lnTo>
                  <a:lnTo>
                    <a:pt x="104901" y="1030224"/>
                  </a:lnTo>
                  <a:lnTo>
                    <a:pt x="104901" y="1028954"/>
                  </a:lnTo>
                  <a:close/>
                </a:path>
                <a:path w="257809" h="1474470">
                  <a:moveTo>
                    <a:pt x="175640" y="1028954"/>
                  </a:moveTo>
                  <a:lnTo>
                    <a:pt x="145922" y="1028954"/>
                  </a:lnTo>
                  <a:lnTo>
                    <a:pt x="145922" y="1030224"/>
                  </a:lnTo>
                  <a:lnTo>
                    <a:pt x="175640" y="1030224"/>
                  </a:lnTo>
                  <a:lnTo>
                    <a:pt x="175640" y="1028954"/>
                  </a:lnTo>
                  <a:close/>
                </a:path>
                <a:path w="257809" h="1474470">
                  <a:moveTo>
                    <a:pt x="97536" y="1027683"/>
                  </a:moveTo>
                  <a:lnTo>
                    <a:pt x="72262" y="1027683"/>
                  </a:lnTo>
                  <a:lnTo>
                    <a:pt x="72262" y="1028954"/>
                  </a:lnTo>
                  <a:lnTo>
                    <a:pt x="97536" y="1028954"/>
                  </a:lnTo>
                  <a:lnTo>
                    <a:pt x="97536" y="1027683"/>
                  </a:lnTo>
                  <a:close/>
                </a:path>
                <a:path w="257809" h="1474470">
                  <a:moveTo>
                    <a:pt x="179324" y="1027683"/>
                  </a:moveTo>
                  <a:lnTo>
                    <a:pt x="153288" y="1027683"/>
                  </a:lnTo>
                  <a:lnTo>
                    <a:pt x="153288" y="1028954"/>
                  </a:lnTo>
                  <a:lnTo>
                    <a:pt x="179324" y="1028954"/>
                  </a:lnTo>
                  <a:lnTo>
                    <a:pt x="179324" y="1027683"/>
                  </a:lnTo>
                  <a:close/>
                </a:path>
                <a:path w="257809" h="1474470">
                  <a:moveTo>
                    <a:pt x="90804" y="1026413"/>
                  </a:moveTo>
                  <a:lnTo>
                    <a:pt x="68452" y="1026413"/>
                  </a:lnTo>
                  <a:lnTo>
                    <a:pt x="68452" y="1027683"/>
                  </a:lnTo>
                  <a:lnTo>
                    <a:pt x="90804" y="1027683"/>
                  </a:lnTo>
                  <a:lnTo>
                    <a:pt x="90804" y="1026413"/>
                  </a:lnTo>
                  <a:close/>
                </a:path>
                <a:path w="257809" h="1474470">
                  <a:moveTo>
                    <a:pt x="182371" y="1026413"/>
                  </a:moveTo>
                  <a:lnTo>
                    <a:pt x="160781" y="1026413"/>
                  </a:lnTo>
                  <a:lnTo>
                    <a:pt x="160781" y="1027683"/>
                  </a:lnTo>
                  <a:lnTo>
                    <a:pt x="182371" y="1027683"/>
                  </a:lnTo>
                  <a:lnTo>
                    <a:pt x="182371" y="1026413"/>
                  </a:lnTo>
                  <a:close/>
                </a:path>
                <a:path w="257809" h="1474470">
                  <a:moveTo>
                    <a:pt x="88645" y="1025144"/>
                  </a:moveTo>
                  <a:lnTo>
                    <a:pt x="67055" y="1025144"/>
                  </a:lnTo>
                  <a:lnTo>
                    <a:pt x="67055" y="1026413"/>
                  </a:lnTo>
                  <a:lnTo>
                    <a:pt x="88645" y="1026413"/>
                  </a:lnTo>
                  <a:lnTo>
                    <a:pt x="88645" y="1025144"/>
                  </a:lnTo>
                  <a:close/>
                </a:path>
                <a:path w="257809" h="1474470">
                  <a:moveTo>
                    <a:pt x="184530" y="1025144"/>
                  </a:moveTo>
                  <a:lnTo>
                    <a:pt x="162940" y="1025144"/>
                  </a:lnTo>
                  <a:lnTo>
                    <a:pt x="162940" y="1026413"/>
                  </a:lnTo>
                  <a:lnTo>
                    <a:pt x="184530" y="1026413"/>
                  </a:lnTo>
                  <a:lnTo>
                    <a:pt x="184530" y="1025144"/>
                  </a:lnTo>
                  <a:close/>
                </a:path>
                <a:path w="257809" h="1474470">
                  <a:moveTo>
                    <a:pt x="83312" y="1023874"/>
                  </a:moveTo>
                  <a:lnTo>
                    <a:pt x="64007" y="1023874"/>
                  </a:lnTo>
                  <a:lnTo>
                    <a:pt x="64007" y="1025144"/>
                  </a:lnTo>
                  <a:lnTo>
                    <a:pt x="83312" y="1025144"/>
                  </a:lnTo>
                  <a:lnTo>
                    <a:pt x="83312" y="1023874"/>
                  </a:lnTo>
                  <a:close/>
                </a:path>
                <a:path w="257809" h="1474470">
                  <a:moveTo>
                    <a:pt x="187578" y="1023874"/>
                  </a:moveTo>
                  <a:lnTo>
                    <a:pt x="168147" y="1023874"/>
                  </a:lnTo>
                  <a:lnTo>
                    <a:pt x="168147" y="1025144"/>
                  </a:lnTo>
                  <a:lnTo>
                    <a:pt x="187578" y="1025144"/>
                  </a:lnTo>
                  <a:lnTo>
                    <a:pt x="187578" y="1023874"/>
                  </a:lnTo>
                  <a:close/>
                </a:path>
                <a:path w="257809" h="1474470">
                  <a:moveTo>
                    <a:pt x="79628" y="1022604"/>
                  </a:moveTo>
                  <a:lnTo>
                    <a:pt x="61087" y="1022604"/>
                  </a:lnTo>
                  <a:lnTo>
                    <a:pt x="61087" y="1023874"/>
                  </a:lnTo>
                  <a:lnTo>
                    <a:pt x="79628" y="1023874"/>
                  </a:lnTo>
                  <a:lnTo>
                    <a:pt x="79628" y="1022604"/>
                  </a:lnTo>
                  <a:close/>
                </a:path>
                <a:path w="257809" h="1474470">
                  <a:moveTo>
                    <a:pt x="190500" y="1022604"/>
                  </a:moveTo>
                  <a:lnTo>
                    <a:pt x="172719" y="1022604"/>
                  </a:lnTo>
                  <a:lnTo>
                    <a:pt x="172719" y="1023874"/>
                  </a:lnTo>
                  <a:lnTo>
                    <a:pt x="190500" y="1023874"/>
                  </a:lnTo>
                  <a:lnTo>
                    <a:pt x="190500" y="1022604"/>
                  </a:lnTo>
                  <a:close/>
                </a:path>
                <a:path w="257809" h="1474470">
                  <a:moveTo>
                    <a:pt x="75945" y="1021333"/>
                  </a:moveTo>
                  <a:lnTo>
                    <a:pt x="58038" y="1021333"/>
                  </a:lnTo>
                  <a:lnTo>
                    <a:pt x="58038" y="1022604"/>
                  </a:lnTo>
                  <a:lnTo>
                    <a:pt x="75945" y="1022604"/>
                  </a:lnTo>
                  <a:lnTo>
                    <a:pt x="75945" y="1021333"/>
                  </a:lnTo>
                  <a:close/>
                </a:path>
                <a:path w="257809" h="1474470">
                  <a:moveTo>
                    <a:pt x="192786" y="1021333"/>
                  </a:moveTo>
                  <a:lnTo>
                    <a:pt x="176402" y="1021333"/>
                  </a:lnTo>
                  <a:lnTo>
                    <a:pt x="176402" y="1022604"/>
                  </a:lnTo>
                  <a:lnTo>
                    <a:pt x="192786" y="1022604"/>
                  </a:lnTo>
                  <a:lnTo>
                    <a:pt x="192786" y="1021333"/>
                  </a:lnTo>
                  <a:close/>
                </a:path>
                <a:path w="257809" h="1474470">
                  <a:moveTo>
                    <a:pt x="73659" y="1020063"/>
                  </a:moveTo>
                  <a:lnTo>
                    <a:pt x="57276" y="1020063"/>
                  </a:lnTo>
                  <a:lnTo>
                    <a:pt x="57276" y="1021333"/>
                  </a:lnTo>
                  <a:lnTo>
                    <a:pt x="73659" y="1021333"/>
                  </a:lnTo>
                  <a:lnTo>
                    <a:pt x="73659" y="1020063"/>
                  </a:lnTo>
                  <a:close/>
                </a:path>
                <a:path w="257809" h="1474470">
                  <a:moveTo>
                    <a:pt x="194309" y="1020063"/>
                  </a:moveTo>
                  <a:lnTo>
                    <a:pt x="177926" y="1020063"/>
                  </a:lnTo>
                  <a:lnTo>
                    <a:pt x="177926" y="1021333"/>
                  </a:lnTo>
                  <a:lnTo>
                    <a:pt x="194309" y="1021333"/>
                  </a:lnTo>
                  <a:lnTo>
                    <a:pt x="194309" y="1020063"/>
                  </a:lnTo>
                  <a:close/>
                </a:path>
                <a:path w="257809" h="1474470">
                  <a:moveTo>
                    <a:pt x="69976" y="1018794"/>
                  </a:moveTo>
                  <a:lnTo>
                    <a:pt x="54355" y="1018794"/>
                  </a:lnTo>
                  <a:lnTo>
                    <a:pt x="54355" y="1020063"/>
                  </a:lnTo>
                  <a:lnTo>
                    <a:pt x="69976" y="1020063"/>
                  </a:lnTo>
                  <a:lnTo>
                    <a:pt x="69976" y="1018794"/>
                  </a:lnTo>
                  <a:close/>
                </a:path>
                <a:path w="257809" h="1474470">
                  <a:moveTo>
                    <a:pt x="196468" y="1018794"/>
                  </a:moveTo>
                  <a:lnTo>
                    <a:pt x="181609" y="1018794"/>
                  </a:lnTo>
                  <a:lnTo>
                    <a:pt x="181609" y="1020063"/>
                  </a:lnTo>
                  <a:lnTo>
                    <a:pt x="196468" y="1020063"/>
                  </a:lnTo>
                  <a:lnTo>
                    <a:pt x="196468" y="1018794"/>
                  </a:lnTo>
                  <a:close/>
                </a:path>
                <a:path w="257809" h="1474470">
                  <a:moveTo>
                    <a:pt x="67055" y="1017524"/>
                  </a:moveTo>
                  <a:lnTo>
                    <a:pt x="52069" y="1017524"/>
                  </a:lnTo>
                  <a:lnTo>
                    <a:pt x="52069" y="1018794"/>
                  </a:lnTo>
                  <a:lnTo>
                    <a:pt x="67055" y="1018794"/>
                  </a:lnTo>
                  <a:lnTo>
                    <a:pt x="67055" y="1017524"/>
                  </a:lnTo>
                  <a:close/>
                </a:path>
                <a:path w="257809" h="1474470">
                  <a:moveTo>
                    <a:pt x="199516" y="1017524"/>
                  </a:moveTo>
                  <a:lnTo>
                    <a:pt x="184530" y="1017524"/>
                  </a:lnTo>
                  <a:lnTo>
                    <a:pt x="184530" y="1018794"/>
                  </a:lnTo>
                  <a:lnTo>
                    <a:pt x="199516" y="1018794"/>
                  </a:lnTo>
                  <a:lnTo>
                    <a:pt x="199516" y="1017524"/>
                  </a:lnTo>
                  <a:close/>
                </a:path>
                <a:path w="257809" h="1474470">
                  <a:moveTo>
                    <a:pt x="65531" y="1016254"/>
                  </a:moveTo>
                  <a:lnTo>
                    <a:pt x="50672" y="1016254"/>
                  </a:lnTo>
                  <a:lnTo>
                    <a:pt x="50672" y="1017524"/>
                  </a:lnTo>
                  <a:lnTo>
                    <a:pt x="65531" y="1017524"/>
                  </a:lnTo>
                  <a:lnTo>
                    <a:pt x="65531" y="1016254"/>
                  </a:lnTo>
                  <a:close/>
                </a:path>
                <a:path w="257809" h="1474470">
                  <a:moveTo>
                    <a:pt x="200151" y="1016254"/>
                  </a:moveTo>
                  <a:lnTo>
                    <a:pt x="186054" y="1016254"/>
                  </a:lnTo>
                  <a:lnTo>
                    <a:pt x="186054" y="1017524"/>
                  </a:lnTo>
                  <a:lnTo>
                    <a:pt x="200151" y="1017524"/>
                  </a:lnTo>
                  <a:lnTo>
                    <a:pt x="200151" y="1016254"/>
                  </a:lnTo>
                  <a:close/>
                </a:path>
                <a:path w="257809" h="1474470">
                  <a:moveTo>
                    <a:pt x="62483" y="1014983"/>
                  </a:moveTo>
                  <a:lnTo>
                    <a:pt x="48387" y="1014983"/>
                  </a:lnTo>
                  <a:lnTo>
                    <a:pt x="48387" y="1016254"/>
                  </a:lnTo>
                  <a:lnTo>
                    <a:pt x="62483" y="1016254"/>
                  </a:lnTo>
                  <a:lnTo>
                    <a:pt x="62483" y="1014983"/>
                  </a:lnTo>
                  <a:close/>
                </a:path>
                <a:path w="257809" h="1474470">
                  <a:moveTo>
                    <a:pt x="202437" y="1014983"/>
                  </a:moveTo>
                  <a:lnTo>
                    <a:pt x="188340" y="1014983"/>
                  </a:lnTo>
                  <a:lnTo>
                    <a:pt x="188340" y="1016254"/>
                  </a:lnTo>
                  <a:lnTo>
                    <a:pt x="202437" y="1016254"/>
                  </a:lnTo>
                  <a:lnTo>
                    <a:pt x="202437" y="1014983"/>
                  </a:lnTo>
                  <a:close/>
                </a:path>
                <a:path w="257809" h="1474470">
                  <a:moveTo>
                    <a:pt x="60325" y="1013713"/>
                  </a:moveTo>
                  <a:lnTo>
                    <a:pt x="46227" y="1013713"/>
                  </a:lnTo>
                  <a:lnTo>
                    <a:pt x="46227" y="1014983"/>
                  </a:lnTo>
                  <a:lnTo>
                    <a:pt x="60325" y="1014983"/>
                  </a:lnTo>
                  <a:lnTo>
                    <a:pt x="60325" y="1013713"/>
                  </a:lnTo>
                  <a:close/>
                </a:path>
                <a:path w="257809" h="1474470">
                  <a:moveTo>
                    <a:pt x="204723" y="1013713"/>
                  </a:moveTo>
                  <a:lnTo>
                    <a:pt x="191262" y="1013713"/>
                  </a:lnTo>
                  <a:lnTo>
                    <a:pt x="191262" y="1014983"/>
                  </a:lnTo>
                  <a:lnTo>
                    <a:pt x="204723" y="1014983"/>
                  </a:lnTo>
                  <a:lnTo>
                    <a:pt x="204723" y="1013713"/>
                  </a:lnTo>
                  <a:close/>
                </a:path>
                <a:path w="257809" h="1474470">
                  <a:moveTo>
                    <a:pt x="58038" y="1012444"/>
                  </a:moveTo>
                  <a:lnTo>
                    <a:pt x="43941" y="1012444"/>
                  </a:lnTo>
                  <a:lnTo>
                    <a:pt x="43941" y="1013713"/>
                  </a:lnTo>
                  <a:lnTo>
                    <a:pt x="58038" y="1013713"/>
                  </a:lnTo>
                  <a:lnTo>
                    <a:pt x="58038" y="1012444"/>
                  </a:lnTo>
                  <a:close/>
                </a:path>
                <a:path w="257809" h="1474470">
                  <a:moveTo>
                    <a:pt x="206883" y="1012444"/>
                  </a:moveTo>
                  <a:lnTo>
                    <a:pt x="193547" y="1012444"/>
                  </a:lnTo>
                  <a:lnTo>
                    <a:pt x="193547" y="1013713"/>
                  </a:lnTo>
                  <a:lnTo>
                    <a:pt x="206883" y="1013713"/>
                  </a:lnTo>
                  <a:lnTo>
                    <a:pt x="206883" y="1012444"/>
                  </a:lnTo>
                  <a:close/>
                </a:path>
                <a:path w="257809" h="1474470">
                  <a:moveTo>
                    <a:pt x="56641" y="1011174"/>
                  </a:moveTo>
                  <a:lnTo>
                    <a:pt x="43179" y="1011174"/>
                  </a:lnTo>
                  <a:lnTo>
                    <a:pt x="43179" y="1012444"/>
                  </a:lnTo>
                  <a:lnTo>
                    <a:pt x="56641" y="1012444"/>
                  </a:lnTo>
                  <a:lnTo>
                    <a:pt x="56641" y="1011174"/>
                  </a:lnTo>
                  <a:close/>
                </a:path>
                <a:path w="257809" h="1474470">
                  <a:moveTo>
                    <a:pt x="207644" y="1011174"/>
                  </a:moveTo>
                  <a:lnTo>
                    <a:pt x="194944" y="1011174"/>
                  </a:lnTo>
                  <a:lnTo>
                    <a:pt x="194944" y="1012444"/>
                  </a:lnTo>
                  <a:lnTo>
                    <a:pt x="207644" y="1012444"/>
                  </a:lnTo>
                  <a:lnTo>
                    <a:pt x="207644" y="1011174"/>
                  </a:lnTo>
                  <a:close/>
                </a:path>
                <a:path w="257809" h="1474470">
                  <a:moveTo>
                    <a:pt x="54355" y="1009904"/>
                  </a:moveTo>
                  <a:lnTo>
                    <a:pt x="41655" y="1009904"/>
                  </a:lnTo>
                  <a:lnTo>
                    <a:pt x="41655" y="1011174"/>
                  </a:lnTo>
                  <a:lnTo>
                    <a:pt x="54355" y="1011174"/>
                  </a:lnTo>
                  <a:lnTo>
                    <a:pt x="54355" y="1009904"/>
                  </a:lnTo>
                  <a:close/>
                </a:path>
                <a:path w="257809" h="1474470">
                  <a:moveTo>
                    <a:pt x="209931" y="1009904"/>
                  </a:moveTo>
                  <a:lnTo>
                    <a:pt x="197230" y="1009904"/>
                  </a:lnTo>
                  <a:lnTo>
                    <a:pt x="197230" y="1011174"/>
                  </a:lnTo>
                  <a:lnTo>
                    <a:pt x="209931" y="1011174"/>
                  </a:lnTo>
                  <a:lnTo>
                    <a:pt x="209931" y="1009904"/>
                  </a:lnTo>
                  <a:close/>
                </a:path>
                <a:path w="257809" h="1474470">
                  <a:moveTo>
                    <a:pt x="52069" y="1008633"/>
                  </a:moveTo>
                  <a:lnTo>
                    <a:pt x="39496" y="1008633"/>
                  </a:lnTo>
                  <a:lnTo>
                    <a:pt x="39496" y="1009904"/>
                  </a:lnTo>
                  <a:lnTo>
                    <a:pt x="52069" y="1009904"/>
                  </a:lnTo>
                  <a:lnTo>
                    <a:pt x="52069" y="1008633"/>
                  </a:lnTo>
                  <a:close/>
                </a:path>
                <a:path w="257809" h="1474470">
                  <a:moveTo>
                    <a:pt x="211327" y="1008633"/>
                  </a:moveTo>
                  <a:lnTo>
                    <a:pt x="199516" y="1008633"/>
                  </a:lnTo>
                  <a:lnTo>
                    <a:pt x="199516" y="1009904"/>
                  </a:lnTo>
                  <a:lnTo>
                    <a:pt x="211327" y="1009904"/>
                  </a:lnTo>
                  <a:lnTo>
                    <a:pt x="211327" y="1008633"/>
                  </a:lnTo>
                  <a:close/>
                </a:path>
                <a:path w="257809" h="1474470">
                  <a:moveTo>
                    <a:pt x="50672" y="1007363"/>
                  </a:moveTo>
                  <a:lnTo>
                    <a:pt x="38734" y="1007363"/>
                  </a:lnTo>
                  <a:lnTo>
                    <a:pt x="38734" y="1008633"/>
                  </a:lnTo>
                  <a:lnTo>
                    <a:pt x="50672" y="1008633"/>
                  </a:lnTo>
                  <a:lnTo>
                    <a:pt x="50672" y="1007363"/>
                  </a:lnTo>
                  <a:close/>
                </a:path>
                <a:path w="257809" h="1474470">
                  <a:moveTo>
                    <a:pt x="212089" y="1007363"/>
                  </a:moveTo>
                  <a:lnTo>
                    <a:pt x="200151" y="1007363"/>
                  </a:lnTo>
                  <a:lnTo>
                    <a:pt x="200151" y="1008633"/>
                  </a:lnTo>
                  <a:lnTo>
                    <a:pt x="212089" y="1008633"/>
                  </a:lnTo>
                  <a:lnTo>
                    <a:pt x="212089" y="1007363"/>
                  </a:lnTo>
                  <a:close/>
                </a:path>
                <a:path w="257809" h="1474470">
                  <a:moveTo>
                    <a:pt x="48387" y="1006094"/>
                  </a:moveTo>
                  <a:lnTo>
                    <a:pt x="37211" y="1006094"/>
                  </a:lnTo>
                  <a:lnTo>
                    <a:pt x="37211" y="1007363"/>
                  </a:lnTo>
                  <a:lnTo>
                    <a:pt x="48387" y="1007363"/>
                  </a:lnTo>
                  <a:lnTo>
                    <a:pt x="48387" y="1006094"/>
                  </a:lnTo>
                  <a:close/>
                </a:path>
                <a:path w="257809" h="1474470">
                  <a:moveTo>
                    <a:pt x="214375" y="1006094"/>
                  </a:moveTo>
                  <a:lnTo>
                    <a:pt x="202437" y="1006094"/>
                  </a:lnTo>
                  <a:lnTo>
                    <a:pt x="202437" y="1007363"/>
                  </a:lnTo>
                  <a:lnTo>
                    <a:pt x="214375" y="1007363"/>
                  </a:lnTo>
                  <a:lnTo>
                    <a:pt x="214375" y="1006094"/>
                  </a:lnTo>
                  <a:close/>
                </a:path>
                <a:path w="257809" h="1474470">
                  <a:moveTo>
                    <a:pt x="46862" y="1004824"/>
                  </a:moveTo>
                  <a:lnTo>
                    <a:pt x="35687" y="1004824"/>
                  </a:lnTo>
                  <a:lnTo>
                    <a:pt x="35687" y="1006094"/>
                  </a:lnTo>
                  <a:lnTo>
                    <a:pt x="46862" y="1006094"/>
                  </a:lnTo>
                  <a:lnTo>
                    <a:pt x="46862" y="1004824"/>
                  </a:lnTo>
                  <a:close/>
                </a:path>
                <a:path w="257809" h="1474470">
                  <a:moveTo>
                    <a:pt x="215772" y="1004824"/>
                  </a:moveTo>
                  <a:lnTo>
                    <a:pt x="203962" y="1004824"/>
                  </a:lnTo>
                  <a:lnTo>
                    <a:pt x="203962" y="1006094"/>
                  </a:lnTo>
                  <a:lnTo>
                    <a:pt x="215772" y="1006094"/>
                  </a:lnTo>
                  <a:lnTo>
                    <a:pt x="215772" y="1004824"/>
                  </a:lnTo>
                  <a:close/>
                </a:path>
                <a:path w="257809" h="1474470">
                  <a:moveTo>
                    <a:pt x="46227" y="1003554"/>
                  </a:moveTo>
                  <a:lnTo>
                    <a:pt x="35051" y="1003554"/>
                  </a:lnTo>
                  <a:lnTo>
                    <a:pt x="35051" y="1004824"/>
                  </a:lnTo>
                  <a:lnTo>
                    <a:pt x="46227" y="1004824"/>
                  </a:lnTo>
                  <a:lnTo>
                    <a:pt x="46227" y="1003554"/>
                  </a:lnTo>
                  <a:close/>
                </a:path>
                <a:path w="257809" h="1474470">
                  <a:moveTo>
                    <a:pt x="216535" y="1003554"/>
                  </a:moveTo>
                  <a:lnTo>
                    <a:pt x="205359" y="1003554"/>
                  </a:lnTo>
                  <a:lnTo>
                    <a:pt x="205359" y="1004824"/>
                  </a:lnTo>
                  <a:lnTo>
                    <a:pt x="216535" y="1004824"/>
                  </a:lnTo>
                  <a:lnTo>
                    <a:pt x="216535" y="1003554"/>
                  </a:lnTo>
                  <a:close/>
                </a:path>
                <a:path w="257809" h="1474470">
                  <a:moveTo>
                    <a:pt x="43941" y="1002283"/>
                  </a:moveTo>
                  <a:lnTo>
                    <a:pt x="32765" y="1002283"/>
                  </a:lnTo>
                  <a:lnTo>
                    <a:pt x="32765" y="1003554"/>
                  </a:lnTo>
                  <a:lnTo>
                    <a:pt x="43941" y="1003554"/>
                  </a:lnTo>
                  <a:lnTo>
                    <a:pt x="43941" y="1002283"/>
                  </a:lnTo>
                  <a:close/>
                </a:path>
                <a:path w="257809" h="1474470">
                  <a:moveTo>
                    <a:pt x="218059" y="1002283"/>
                  </a:moveTo>
                  <a:lnTo>
                    <a:pt x="206883" y="1002283"/>
                  </a:lnTo>
                  <a:lnTo>
                    <a:pt x="206883" y="1003554"/>
                  </a:lnTo>
                  <a:lnTo>
                    <a:pt x="218059" y="1003554"/>
                  </a:lnTo>
                  <a:lnTo>
                    <a:pt x="218059" y="1002283"/>
                  </a:lnTo>
                  <a:close/>
                </a:path>
                <a:path w="257809" h="1474470">
                  <a:moveTo>
                    <a:pt x="42417" y="1001013"/>
                  </a:moveTo>
                  <a:lnTo>
                    <a:pt x="31241" y="1001013"/>
                  </a:lnTo>
                  <a:lnTo>
                    <a:pt x="31241" y="1002283"/>
                  </a:lnTo>
                  <a:lnTo>
                    <a:pt x="42417" y="1002283"/>
                  </a:lnTo>
                  <a:lnTo>
                    <a:pt x="42417" y="1001013"/>
                  </a:lnTo>
                  <a:close/>
                </a:path>
                <a:path w="257809" h="1474470">
                  <a:moveTo>
                    <a:pt x="219583" y="1001013"/>
                  </a:moveTo>
                  <a:lnTo>
                    <a:pt x="209168" y="1001013"/>
                  </a:lnTo>
                  <a:lnTo>
                    <a:pt x="209168" y="1002283"/>
                  </a:lnTo>
                  <a:lnTo>
                    <a:pt x="219583" y="1002283"/>
                  </a:lnTo>
                  <a:lnTo>
                    <a:pt x="219583" y="1001013"/>
                  </a:lnTo>
                  <a:close/>
                </a:path>
                <a:path w="257809" h="1474470">
                  <a:moveTo>
                    <a:pt x="41020" y="999744"/>
                  </a:moveTo>
                  <a:lnTo>
                    <a:pt x="29844" y="999744"/>
                  </a:lnTo>
                  <a:lnTo>
                    <a:pt x="29844" y="1001013"/>
                  </a:lnTo>
                  <a:lnTo>
                    <a:pt x="41020" y="1001013"/>
                  </a:lnTo>
                  <a:lnTo>
                    <a:pt x="41020" y="999744"/>
                  </a:lnTo>
                  <a:close/>
                </a:path>
                <a:path w="257809" h="1474470">
                  <a:moveTo>
                    <a:pt x="220980" y="999744"/>
                  </a:moveTo>
                  <a:lnTo>
                    <a:pt x="210565" y="999744"/>
                  </a:lnTo>
                  <a:lnTo>
                    <a:pt x="210565" y="1001013"/>
                  </a:lnTo>
                  <a:lnTo>
                    <a:pt x="220980" y="1001013"/>
                  </a:lnTo>
                  <a:lnTo>
                    <a:pt x="220980" y="999744"/>
                  </a:lnTo>
                  <a:close/>
                </a:path>
                <a:path w="257809" h="1474470">
                  <a:moveTo>
                    <a:pt x="39496" y="998474"/>
                  </a:moveTo>
                  <a:lnTo>
                    <a:pt x="29082" y="998474"/>
                  </a:lnTo>
                  <a:lnTo>
                    <a:pt x="29082" y="999744"/>
                  </a:lnTo>
                  <a:lnTo>
                    <a:pt x="39496" y="999744"/>
                  </a:lnTo>
                  <a:lnTo>
                    <a:pt x="39496" y="998474"/>
                  </a:lnTo>
                  <a:close/>
                </a:path>
                <a:path w="257809" h="1474470">
                  <a:moveTo>
                    <a:pt x="221741" y="998474"/>
                  </a:moveTo>
                  <a:lnTo>
                    <a:pt x="211327" y="998474"/>
                  </a:lnTo>
                  <a:lnTo>
                    <a:pt x="211327" y="999744"/>
                  </a:lnTo>
                  <a:lnTo>
                    <a:pt x="221741" y="999744"/>
                  </a:lnTo>
                  <a:lnTo>
                    <a:pt x="221741" y="998474"/>
                  </a:lnTo>
                  <a:close/>
                </a:path>
                <a:path w="257809" h="1474470">
                  <a:moveTo>
                    <a:pt x="37972" y="997204"/>
                  </a:moveTo>
                  <a:lnTo>
                    <a:pt x="28320" y="997204"/>
                  </a:lnTo>
                  <a:lnTo>
                    <a:pt x="28320" y="998474"/>
                  </a:lnTo>
                  <a:lnTo>
                    <a:pt x="37972" y="998474"/>
                  </a:lnTo>
                  <a:lnTo>
                    <a:pt x="37972" y="997204"/>
                  </a:lnTo>
                  <a:close/>
                </a:path>
                <a:path w="257809" h="1474470">
                  <a:moveTo>
                    <a:pt x="223265" y="997204"/>
                  </a:moveTo>
                  <a:lnTo>
                    <a:pt x="212851" y="997204"/>
                  </a:lnTo>
                  <a:lnTo>
                    <a:pt x="212851" y="998474"/>
                  </a:lnTo>
                  <a:lnTo>
                    <a:pt x="223265" y="998474"/>
                  </a:lnTo>
                  <a:lnTo>
                    <a:pt x="223265" y="997204"/>
                  </a:lnTo>
                  <a:close/>
                </a:path>
                <a:path w="257809" h="1474470">
                  <a:moveTo>
                    <a:pt x="36449" y="995933"/>
                  </a:moveTo>
                  <a:lnTo>
                    <a:pt x="26796" y="995933"/>
                  </a:lnTo>
                  <a:lnTo>
                    <a:pt x="26796" y="997204"/>
                  </a:lnTo>
                  <a:lnTo>
                    <a:pt x="36449" y="997204"/>
                  </a:lnTo>
                  <a:lnTo>
                    <a:pt x="36449" y="995933"/>
                  </a:lnTo>
                  <a:close/>
                </a:path>
                <a:path w="257809" h="1474470">
                  <a:moveTo>
                    <a:pt x="224789" y="995933"/>
                  </a:moveTo>
                  <a:lnTo>
                    <a:pt x="215137" y="995933"/>
                  </a:lnTo>
                  <a:lnTo>
                    <a:pt x="215137" y="997204"/>
                  </a:lnTo>
                  <a:lnTo>
                    <a:pt x="224789" y="997204"/>
                  </a:lnTo>
                  <a:lnTo>
                    <a:pt x="224789" y="995933"/>
                  </a:lnTo>
                  <a:close/>
                </a:path>
                <a:path w="257809" h="1474470">
                  <a:moveTo>
                    <a:pt x="35687" y="994663"/>
                  </a:moveTo>
                  <a:lnTo>
                    <a:pt x="26034" y="994663"/>
                  </a:lnTo>
                  <a:lnTo>
                    <a:pt x="26034" y="995933"/>
                  </a:lnTo>
                  <a:lnTo>
                    <a:pt x="35687" y="995933"/>
                  </a:lnTo>
                  <a:lnTo>
                    <a:pt x="35687" y="994663"/>
                  </a:lnTo>
                  <a:close/>
                </a:path>
                <a:path w="257809" h="1474470">
                  <a:moveTo>
                    <a:pt x="225551" y="994663"/>
                  </a:moveTo>
                  <a:lnTo>
                    <a:pt x="215772" y="994663"/>
                  </a:lnTo>
                  <a:lnTo>
                    <a:pt x="215772" y="995933"/>
                  </a:lnTo>
                  <a:lnTo>
                    <a:pt x="225551" y="995933"/>
                  </a:lnTo>
                  <a:lnTo>
                    <a:pt x="225551" y="994663"/>
                  </a:lnTo>
                  <a:close/>
                </a:path>
                <a:path w="257809" h="1474470">
                  <a:moveTo>
                    <a:pt x="34289" y="993394"/>
                  </a:moveTo>
                  <a:lnTo>
                    <a:pt x="24637" y="993394"/>
                  </a:lnTo>
                  <a:lnTo>
                    <a:pt x="24637" y="994663"/>
                  </a:lnTo>
                  <a:lnTo>
                    <a:pt x="34289" y="994663"/>
                  </a:lnTo>
                  <a:lnTo>
                    <a:pt x="34289" y="993394"/>
                  </a:lnTo>
                  <a:close/>
                </a:path>
                <a:path w="257809" h="1474470">
                  <a:moveTo>
                    <a:pt x="226948" y="993394"/>
                  </a:moveTo>
                  <a:lnTo>
                    <a:pt x="217296" y="993394"/>
                  </a:lnTo>
                  <a:lnTo>
                    <a:pt x="217296" y="994663"/>
                  </a:lnTo>
                  <a:lnTo>
                    <a:pt x="226948" y="994663"/>
                  </a:lnTo>
                  <a:lnTo>
                    <a:pt x="226948" y="993394"/>
                  </a:lnTo>
                  <a:close/>
                </a:path>
                <a:path w="257809" h="1474470">
                  <a:moveTo>
                    <a:pt x="32765" y="992124"/>
                  </a:moveTo>
                  <a:lnTo>
                    <a:pt x="23113" y="992124"/>
                  </a:lnTo>
                  <a:lnTo>
                    <a:pt x="23113" y="993394"/>
                  </a:lnTo>
                  <a:lnTo>
                    <a:pt x="32765" y="993394"/>
                  </a:lnTo>
                  <a:lnTo>
                    <a:pt x="32765" y="992124"/>
                  </a:lnTo>
                  <a:close/>
                </a:path>
                <a:path w="257809" h="1474470">
                  <a:moveTo>
                    <a:pt x="228472" y="992124"/>
                  </a:moveTo>
                  <a:lnTo>
                    <a:pt x="218820" y="992124"/>
                  </a:lnTo>
                  <a:lnTo>
                    <a:pt x="218820" y="993394"/>
                  </a:lnTo>
                  <a:lnTo>
                    <a:pt x="228472" y="993394"/>
                  </a:lnTo>
                  <a:lnTo>
                    <a:pt x="228472" y="992124"/>
                  </a:lnTo>
                  <a:close/>
                </a:path>
                <a:path w="257809" h="1474470">
                  <a:moveTo>
                    <a:pt x="32003" y="990854"/>
                  </a:moveTo>
                  <a:lnTo>
                    <a:pt x="22351" y="990854"/>
                  </a:lnTo>
                  <a:lnTo>
                    <a:pt x="22351" y="992124"/>
                  </a:lnTo>
                  <a:lnTo>
                    <a:pt x="32003" y="992124"/>
                  </a:lnTo>
                  <a:lnTo>
                    <a:pt x="32003" y="990854"/>
                  </a:lnTo>
                  <a:close/>
                </a:path>
                <a:path w="257809" h="1474470">
                  <a:moveTo>
                    <a:pt x="138429" y="990854"/>
                  </a:moveTo>
                  <a:lnTo>
                    <a:pt x="112394" y="990854"/>
                  </a:lnTo>
                  <a:lnTo>
                    <a:pt x="112394" y="992124"/>
                  </a:lnTo>
                  <a:lnTo>
                    <a:pt x="138429" y="992124"/>
                  </a:lnTo>
                  <a:lnTo>
                    <a:pt x="138429" y="990854"/>
                  </a:lnTo>
                  <a:close/>
                </a:path>
                <a:path w="257809" h="1474470">
                  <a:moveTo>
                    <a:pt x="230759" y="989583"/>
                  </a:moveTo>
                  <a:lnTo>
                    <a:pt x="220344" y="989583"/>
                  </a:lnTo>
                  <a:lnTo>
                    <a:pt x="220344" y="992124"/>
                  </a:lnTo>
                  <a:lnTo>
                    <a:pt x="229996" y="992124"/>
                  </a:lnTo>
                  <a:lnTo>
                    <a:pt x="229996" y="990854"/>
                  </a:lnTo>
                  <a:lnTo>
                    <a:pt x="230759" y="990854"/>
                  </a:lnTo>
                  <a:lnTo>
                    <a:pt x="230759" y="989583"/>
                  </a:lnTo>
                  <a:close/>
                </a:path>
                <a:path w="257809" h="1474470">
                  <a:moveTo>
                    <a:pt x="31241" y="989583"/>
                  </a:moveTo>
                  <a:lnTo>
                    <a:pt x="21589" y="989583"/>
                  </a:lnTo>
                  <a:lnTo>
                    <a:pt x="21589" y="990854"/>
                  </a:lnTo>
                  <a:lnTo>
                    <a:pt x="31241" y="990854"/>
                  </a:lnTo>
                  <a:lnTo>
                    <a:pt x="31241" y="989583"/>
                  </a:lnTo>
                  <a:close/>
                </a:path>
                <a:path w="257809" h="1474470">
                  <a:moveTo>
                    <a:pt x="142875" y="989583"/>
                  </a:moveTo>
                  <a:lnTo>
                    <a:pt x="107187" y="989583"/>
                  </a:lnTo>
                  <a:lnTo>
                    <a:pt x="107187" y="990854"/>
                  </a:lnTo>
                  <a:lnTo>
                    <a:pt x="142875" y="990854"/>
                  </a:lnTo>
                  <a:lnTo>
                    <a:pt x="142875" y="989583"/>
                  </a:lnTo>
                  <a:close/>
                </a:path>
                <a:path w="257809" h="1474470">
                  <a:moveTo>
                    <a:pt x="29844" y="988313"/>
                  </a:moveTo>
                  <a:lnTo>
                    <a:pt x="20065" y="988313"/>
                  </a:lnTo>
                  <a:lnTo>
                    <a:pt x="20065" y="989583"/>
                  </a:lnTo>
                  <a:lnTo>
                    <a:pt x="29844" y="989583"/>
                  </a:lnTo>
                  <a:lnTo>
                    <a:pt x="29844" y="988313"/>
                  </a:lnTo>
                  <a:close/>
                </a:path>
                <a:path w="257809" h="1474470">
                  <a:moveTo>
                    <a:pt x="150367" y="988313"/>
                  </a:moveTo>
                  <a:lnTo>
                    <a:pt x="101218" y="988313"/>
                  </a:lnTo>
                  <a:lnTo>
                    <a:pt x="101218" y="989583"/>
                  </a:lnTo>
                  <a:lnTo>
                    <a:pt x="150367" y="989583"/>
                  </a:lnTo>
                  <a:lnTo>
                    <a:pt x="150367" y="988313"/>
                  </a:lnTo>
                  <a:close/>
                </a:path>
                <a:path w="257809" h="1474470">
                  <a:moveTo>
                    <a:pt x="232156" y="988313"/>
                  </a:moveTo>
                  <a:lnTo>
                    <a:pt x="221741" y="988313"/>
                  </a:lnTo>
                  <a:lnTo>
                    <a:pt x="221741" y="989583"/>
                  </a:lnTo>
                  <a:lnTo>
                    <a:pt x="232156" y="989583"/>
                  </a:lnTo>
                  <a:lnTo>
                    <a:pt x="232156" y="988313"/>
                  </a:lnTo>
                  <a:close/>
                </a:path>
                <a:path w="257809" h="1474470">
                  <a:moveTo>
                    <a:pt x="28320" y="987044"/>
                  </a:moveTo>
                  <a:lnTo>
                    <a:pt x="19430" y="987044"/>
                  </a:lnTo>
                  <a:lnTo>
                    <a:pt x="19430" y="988313"/>
                  </a:lnTo>
                  <a:lnTo>
                    <a:pt x="28320" y="988313"/>
                  </a:lnTo>
                  <a:lnTo>
                    <a:pt x="28320" y="987044"/>
                  </a:lnTo>
                  <a:close/>
                </a:path>
                <a:path w="257809" h="1474470">
                  <a:moveTo>
                    <a:pt x="154812" y="987044"/>
                  </a:moveTo>
                  <a:lnTo>
                    <a:pt x="96012" y="987044"/>
                  </a:lnTo>
                  <a:lnTo>
                    <a:pt x="96012" y="988313"/>
                  </a:lnTo>
                  <a:lnTo>
                    <a:pt x="154812" y="988313"/>
                  </a:lnTo>
                  <a:lnTo>
                    <a:pt x="154812" y="987044"/>
                  </a:lnTo>
                  <a:close/>
                </a:path>
                <a:path w="257809" h="1474470">
                  <a:moveTo>
                    <a:pt x="232917" y="987044"/>
                  </a:moveTo>
                  <a:lnTo>
                    <a:pt x="223265" y="987044"/>
                  </a:lnTo>
                  <a:lnTo>
                    <a:pt x="223265" y="988313"/>
                  </a:lnTo>
                  <a:lnTo>
                    <a:pt x="232917" y="988313"/>
                  </a:lnTo>
                  <a:lnTo>
                    <a:pt x="232917" y="987044"/>
                  </a:lnTo>
                  <a:close/>
                </a:path>
                <a:path w="257809" h="1474470">
                  <a:moveTo>
                    <a:pt x="26796" y="984504"/>
                  </a:moveTo>
                  <a:lnTo>
                    <a:pt x="17906" y="984504"/>
                  </a:lnTo>
                  <a:lnTo>
                    <a:pt x="17906" y="987044"/>
                  </a:lnTo>
                  <a:lnTo>
                    <a:pt x="27558" y="987044"/>
                  </a:lnTo>
                  <a:lnTo>
                    <a:pt x="27558" y="985774"/>
                  </a:lnTo>
                  <a:lnTo>
                    <a:pt x="26796" y="985774"/>
                  </a:lnTo>
                  <a:lnTo>
                    <a:pt x="26796" y="984504"/>
                  </a:lnTo>
                  <a:close/>
                </a:path>
                <a:path w="257809" h="1474470">
                  <a:moveTo>
                    <a:pt x="159257" y="985774"/>
                  </a:moveTo>
                  <a:lnTo>
                    <a:pt x="92328" y="985774"/>
                  </a:lnTo>
                  <a:lnTo>
                    <a:pt x="92328" y="987044"/>
                  </a:lnTo>
                  <a:lnTo>
                    <a:pt x="159257" y="987044"/>
                  </a:lnTo>
                  <a:lnTo>
                    <a:pt x="159257" y="985774"/>
                  </a:lnTo>
                  <a:close/>
                </a:path>
                <a:path w="257809" h="1474470">
                  <a:moveTo>
                    <a:pt x="234441" y="985774"/>
                  </a:moveTo>
                  <a:lnTo>
                    <a:pt x="224789" y="985774"/>
                  </a:lnTo>
                  <a:lnTo>
                    <a:pt x="224789" y="987044"/>
                  </a:lnTo>
                  <a:lnTo>
                    <a:pt x="234441" y="987044"/>
                  </a:lnTo>
                  <a:lnTo>
                    <a:pt x="234441" y="985774"/>
                  </a:lnTo>
                  <a:close/>
                </a:path>
                <a:path w="257809" h="1474470">
                  <a:moveTo>
                    <a:pt x="123570" y="984504"/>
                  </a:moveTo>
                  <a:lnTo>
                    <a:pt x="90804" y="984504"/>
                  </a:lnTo>
                  <a:lnTo>
                    <a:pt x="90804" y="985774"/>
                  </a:lnTo>
                  <a:lnTo>
                    <a:pt x="123570" y="985774"/>
                  </a:lnTo>
                  <a:lnTo>
                    <a:pt x="123570" y="984504"/>
                  </a:lnTo>
                  <a:close/>
                </a:path>
                <a:path w="257809" h="1474470">
                  <a:moveTo>
                    <a:pt x="161543" y="984504"/>
                  </a:moveTo>
                  <a:lnTo>
                    <a:pt x="125729" y="984504"/>
                  </a:lnTo>
                  <a:lnTo>
                    <a:pt x="125729" y="985774"/>
                  </a:lnTo>
                  <a:lnTo>
                    <a:pt x="161543" y="985774"/>
                  </a:lnTo>
                  <a:lnTo>
                    <a:pt x="161543" y="984504"/>
                  </a:lnTo>
                  <a:close/>
                </a:path>
                <a:path w="257809" h="1474470">
                  <a:moveTo>
                    <a:pt x="235203" y="984504"/>
                  </a:moveTo>
                  <a:lnTo>
                    <a:pt x="225551" y="984504"/>
                  </a:lnTo>
                  <a:lnTo>
                    <a:pt x="225551" y="985774"/>
                  </a:lnTo>
                  <a:lnTo>
                    <a:pt x="235203" y="985774"/>
                  </a:lnTo>
                  <a:lnTo>
                    <a:pt x="235203" y="984504"/>
                  </a:lnTo>
                  <a:close/>
                </a:path>
                <a:path w="257809" h="1474470">
                  <a:moveTo>
                    <a:pt x="26034" y="983233"/>
                  </a:moveTo>
                  <a:lnTo>
                    <a:pt x="16382" y="983233"/>
                  </a:lnTo>
                  <a:lnTo>
                    <a:pt x="16382" y="984504"/>
                  </a:lnTo>
                  <a:lnTo>
                    <a:pt x="26034" y="984504"/>
                  </a:lnTo>
                  <a:lnTo>
                    <a:pt x="26034" y="983233"/>
                  </a:lnTo>
                  <a:close/>
                </a:path>
                <a:path w="257809" h="1474470">
                  <a:moveTo>
                    <a:pt x="110870" y="983233"/>
                  </a:moveTo>
                  <a:lnTo>
                    <a:pt x="87121" y="983233"/>
                  </a:lnTo>
                  <a:lnTo>
                    <a:pt x="87121" y="984504"/>
                  </a:lnTo>
                  <a:lnTo>
                    <a:pt x="110870" y="984504"/>
                  </a:lnTo>
                  <a:lnTo>
                    <a:pt x="110870" y="983233"/>
                  </a:lnTo>
                  <a:close/>
                </a:path>
                <a:path w="257809" h="1474470">
                  <a:moveTo>
                    <a:pt x="164464" y="983233"/>
                  </a:moveTo>
                  <a:lnTo>
                    <a:pt x="139953" y="983233"/>
                  </a:lnTo>
                  <a:lnTo>
                    <a:pt x="139953" y="984504"/>
                  </a:lnTo>
                  <a:lnTo>
                    <a:pt x="164464" y="984504"/>
                  </a:lnTo>
                  <a:lnTo>
                    <a:pt x="164464" y="983233"/>
                  </a:lnTo>
                  <a:close/>
                </a:path>
                <a:path w="257809" h="1474470">
                  <a:moveTo>
                    <a:pt x="235965" y="983233"/>
                  </a:moveTo>
                  <a:lnTo>
                    <a:pt x="226187" y="983233"/>
                  </a:lnTo>
                  <a:lnTo>
                    <a:pt x="226187" y="984504"/>
                  </a:lnTo>
                  <a:lnTo>
                    <a:pt x="235965" y="984504"/>
                  </a:lnTo>
                  <a:lnTo>
                    <a:pt x="235965" y="983233"/>
                  </a:lnTo>
                  <a:close/>
                </a:path>
                <a:path w="257809" h="1474470">
                  <a:moveTo>
                    <a:pt x="24637" y="981963"/>
                  </a:moveTo>
                  <a:lnTo>
                    <a:pt x="15620" y="981963"/>
                  </a:lnTo>
                  <a:lnTo>
                    <a:pt x="15620" y="983233"/>
                  </a:lnTo>
                  <a:lnTo>
                    <a:pt x="24637" y="983233"/>
                  </a:lnTo>
                  <a:lnTo>
                    <a:pt x="24637" y="981963"/>
                  </a:lnTo>
                  <a:close/>
                </a:path>
                <a:path w="257809" h="1474470">
                  <a:moveTo>
                    <a:pt x="104266" y="981963"/>
                  </a:moveTo>
                  <a:lnTo>
                    <a:pt x="84074" y="981963"/>
                  </a:lnTo>
                  <a:lnTo>
                    <a:pt x="84074" y="983233"/>
                  </a:lnTo>
                  <a:lnTo>
                    <a:pt x="104266" y="983233"/>
                  </a:lnTo>
                  <a:lnTo>
                    <a:pt x="104266" y="981963"/>
                  </a:lnTo>
                  <a:close/>
                </a:path>
                <a:path w="257809" h="1474470">
                  <a:moveTo>
                    <a:pt x="167512" y="981963"/>
                  </a:moveTo>
                  <a:lnTo>
                    <a:pt x="146684" y="981963"/>
                  </a:lnTo>
                  <a:lnTo>
                    <a:pt x="146684" y="983233"/>
                  </a:lnTo>
                  <a:lnTo>
                    <a:pt x="167512" y="983233"/>
                  </a:lnTo>
                  <a:lnTo>
                    <a:pt x="167512" y="981963"/>
                  </a:lnTo>
                  <a:close/>
                </a:path>
                <a:path w="257809" h="1474470">
                  <a:moveTo>
                    <a:pt x="237362" y="980694"/>
                  </a:moveTo>
                  <a:lnTo>
                    <a:pt x="228472" y="980694"/>
                  </a:lnTo>
                  <a:lnTo>
                    <a:pt x="228472" y="981963"/>
                  </a:lnTo>
                  <a:lnTo>
                    <a:pt x="227711" y="981963"/>
                  </a:lnTo>
                  <a:lnTo>
                    <a:pt x="227711" y="983233"/>
                  </a:lnTo>
                  <a:lnTo>
                    <a:pt x="237362" y="983233"/>
                  </a:lnTo>
                  <a:lnTo>
                    <a:pt x="237362" y="980694"/>
                  </a:lnTo>
                  <a:close/>
                </a:path>
                <a:path w="257809" h="1474470">
                  <a:moveTo>
                    <a:pt x="23875" y="980694"/>
                  </a:moveTo>
                  <a:lnTo>
                    <a:pt x="14858" y="980694"/>
                  </a:lnTo>
                  <a:lnTo>
                    <a:pt x="14858" y="981963"/>
                  </a:lnTo>
                  <a:lnTo>
                    <a:pt x="23875" y="981963"/>
                  </a:lnTo>
                  <a:lnTo>
                    <a:pt x="23875" y="980694"/>
                  </a:lnTo>
                  <a:close/>
                </a:path>
                <a:path w="257809" h="1474470">
                  <a:moveTo>
                    <a:pt x="101980" y="980694"/>
                  </a:moveTo>
                  <a:lnTo>
                    <a:pt x="82676" y="980694"/>
                  </a:lnTo>
                  <a:lnTo>
                    <a:pt x="82676" y="981963"/>
                  </a:lnTo>
                  <a:lnTo>
                    <a:pt x="101980" y="981963"/>
                  </a:lnTo>
                  <a:lnTo>
                    <a:pt x="101980" y="980694"/>
                  </a:lnTo>
                  <a:close/>
                </a:path>
                <a:path w="257809" h="1474470">
                  <a:moveTo>
                    <a:pt x="168909" y="980694"/>
                  </a:moveTo>
                  <a:lnTo>
                    <a:pt x="149605" y="980694"/>
                  </a:lnTo>
                  <a:lnTo>
                    <a:pt x="149605" y="981963"/>
                  </a:lnTo>
                  <a:lnTo>
                    <a:pt x="168909" y="981963"/>
                  </a:lnTo>
                  <a:lnTo>
                    <a:pt x="168909" y="980694"/>
                  </a:lnTo>
                  <a:close/>
                </a:path>
                <a:path w="257809" h="1474470">
                  <a:moveTo>
                    <a:pt x="23113" y="979424"/>
                  </a:moveTo>
                  <a:lnTo>
                    <a:pt x="14224" y="979424"/>
                  </a:lnTo>
                  <a:lnTo>
                    <a:pt x="14224" y="980694"/>
                  </a:lnTo>
                  <a:lnTo>
                    <a:pt x="23113" y="980694"/>
                  </a:lnTo>
                  <a:lnTo>
                    <a:pt x="23113" y="979424"/>
                  </a:lnTo>
                  <a:close/>
                </a:path>
                <a:path w="257809" h="1474470">
                  <a:moveTo>
                    <a:pt x="97536" y="979424"/>
                  </a:moveTo>
                  <a:lnTo>
                    <a:pt x="79628" y="979424"/>
                  </a:lnTo>
                  <a:lnTo>
                    <a:pt x="79628" y="980694"/>
                  </a:lnTo>
                  <a:lnTo>
                    <a:pt x="97536" y="980694"/>
                  </a:lnTo>
                  <a:lnTo>
                    <a:pt x="97536" y="979424"/>
                  </a:lnTo>
                  <a:close/>
                </a:path>
                <a:path w="257809" h="1474470">
                  <a:moveTo>
                    <a:pt x="171957" y="979424"/>
                  </a:moveTo>
                  <a:lnTo>
                    <a:pt x="154050" y="979424"/>
                  </a:lnTo>
                  <a:lnTo>
                    <a:pt x="154050" y="980694"/>
                  </a:lnTo>
                  <a:lnTo>
                    <a:pt x="171957" y="980694"/>
                  </a:lnTo>
                  <a:lnTo>
                    <a:pt x="171957" y="979424"/>
                  </a:lnTo>
                  <a:close/>
                </a:path>
                <a:path w="257809" h="1474470">
                  <a:moveTo>
                    <a:pt x="238887" y="979424"/>
                  </a:moveTo>
                  <a:lnTo>
                    <a:pt x="229235" y="979424"/>
                  </a:lnTo>
                  <a:lnTo>
                    <a:pt x="229235" y="980694"/>
                  </a:lnTo>
                  <a:lnTo>
                    <a:pt x="238887" y="980694"/>
                  </a:lnTo>
                  <a:lnTo>
                    <a:pt x="238887" y="979424"/>
                  </a:lnTo>
                  <a:close/>
                </a:path>
                <a:path w="257809" h="1474470">
                  <a:moveTo>
                    <a:pt x="22351" y="978154"/>
                  </a:moveTo>
                  <a:lnTo>
                    <a:pt x="13462" y="978154"/>
                  </a:lnTo>
                  <a:lnTo>
                    <a:pt x="13462" y="979424"/>
                  </a:lnTo>
                  <a:lnTo>
                    <a:pt x="22351" y="979424"/>
                  </a:lnTo>
                  <a:lnTo>
                    <a:pt x="22351" y="978154"/>
                  </a:lnTo>
                  <a:close/>
                </a:path>
                <a:path w="257809" h="1474470">
                  <a:moveTo>
                    <a:pt x="93852" y="978154"/>
                  </a:moveTo>
                  <a:lnTo>
                    <a:pt x="77469" y="978154"/>
                  </a:lnTo>
                  <a:lnTo>
                    <a:pt x="77469" y="979424"/>
                  </a:lnTo>
                  <a:lnTo>
                    <a:pt x="93852" y="979424"/>
                  </a:lnTo>
                  <a:lnTo>
                    <a:pt x="93852" y="978154"/>
                  </a:lnTo>
                  <a:close/>
                </a:path>
                <a:path w="257809" h="1474470">
                  <a:moveTo>
                    <a:pt x="174116" y="978154"/>
                  </a:moveTo>
                  <a:lnTo>
                    <a:pt x="157733" y="978154"/>
                  </a:lnTo>
                  <a:lnTo>
                    <a:pt x="157733" y="979424"/>
                  </a:lnTo>
                  <a:lnTo>
                    <a:pt x="174116" y="979424"/>
                  </a:lnTo>
                  <a:lnTo>
                    <a:pt x="174116" y="978154"/>
                  </a:lnTo>
                  <a:close/>
                </a:path>
                <a:path w="257809" h="1474470">
                  <a:moveTo>
                    <a:pt x="239648" y="978154"/>
                  </a:moveTo>
                  <a:lnTo>
                    <a:pt x="230759" y="978154"/>
                  </a:lnTo>
                  <a:lnTo>
                    <a:pt x="230759" y="979424"/>
                  </a:lnTo>
                  <a:lnTo>
                    <a:pt x="239648" y="979424"/>
                  </a:lnTo>
                  <a:lnTo>
                    <a:pt x="239648" y="978154"/>
                  </a:lnTo>
                  <a:close/>
                </a:path>
                <a:path w="257809" h="1474470">
                  <a:moveTo>
                    <a:pt x="21589" y="976883"/>
                  </a:moveTo>
                  <a:lnTo>
                    <a:pt x="12700" y="976883"/>
                  </a:lnTo>
                  <a:lnTo>
                    <a:pt x="12700" y="978154"/>
                  </a:lnTo>
                  <a:lnTo>
                    <a:pt x="21589" y="978154"/>
                  </a:lnTo>
                  <a:lnTo>
                    <a:pt x="21589" y="976883"/>
                  </a:lnTo>
                  <a:close/>
                </a:path>
                <a:path w="257809" h="1474470">
                  <a:moveTo>
                    <a:pt x="91566" y="976883"/>
                  </a:moveTo>
                  <a:lnTo>
                    <a:pt x="75945" y="976883"/>
                  </a:lnTo>
                  <a:lnTo>
                    <a:pt x="75945" y="978154"/>
                  </a:lnTo>
                  <a:lnTo>
                    <a:pt x="91566" y="978154"/>
                  </a:lnTo>
                  <a:lnTo>
                    <a:pt x="91566" y="976883"/>
                  </a:lnTo>
                  <a:close/>
                </a:path>
                <a:path w="257809" h="1474470">
                  <a:moveTo>
                    <a:pt x="174878" y="976883"/>
                  </a:moveTo>
                  <a:lnTo>
                    <a:pt x="160019" y="976883"/>
                  </a:lnTo>
                  <a:lnTo>
                    <a:pt x="160019" y="978154"/>
                  </a:lnTo>
                  <a:lnTo>
                    <a:pt x="174878" y="978154"/>
                  </a:lnTo>
                  <a:lnTo>
                    <a:pt x="174878" y="976883"/>
                  </a:lnTo>
                  <a:close/>
                </a:path>
                <a:path w="257809" h="1474470">
                  <a:moveTo>
                    <a:pt x="240411" y="976883"/>
                  </a:moveTo>
                  <a:lnTo>
                    <a:pt x="231520" y="976883"/>
                  </a:lnTo>
                  <a:lnTo>
                    <a:pt x="231520" y="978154"/>
                  </a:lnTo>
                  <a:lnTo>
                    <a:pt x="240411" y="978154"/>
                  </a:lnTo>
                  <a:lnTo>
                    <a:pt x="240411" y="976883"/>
                  </a:lnTo>
                  <a:close/>
                </a:path>
                <a:path w="257809" h="1474470">
                  <a:moveTo>
                    <a:pt x="20827" y="975613"/>
                  </a:moveTo>
                  <a:lnTo>
                    <a:pt x="11937" y="975613"/>
                  </a:lnTo>
                  <a:lnTo>
                    <a:pt x="11937" y="976883"/>
                  </a:lnTo>
                  <a:lnTo>
                    <a:pt x="20827" y="976883"/>
                  </a:lnTo>
                  <a:lnTo>
                    <a:pt x="20827" y="975613"/>
                  </a:lnTo>
                  <a:close/>
                </a:path>
                <a:path w="257809" h="1474470">
                  <a:moveTo>
                    <a:pt x="88645" y="975613"/>
                  </a:moveTo>
                  <a:lnTo>
                    <a:pt x="73659" y="975613"/>
                  </a:lnTo>
                  <a:lnTo>
                    <a:pt x="73659" y="976883"/>
                  </a:lnTo>
                  <a:lnTo>
                    <a:pt x="88645" y="976883"/>
                  </a:lnTo>
                  <a:lnTo>
                    <a:pt x="88645" y="975613"/>
                  </a:lnTo>
                  <a:close/>
                </a:path>
                <a:path w="257809" h="1474470">
                  <a:moveTo>
                    <a:pt x="177164" y="975613"/>
                  </a:moveTo>
                  <a:lnTo>
                    <a:pt x="162940" y="975613"/>
                  </a:lnTo>
                  <a:lnTo>
                    <a:pt x="162940" y="976883"/>
                  </a:lnTo>
                  <a:lnTo>
                    <a:pt x="177164" y="976883"/>
                  </a:lnTo>
                  <a:lnTo>
                    <a:pt x="177164" y="975613"/>
                  </a:lnTo>
                  <a:close/>
                </a:path>
                <a:path w="257809" h="1474470">
                  <a:moveTo>
                    <a:pt x="241172" y="975613"/>
                  </a:moveTo>
                  <a:lnTo>
                    <a:pt x="232156" y="975613"/>
                  </a:lnTo>
                  <a:lnTo>
                    <a:pt x="232156" y="976883"/>
                  </a:lnTo>
                  <a:lnTo>
                    <a:pt x="241172" y="976883"/>
                  </a:lnTo>
                  <a:lnTo>
                    <a:pt x="241172" y="975613"/>
                  </a:lnTo>
                  <a:close/>
                </a:path>
                <a:path w="257809" h="1474470">
                  <a:moveTo>
                    <a:pt x="19430" y="974344"/>
                  </a:moveTo>
                  <a:lnTo>
                    <a:pt x="11175" y="974344"/>
                  </a:lnTo>
                  <a:lnTo>
                    <a:pt x="11175" y="975613"/>
                  </a:lnTo>
                  <a:lnTo>
                    <a:pt x="19430" y="975613"/>
                  </a:lnTo>
                  <a:lnTo>
                    <a:pt x="19430" y="974344"/>
                  </a:lnTo>
                  <a:close/>
                </a:path>
                <a:path w="257809" h="1474470">
                  <a:moveTo>
                    <a:pt x="85597" y="974344"/>
                  </a:moveTo>
                  <a:lnTo>
                    <a:pt x="71500" y="974344"/>
                  </a:lnTo>
                  <a:lnTo>
                    <a:pt x="71500" y="975613"/>
                  </a:lnTo>
                  <a:lnTo>
                    <a:pt x="85597" y="975613"/>
                  </a:lnTo>
                  <a:lnTo>
                    <a:pt x="85597" y="974344"/>
                  </a:lnTo>
                  <a:close/>
                </a:path>
                <a:path w="257809" h="1474470">
                  <a:moveTo>
                    <a:pt x="179324" y="974344"/>
                  </a:moveTo>
                  <a:lnTo>
                    <a:pt x="165988" y="974344"/>
                  </a:lnTo>
                  <a:lnTo>
                    <a:pt x="165988" y="975613"/>
                  </a:lnTo>
                  <a:lnTo>
                    <a:pt x="179324" y="975613"/>
                  </a:lnTo>
                  <a:lnTo>
                    <a:pt x="179324" y="974344"/>
                  </a:lnTo>
                  <a:close/>
                </a:path>
                <a:path w="257809" h="1474470">
                  <a:moveTo>
                    <a:pt x="241935" y="974344"/>
                  </a:moveTo>
                  <a:lnTo>
                    <a:pt x="232917" y="974344"/>
                  </a:lnTo>
                  <a:lnTo>
                    <a:pt x="232917" y="975613"/>
                  </a:lnTo>
                  <a:lnTo>
                    <a:pt x="241935" y="975613"/>
                  </a:lnTo>
                  <a:lnTo>
                    <a:pt x="241935" y="974344"/>
                  </a:lnTo>
                  <a:close/>
                </a:path>
                <a:path w="257809" h="1474470">
                  <a:moveTo>
                    <a:pt x="18668" y="971804"/>
                  </a:moveTo>
                  <a:lnTo>
                    <a:pt x="9651" y="971804"/>
                  </a:lnTo>
                  <a:lnTo>
                    <a:pt x="9651" y="973074"/>
                  </a:lnTo>
                  <a:lnTo>
                    <a:pt x="10413" y="973074"/>
                  </a:lnTo>
                  <a:lnTo>
                    <a:pt x="10413" y="974344"/>
                  </a:lnTo>
                  <a:lnTo>
                    <a:pt x="18668" y="974344"/>
                  </a:lnTo>
                  <a:lnTo>
                    <a:pt x="18668" y="971804"/>
                  </a:lnTo>
                  <a:close/>
                </a:path>
                <a:path w="257809" h="1474470">
                  <a:moveTo>
                    <a:pt x="82676" y="973074"/>
                  </a:moveTo>
                  <a:lnTo>
                    <a:pt x="69976" y="973074"/>
                  </a:lnTo>
                  <a:lnTo>
                    <a:pt x="69976" y="974344"/>
                  </a:lnTo>
                  <a:lnTo>
                    <a:pt x="82676" y="974344"/>
                  </a:lnTo>
                  <a:lnTo>
                    <a:pt x="82676" y="973074"/>
                  </a:lnTo>
                  <a:close/>
                </a:path>
                <a:path w="257809" h="1474470">
                  <a:moveTo>
                    <a:pt x="180847" y="973074"/>
                  </a:moveTo>
                  <a:lnTo>
                    <a:pt x="168147" y="973074"/>
                  </a:lnTo>
                  <a:lnTo>
                    <a:pt x="168147" y="974344"/>
                  </a:lnTo>
                  <a:lnTo>
                    <a:pt x="180847" y="974344"/>
                  </a:lnTo>
                  <a:lnTo>
                    <a:pt x="180847" y="973074"/>
                  </a:lnTo>
                  <a:close/>
                </a:path>
                <a:path w="257809" h="1474470">
                  <a:moveTo>
                    <a:pt x="243332" y="971804"/>
                  </a:moveTo>
                  <a:lnTo>
                    <a:pt x="234441" y="971804"/>
                  </a:lnTo>
                  <a:lnTo>
                    <a:pt x="234441" y="974344"/>
                  </a:lnTo>
                  <a:lnTo>
                    <a:pt x="242569" y="974344"/>
                  </a:lnTo>
                  <a:lnTo>
                    <a:pt x="242569" y="973074"/>
                  </a:lnTo>
                  <a:lnTo>
                    <a:pt x="243332" y="973074"/>
                  </a:lnTo>
                  <a:lnTo>
                    <a:pt x="243332" y="971804"/>
                  </a:lnTo>
                  <a:close/>
                </a:path>
                <a:path w="257809" h="1474470">
                  <a:moveTo>
                    <a:pt x="81914" y="971804"/>
                  </a:moveTo>
                  <a:lnTo>
                    <a:pt x="69214" y="971804"/>
                  </a:lnTo>
                  <a:lnTo>
                    <a:pt x="69214" y="973074"/>
                  </a:lnTo>
                  <a:lnTo>
                    <a:pt x="81914" y="973074"/>
                  </a:lnTo>
                  <a:lnTo>
                    <a:pt x="81914" y="971804"/>
                  </a:lnTo>
                  <a:close/>
                </a:path>
                <a:path w="257809" h="1474470">
                  <a:moveTo>
                    <a:pt x="182371" y="971804"/>
                  </a:moveTo>
                  <a:lnTo>
                    <a:pt x="169671" y="971804"/>
                  </a:lnTo>
                  <a:lnTo>
                    <a:pt x="169671" y="973074"/>
                  </a:lnTo>
                  <a:lnTo>
                    <a:pt x="182371" y="973074"/>
                  </a:lnTo>
                  <a:lnTo>
                    <a:pt x="182371" y="971804"/>
                  </a:lnTo>
                  <a:close/>
                </a:path>
                <a:path w="257809" h="1474470">
                  <a:moveTo>
                    <a:pt x="17906" y="970533"/>
                  </a:moveTo>
                  <a:lnTo>
                    <a:pt x="9016" y="970533"/>
                  </a:lnTo>
                  <a:lnTo>
                    <a:pt x="9016" y="971804"/>
                  </a:lnTo>
                  <a:lnTo>
                    <a:pt x="17906" y="971804"/>
                  </a:lnTo>
                  <a:lnTo>
                    <a:pt x="17906" y="970533"/>
                  </a:lnTo>
                  <a:close/>
                </a:path>
                <a:path w="257809" h="1474470">
                  <a:moveTo>
                    <a:pt x="79628" y="970533"/>
                  </a:moveTo>
                  <a:lnTo>
                    <a:pt x="67055" y="970533"/>
                  </a:lnTo>
                  <a:lnTo>
                    <a:pt x="67055" y="971804"/>
                  </a:lnTo>
                  <a:lnTo>
                    <a:pt x="79628" y="971804"/>
                  </a:lnTo>
                  <a:lnTo>
                    <a:pt x="79628" y="970533"/>
                  </a:lnTo>
                  <a:close/>
                </a:path>
                <a:path w="257809" h="1474470">
                  <a:moveTo>
                    <a:pt x="183895" y="970533"/>
                  </a:moveTo>
                  <a:lnTo>
                    <a:pt x="171957" y="970533"/>
                  </a:lnTo>
                  <a:lnTo>
                    <a:pt x="171957" y="971804"/>
                  </a:lnTo>
                  <a:lnTo>
                    <a:pt x="183895" y="971804"/>
                  </a:lnTo>
                  <a:lnTo>
                    <a:pt x="183895" y="970533"/>
                  </a:lnTo>
                  <a:close/>
                </a:path>
                <a:path w="257809" h="1474470">
                  <a:moveTo>
                    <a:pt x="244093" y="970533"/>
                  </a:moveTo>
                  <a:lnTo>
                    <a:pt x="235965" y="970533"/>
                  </a:lnTo>
                  <a:lnTo>
                    <a:pt x="235965" y="971804"/>
                  </a:lnTo>
                  <a:lnTo>
                    <a:pt x="244093" y="971804"/>
                  </a:lnTo>
                  <a:lnTo>
                    <a:pt x="244093" y="970533"/>
                  </a:lnTo>
                  <a:close/>
                </a:path>
                <a:path w="257809" h="1474470">
                  <a:moveTo>
                    <a:pt x="16382" y="967994"/>
                  </a:moveTo>
                  <a:lnTo>
                    <a:pt x="8254" y="967994"/>
                  </a:lnTo>
                  <a:lnTo>
                    <a:pt x="8254" y="970533"/>
                  </a:lnTo>
                  <a:lnTo>
                    <a:pt x="16382" y="970533"/>
                  </a:lnTo>
                  <a:lnTo>
                    <a:pt x="16382" y="967994"/>
                  </a:lnTo>
                  <a:close/>
                </a:path>
                <a:path w="257809" h="1474470">
                  <a:moveTo>
                    <a:pt x="77469" y="969263"/>
                  </a:moveTo>
                  <a:lnTo>
                    <a:pt x="65531" y="969263"/>
                  </a:lnTo>
                  <a:lnTo>
                    <a:pt x="65531" y="970533"/>
                  </a:lnTo>
                  <a:lnTo>
                    <a:pt x="77469" y="970533"/>
                  </a:lnTo>
                  <a:lnTo>
                    <a:pt x="77469" y="969263"/>
                  </a:lnTo>
                  <a:close/>
                </a:path>
                <a:path w="257809" h="1474470">
                  <a:moveTo>
                    <a:pt x="186054" y="969263"/>
                  </a:moveTo>
                  <a:lnTo>
                    <a:pt x="174116" y="969263"/>
                  </a:lnTo>
                  <a:lnTo>
                    <a:pt x="174116" y="970533"/>
                  </a:lnTo>
                  <a:lnTo>
                    <a:pt x="186054" y="970533"/>
                  </a:lnTo>
                  <a:lnTo>
                    <a:pt x="186054" y="969263"/>
                  </a:lnTo>
                  <a:close/>
                </a:path>
                <a:path w="257809" h="1474470">
                  <a:moveTo>
                    <a:pt x="244856" y="967994"/>
                  </a:moveTo>
                  <a:lnTo>
                    <a:pt x="236727" y="967994"/>
                  </a:lnTo>
                  <a:lnTo>
                    <a:pt x="236727" y="970533"/>
                  </a:lnTo>
                  <a:lnTo>
                    <a:pt x="244856" y="970533"/>
                  </a:lnTo>
                  <a:lnTo>
                    <a:pt x="244856" y="967994"/>
                  </a:lnTo>
                  <a:close/>
                </a:path>
                <a:path w="257809" h="1474470">
                  <a:moveTo>
                    <a:pt x="75945" y="967994"/>
                  </a:moveTo>
                  <a:lnTo>
                    <a:pt x="64769" y="967994"/>
                  </a:lnTo>
                  <a:lnTo>
                    <a:pt x="64769" y="969263"/>
                  </a:lnTo>
                  <a:lnTo>
                    <a:pt x="75945" y="969263"/>
                  </a:lnTo>
                  <a:lnTo>
                    <a:pt x="75945" y="967994"/>
                  </a:lnTo>
                  <a:close/>
                </a:path>
                <a:path w="257809" h="1474470">
                  <a:moveTo>
                    <a:pt x="186816" y="967994"/>
                  </a:moveTo>
                  <a:lnTo>
                    <a:pt x="174878" y="967994"/>
                  </a:lnTo>
                  <a:lnTo>
                    <a:pt x="174878" y="969263"/>
                  </a:lnTo>
                  <a:lnTo>
                    <a:pt x="186816" y="969263"/>
                  </a:lnTo>
                  <a:lnTo>
                    <a:pt x="186816" y="967994"/>
                  </a:lnTo>
                  <a:close/>
                </a:path>
                <a:path w="257809" h="1474470">
                  <a:moveTo>
                    <a:pt x="15620" y="966724"/>
                  </a:moveTo>
                  <a:lnTo>
                    <a:pt x="7492" y="966724"/>
                  </a:lnTo>
                  <a:lnTo>
                    <a:pt x="7492" y="967994"/>
                  </a:lnTo>
                  <a:lnTo>
                    <a:pt x="15620" y="967994"/>
                  </a:lnTo>
                  <a:lnTo>
                    <a:pt x="15620" y="966724"/>
                  </a:lnTo>
                  <a:close/>
                </a:path>
                <a:path w="257809" h="1474470">
                  <a:moveTo>
                    <a:pt x="74421" y="966724"/>
                  </a:moveTo>
                  <a:lnTo>
                    <a:pt x="63245" y="966724"/>
                  </a:lnTo>
                  <a:lnTo>
                    <a:pt x="63245" y="967994"/>
                  </a:lnTo>
                  <a:lnTo>
                    <a:pt x="74421" y="967994"/>
                  </a:lnTo>
                  <a:lnTo>
                    <a:pt x="74421" y="966724"/>
                  </a:lnTo>
                  <a:close/>
                </a:path>
                <a:path w="257809" h="1474470">
                  <a:moveTo>
                    <a:pt x="188340" y="966724"/>
                  </a:moveTo>
                  <a:lnTo>
                    <a:pt x="177164" y="966724"/>
                  </a:lnTo>
                  <a:lnTo>
                    <a:pt x="177164" y="967994"/>
                  </a:lnTo>
                  <a:lnTo>
                    <a:pt x="188340" y="967994"/>
                  </a:lnTo>
                  <a:lnTo>
                    <a:pt x="188340" y="966724"/>
                  </a:lnTo>
                  <a:close/>
                </a:path>
                <a:path w="257809" h="1474470">
                  <a:moveTo>
                    <a:pt x="245617" y="966724"/>
                  </a:moveTo>
                  <a:lnTo>
                    <a:pt x="237362" y="966724"/>
                  </a:lnTo>
                  <a:lnTo>
                    <a:pt x="237362" y="967994"/>
                  </a:lnTo>
                  <a:lnTo>
                    <a:pt x="245617" y="967994"/>
                  </a:lnTo>
                  <a:lnTo>
                    <a:pt x="245617" y="966724"/>
                  </a:lnTo>
                  <a:close/>
                </a:path>
                <a:path w="257809" h="1474470">
                  <a:moveTo>
                    <a:pt x="14858" y="964183"/>
                  </a:moveTo>
                  <a:lnTo>
                    <a:pt x="6730" y="964183"/>
                  </a:lnTo>
                  <a:lnTo>
                    <a:pt x="6730" y="966724"/>
                  </a:lnTo>
                  <a:lnTo>
                    <a:pt x="14858" y="966724"/>
                  </a:lnTo>
                  <a:lnTo>
                    <a:pt x="14858" y="964183"/>
                  </a:lnTo>
                  <a:close/>
                </a:path>
                <a:path w="257809" h="1474470">
                  <a:moveTo>
                    <a:pt x="72262" y="965454"/>
                  </a:moveTo>
                  <a:lnTo>
                    <a:pt x="61849" y="965454"/>
                  </a:lnTo>
                  <a:lnTo>
                    <a:pt x="61849" y="966724"/>
                  </a:lnTo>
                  <a:lnTo>
                    <a:pt x="72262" y="966724"/>
                  </a:lnTo>
                  <a:lnTo>
                    <a:pt x="72262" y="965454"/>
                  </a:lnTo>
                  <a:close/>
                </a:path>
                <a:path w="257809" h="1474470">
                  <a:moveTo>
                    <a:pt x="189737" y="965454"/>
                  </a:moveTo>
                  <a:lnTo>
                    <a:pt x="178562" y="965454"/>
                  </a:lnTo>
                  <a:lnTo>
                    <a:pt x="178562" y="966724"/>
                  </a:lnTo>
                  <a:lnTo>
                    <a:pt x="189737" y="966724"/>
                  </a:lnTo>
                  <a:lnTo>
                    <a:pt x="189737" y="965454"/>
                  </a:lnTo>
                  <a:close/>
                </a:path>
                <a:path w="257809" h="1474470">
                  <a:moveTo>
                    <a:pt x="246380" y="964183"/>
                  </a:moveTo>
                  <a:lnTo>
                    <a:pt x="238887" y="964183"/>
                  </a:lnTo>
                  <a:lnTo>
                    <a:pt x="238887" y="965454"/>
                  </a:lnTo>
                  <a:lnTo>
                    <a:pt x="238124" y="965454"/>
                  </a:lnTo>
                  <a:lnTo>
                    <a:pt x="238124" y="966724"/>
                  </a:lnTo>
                  <a:lnTo>
                    <a:pt x="246380" y="966724"/>
                  </a:lnTo>
                  <a:lnTo>
                    <a:pt x="246380" y="964183"/>
                  </a:lnTo>
                  <a:close/>
                </a:path>
                <a:path w="257809" h="1474470">
                  <a:moveTo>
                    <a:pt x="71500" y="964183"/>
                  </a:moveTo>
                  <a:lnTo>
                    <a:pt x="61087" y="964183"/>
                  </a:lnTo>
                  <a:lnTo>
                    <a:pt x="61087" y="965454"/>
                  </a:lnTo>
                  <a:lnTo>
                    <a:pt x="71500" y="965454"/>
                  </a:lnTo>
                  <a:lnTo>
                    <a:pt x="71500" y="964183"/>
                  </a:lnTo>
                  <a:close/>
                </a:path>
                <a:path w="257809" h="1474470">
                  <a:moveTo>
                    <a:pt x="190500" y="964183"/>
                  </a:moveTo>
                  <a:lnTo>
                    <a:pt x="179324" y="964183"/>
                  </a:lnTo>
                  <a:lnTo>
                    <a:pt x="179324" y="965454"/>
                  </a:lnTo>
                  <a:lnTo>
                    <a:pt x="190500" y="965454"/>
                  </a:lnTo>
                  <a:lnTo>
                    <a:pt x="190500" y="964183"/>
                  </a:lnTo>
                  <a:close/>
                </a:path>
                <a:path w="257809" h="1474470">
                  <a:moveTo>
                    <a:pt x="14224" y="962913"/>
                  </a:moveTo>
                  <a:lnTo>
                    <a:pt x="5968" y="962913"/>
                  </a:lnTo>
                  <a:lnTo>
                    <a:pt x="5968" y="964183"/>
                  </a:lnTo>
                  <a:lnTo>
                    <a:pt x="14224" y="964183"/>
                  </a:lnTo>
                  <a:lnTo>
                    <a:pt x="14224" y="962913"/>
                  </a:lnTo>
                  <a:close/>
                </a:path>
                <a:path w="257809" h="1474470">
                  <a:moveTo>
                    <a:pt x="69976" y="962913"/>
                  </a:moveTo>
                  <a:lnTo>
                    <a:pt x="59562" y="962913"/>
                  </a:lnTo>
                  <a:lnTo>
                    <a:pt x="59562" y="964183"/>
                  </a:lnTo>
                  <a:lnTo>
                    <a:pt x="69976" y="964183"/>
                  </a:lnTo>
                  <a:lnTo>
                    <a:pt x="69976" y="962913"/>
                  </a:lnTo>
                  <a:close/>
                </a:path>
                <a:path w="257809" h="1474470">
                  <a:moveTo>
                    <a:pt x="192024" y="962913"/>
                  </a:moveTo>
                  <a:lnTo>
                    <a:pt x="181609" y="962913"/>
                  </a:lnTo>
                  <a:lnTo>
                    <a:pt x="181609" y="964183"/>
                  </a:lnTo>
                  <a:lnTo>
                    <a:pt x="192024" y="964183"/>
                  </a:lnTo>
                  <a:lnTo>
                    <a:pt x="192024" y="962913"/>
                  </a:lnTo>
                  <a:close/>
                </a:path>
                <a:path w="257809" h="1474470">
                  <a:moveTo>
                    <a:pt x="247776" y="961644"/>
                  </a:moveTo>
                  <a:lnTo>
                    <a:pt x="239648" y="961644"/>
                  </a:lnTo>
                  <a:lnTo>
                    <a:pt x="239648" y="964183"/>
                  </a:lnTo>
                  <a:lnTo>
                    <a:pt x="247141" y="964183"/>
                  </a:lnTo>
                  <a:lnTo>
                    <a:pt x="247141" y="962913"/>
                  </a:lnTo>
                  <a:lnTo>
                    <a:pt x="247776" y="962913"/>
                  </a:lnTo>
                  <a:lnTo>
                    <a:pt x="247776" y="961644"/>
                  </a:lnTo>
                  <a:close/>
                </a:path>
                <a:path w="257809" h="1474470">
                  <a:moveTo>
                    <a:pt x="13462" y="961644"/>
                  </a:moveTo>
                  <a:lnTo>
                    <a:pt x="5206" y="961644"/>
                  </a:lnTo>
                  <a:lnTo>
                    <a:pt x="5206" y="962913"/>
                  </a:lnTo>
                  <a:lnTo>
                    <a:pt x="13462" y="962913"/>
                  </a:lnTo>
                  <a:lnTo>
                    <a:pt x="13462" y="961644"/>
                  </a:lnTo>
                  <a:close/>
                </a:path>
                <a:path w="257809" h="1474470">
                  <a:moveTo>
                    <a:pt x="68452" y="961644"/>
                  </a:moveTo>
                  <a:lnTo>
                    <a:pt x="58800" y="961644"/>
                  </a:lnTo>
                  <a:lnTo>
                    <a:pt x="58800" y="962913"/>
                  </a:lnTo>
                  <a:lnTo>
                    <a:pt x="68452" y="962913"/>
                  </a:lnTo>
                  <a:lnTo>
                    <a:pt x="68452" y="961644"/>
                  </a:lnTo>
                  <a:close/>
                </a:path>
                <a:path w="257809" h="1474470">
                  <a:moveTo>
                    <a:pt x="193547" y="961644"/>
                  </a:moveTo>
                  <a:lnTo>
                    <a:pt x="183133" y="961644"/>
                  </a:lnTo>
                  <a:lnTo>
                    <a:pt x="183133" y="962913"/>
                  </a:lnTo>
                  <a:lnTo>
                    <a:pt x="193547" y="962913"/>
                  </a:lnTo>
                  <a:lnTo>
                    <a:pt x="193547" y="961644"/>
                  </a:lnTo>
                  <a:close/>
                </a:path>
                <a:path w="257809" h="1474470">
                  <a:moveTo>
                    <a:pt x="12700" y="959104"/>
                  </a:moveTo>
                  <a:lnTo>
                    <a:pt x="4444" y="959104"/>
                  </a:lnTo>
                  <a:lnTo>
                    <a:pt x="4444" y="961644"/>
                  </a:lnTo>
                  <a:lnTo>
                    <a:pt x="12700" y="961644"/>
                  </a:lnTo>
                  <a:lnTo>
                    <a:pt x="12700" y="959104"/>
                  </a:lnTo>
                  <a:close/>
                </a:path>
                <a:path w="257809" h="1474470">
                  <a:moveTo>
                    <a:pt x="67055" y="960374"/>
                  </a:moveTo>
                  <a:lnTo>
                    <a:pt x="57276" y="960374"/>
                  </a:lnTo>
                  <a:lnTo>
                    <a:pt x="57276" y="961644"/>
                  </a:lnTo>
                  <a:lnTo>
                    <a:pt x="67055" y="961644"/>
                  </a:lnTo>
                  <a:lnTo>
                    <a:pt x="67055" y="960374"/>
                  </a:lnTo>
                  <a:close/>
                </a:path>
                <a:path w="257809" h="1474470">
                  <a:moveTo>
                    <a:pt x="194309" y="960374"/>
                  </a:moveTo>
                  <a:lnTo>
                    <a:pt x="184530" y="960374"/>
                  </a:lnTo>
                  <a:lnTo>
                    <a:pt x="184530" y="961644"/>
                  </a:lnTo>
                  <a:lnTo>
                    <a:pt x="194309" y="961644"/>
                  </a:lnTo>
                  <a:lnTo>
                    <a:pt x="194309" y="960374"/>
                  </a:lnTo>
                  <a:close/>
                </a:path>
                <a:path w="257809" h="1474470">
                  <a:moveTo>
                    <a:pt x="248538" y="957833"/>
                  </a:moveTo>
                  <a:lnTo>
                    <a:pt x="241172" y="957833"/>
                  </a:lnTo>
                  <a:lnTo>
                    <a:pt x="241172" y="959104"/>
                  </a:lnTo>
                  <a:lnTo>
                    <a:pt x="240411" y="959104"/>
                  </a:lnTo>
                  <a:lnTo>
                    <a:pt x="240411" y="961644"/>
                  </a:lnTo>
                  <a:lnTo>
                    <a:pt x="248538" y="961644"/>
                  </a:lnTo>
                  <a:lnTo>
                    <a:pt x="248538" y="957833"/>
                  </a:lnTo>
                  <a:close/>
                </a:path>
                <a:path w="257809" h="1474470">
                  <a:moveTo>
                    <a:pt x="66293" y="959104"/>
                  </a:moveTo>
                  <a:lnTo>
                    <a:pt x="56641" y="959104"/>
                  </a:lnTo>
                  <a:lnTo>
                    <a:pt x="56641" y="960374"/>
                  </a:lnTo>
                  <a:lnTo>
                    <a:pt x="66293" y="960374"/>
                  </a:lnTo>
                  <a:lnTo>
                    <a:pt x="66293" y="959104"/>
                  </a:lnTo>
                  <a:close/>
                </a:path>
                <a:path w="257809" h="1474470">
                  <a:moveTo>
                    <a:pt x="194944" y="959104"/>
                  </a:moveTo>
                  <a:lnTo>
                    <a:pt x="185292" y="959104"/>
                  </a:lnTo>
                  <a:lnTo>
                    <a:pt x="185292" y="960374"/>
                  </a:lnTo>
                  <a:lnTo>
                    <a:pt x="194944" y="960374"/>
                  </a:lnTo>
                  <a:lnTo>
                    <a:pt x="194944" y="959104"/>
                  </a:lnTo>
                  <a:close/>
                </a:path>
                <a:path w="257809" h="1474470">
                  <a:moveTo>
                    <a:pt x="10413" y="954024"/>
                  </a:moveTo>
                  <a:lnTo>
                    <a:pt x="3047" y="954024"/>
                  </a:lnTo>
                  <a:lnTo>
                    <a:pt x="3047" y="956563"/>
                  </a:lnTo>
                  <a:lnTo>
                    <a:pt x="3809" y="956563"/>
                  </a:lnTo>
                  <a:lnTo>
                    <a:pt x="3809" y="959104"/>
                  </a:lnTo>
                  <a:lnTo>
                    <a:pt x="11937" y="959104"/>
                  </a:lnTo>
                  <a:lnTo>
                    <a:pt x="11937" y="957833"/>
                  </a:lnTo>
                  <a:lnTo>
                    <a:pt x="11175" y="957833"/>
                  </a:lnTo>
                  <a:lnTo>
                    <a:pt x="11175" y="955294"/>
                  </a:lnTo>
                  <a:lnTo>
                    <a:pt x="10413" y="955294"/>
                  </a:lnTo>
                  <a:lnTo>
                    <a:pt x="10413" y="954024"/>
                  </a:lnTo>
                  <a:close/>
                </a:path>
                <a:path w="257809" h="1474470">
                  <a:moveTo>
                    <a:pt x="64769" y="957833"/>
                  </a:moveTo>
                  <a:lnTo>
                    <a:pt x="55879" y="957833"/>
                  </a:lnTo>
                  <a:lnTo>
                    <a:pt x="55879" y="959104"/>
                  </a:lnTo>
                  <a:lnTo>
                    <a:pt x="64769" y="959104"/>
                  </a:lnTo>
                  <a:lnTo>
                    <a:pt x="64769" y="957833"/>
                  </a:lnTo>
                  <a:close/>
                </a:path>
                <a:path w="257809" h="1474470">
                  <a:moveTo>
                    <a:pt x="196468" y="957833"/>
                  </a:moveTo>
                  <a:lnTo>
                    <a:pt x="186816" y="957833"/>
                  </a:lnTo>
                  <a:lnTo>
                    <a:pt x="186816" y="959104"/>
                  </a:lnTo>
                  <a:lnTo>
                    <a:pt x="196468" y="959104"/>
                  </a:lnTo>
                  <a:lnTo>
                    <a:pt x="196468" y="957833"/>
                  </a:lnTo>
                  <a:close/>
                </a:path>
                <a:path w="257809" h="1474470">
                  <a:moveTo>
                    <a:pt x="64007" y="956563"/>
                  </a:moveTo>
                  <a:lnTo>
                    <a:pt x="55117" y="956563"/>
                  </a:lnTo>
                  <a:lnTo>
                    <a:pt x="55117" y="957833"/>
                  </a:lnTo>
                  <a:lnTo>
                    <a:pt x="64007" y="957833"/>
                  </a:lnTo>
                  <a:lnTo>
                    <a:pt x="64007" y="956563"/>
                  </a:lnTo>
                  <a:close/>
                </a:path>
                <a:path w="257809" h="1474470">
                  <a:moveTo>
                    <a:pt x="197992" y="955294"/>
                  </a:moveTo>
                  <a:lnTo>
                    <a:pt x="188340" y="955294"/>
                  </a:lnTo>
                  <a:lnTo>
                    <a:pt x="188340" y="957833"/>
                  </a:lnTo>
                  <a:lnTo>
                    <a:pt x="197230" y="957833"/>
                  </a:lnTo>
                  <a:lnTo>
                    <a:pt x="197230" y="956563"/>
                  </a:lnTo>
                  <a:lnTo>
                    <a:pt x="197992" y="956563"/>
                  </a:lnTo>
                  <a:lnTo>
                    <a:pt x="197992" y="955294"/>
                  </a:lnTo>
                  <a:close/>
                </a:path>
                <a:path w="257809" h="1474470">
                  <a:moveTo>
                    <a:pt x="249300" y="955294"/>
                  </a:moveTo>
                  <a:lnTo>
                    <a:pt x="241935" y="955294"/>
                  </a:lnTo>
                  <a:lnTo>
                    <a:pt x="241935" y="957833"/>
                  </a:lnTo>
                  <a:lnTo>
                    <a:pt x="249300" y="957833"/>
                  </a:lnTo>
                  <a:lnTo>
                    <a:pt x="249300" y="955294"/>
                  </a:lnTo>
                  <a:close/>
                </a:path>
                <a:path w="257809" h="1474470">
                  <a:moveTo>
                    <a:pt x="63245" y="955294"/>
                  </a:moveTo>
                  <a:lnTo>
                    <a:pt x="54355" y="955294"/>
                  </a:lnTo>
                  <a:lnTo>
                    <a:pt x="54355" y="956563"/>
                  </a:lnTo>
                  <a:lnTo>
                    <a:pt x="63245" y="956563"/>
                  </a:lnTo>
                  <a:lnTo>
                    <a:pt x="63245" y="955294"/>
                  </a:lnTo>
                  <a:close/>
                </a:path>
                <a:path w="257809" h="1474470">
                  <a:moveTo>
                    <a:pt x="62483" y="954024"/>
                  </a:moveTo>
                  <a:lnTo>
                    <a:pt x="53593" y="954024"/>
                  </a:lnTo>
                  <a:lnTo>
                    <a:pt x="53593" y="955294"/>
                  </a:lnTo>
                  <a:lnTo>
                    <a:pt x="62483" y="955294"/>
                  </a:lnTo>
                  <a:lnTo>
                    <a:pt x="62483" y="954024"/>
                  </a:lnTo>
                  <a:close/>
                </a:path>
                <a:path w="257809" h="1474470">
                  <a:moveTo>
                    <a:pt x="198754" y="954024"/>
                  </a:moveTo>
                  <a:lnTo>
                    <a:pt x="189737" y="954024"/>
                  </a:lnTo>
                  <a:lnTo>
                    <a:pt x="189737" y="955294"/>
                  </a:lnTo>
                  <a:lnTo>
                    <a:pt x="198754" y="955294"/>
                  </a:lnTo>
                  <a:lnTo>
                    <a:pt x="198754" y="954024"/>
                  </a:lnTo>
                  <a:close/>
                </a:path>
                <a:path w="257809" h="1474470">
                  <a:moveTo>
                    <a:pt x="250824" y="898144"/>
                  </a:moveTo>
                  <a:lnTo>
                    <a:pt x="243332" y="898144"/>
                  </a:lnTo>
                  <a:lnTo>
                    <a:pt x="243332" y="901954"/>
                  </a:lnTo>
                  <a:lnTo>
                    <a:pt x="244093" y="901954"/>
                  </a:lnTo>
                  <a:lnTo>
                    <a:pt x="244093" y="904494"/>
                  </a:lnTo>
                  <a:lnTo>
                    <a:pt x="244856" y="904494"/>
                  </a:lnTo>
                  <a:lnTo>
                    <a:pt x="244856" y="907033"/>
                  </a:lnTo>
                  <a:lnTo>
                    <a:pt x="245617" y="907033"/>
                  </a:lnTo>
                  <a:lnTo>
                    <a:pt x="245617" y="912113"/>
                  </a:lnTo>
                  <a:lnTo>
                    <a:pt x="246380" y="912113"/>
                  </a:lnTo>
                  <a:lnTo>
                    <a:pt x="246380" y="929894"/>
                  </a:lnTo>
                  <a:lnTo>
                    <a:pt x="245617" y="929894"/>
                  </a:lnTo>
                  <a:lnTo>
                    <a:pt x="245617" y="936244"/>
                  </a:lnTo>
                  <a:lnTo>
                    <a:pt x="244856" y="936244"/>
                  </a:lnTo>
                  <a:lnTo>
                    <a:pt x="244856" y="941324"/>
                  </a:lnTo>
                  <a:lnTo>
                    <a:pt x="244093" y="941324"/>
                  </a:lnTo>
                  <a:lnTo>
                    <a:pt x="244093" y="946404"/>
                  </a:lnTo>
                  <a:lnTo>
                    <a:pt x="243332" y="946404"/>
                  </a:lnTo>
                  <a:lnTo>
                    <a:pt x="243332" y="951483"/>
                  </a:lnTo>
                  <a:lnTo>
                    <a:pt x="242569" y="951483"/>
                  </a:lnTo>
                  <a:lnTo>
                    <a:pt x="242569" y="955294"/>
                  </a:lnTo>
                  <a:lnTo>
                    <a:pt x="250062" y="955294"/>
                  </a:lnTo>
                  <a:lnTo>
                    <a:pt x="250062" y="950213"/>
                  </a:lnTo>
                  <a:lnTo>
                    <a:pt x="250824" y="950213"/>
                  </a:lnTo>
                  <a:lnTo>
                    <a:pt x="250824" y="945133"/>
                  </a:lnTo>
                  <a:lnTo>
                    <a:pt x="251587" y="945133"/>
                  </a:lnTo>
                  <a:lnTo>
                    <a:pt x="251587" y="940054"/>
                  </a:lnTo>
                  <a:lnTo>
                    <a:pt x="252348" y="940054"/>
                  </a:lnTo>
                  <a:lnTo>
                    <a:pt x="252348" y="933704"/>
                  </a:lnTo>
                  <a:lnTo>
                    <a:pt x="252984" y="933704"/>
                  </a:lnTo>
                  <a:lnTo>
                    <a:pt x="252984" y="908304"/>
                  </a:lnTo>
                  <a:lnTo>
                    <a:pt x="252348" y="908304"/>
                  </a:lnTo>
                  <a:lnTo>
                    <a:pt x="252348" y="903224"/>
                  </a:lnTo>
                  <a:lnTo>
                    <a:pt x="251587" y="903224"/>
                  </a:lnTo>
                  <a:lnTo>
                    <a:pt x="251587" y="900683"/>
                  </a:lnTo>
                  <a:lnTo>
                    <a:pt x="250824" y="900683"/>
                  </a:lnTo>
                  <a:lnTo>
                    <a:pt x="250824" y="898144"/>
                  </a:lnTo>
                  <a:close/>
                </a:path>
                <a:path w="257809" h="1474470">
                  <a:moveTo>
                    <a:pt x="9651" y="950213"/>
                  </a:moveTo>
                  <a:lnTo>
                    <a:pt x="2286" y="950213"/>
                  </a:lnTo>
                  <a:lnTo>
                    <a:pt x="2286" y="954024"/>
                  </a:lnTo>
                  <a:lnTo>
                    <a:pt x="9651" y="954024"/>
                  </a:lnTo>
                  <a:lnTo>
                    <a:pt x="9651" y="950213"/>
                  </a:lnTo>
                  <a:close/>
                </a:path>
                <a:path w="257809" h="1474470">
                  <a:moveTo>
                    <a:pt x="61087" y="951483"/>
                  </a:moveTo>
                  <a:lnTo>
                    <a:pt x="52069" y="951483"/>
                  </a:lnTo>
                  <a:lnTo>
                    <a:pt x="52069" y="952754"/>
                  </a:lnTo>
                  <a:lnTo>
                    <a:pt x="52831" y="952754"/>
                  </a:lnTo>
                  <a:lnTo>
                    <a:pt x="52831" y="954024"/>
                  </a:lnTo>
                  <a:lnTo>
                    <a:pt x="61087" y="954024"/>
                  </a:lnTo>
                  <a:lnTo>
                    <a:pt x="61087" y="951483"/>
                  </a:lnTo>
                  <a:close/>
                </a:path>
                <a:path w="257809" h="1474470">
                  <a:moveTo>
                    <a:pt x="200151" y="951483"/>
                  </a:moveTo>
                  <a:lnTo>
                    <a:pt x="192024" y="951483"/>
                  </a:lnTo>
                  <a:lnTo>
                    <a:pt x="192024" y="952754"/>
                  </a:lnTo>
                  <a:lnTo>
                    <a:pt x="191262" y="952754"/>
                  </a:lnTo>
                  <a:lnTo>
                    <a:pt x="191262" y="954024"/>
                  </a:lnTo>
                  <a:lnTo>
                    <a:pt x="200151" y="954024"/>
                  </a:lnTo>
                  <a:lnTo>
                    <a:pt x="200151" y="951483"/>
                  </a:lnTo>
                  <a:close/>
                </a:path>
                <a:path w="257809" h="1474470">
                  <a:moveTo>
                    <a:pt x="59562" y="950213"/>
                  </a:moveTo>
                  <a:lnTo>
                    <a:pt x="51434" y="950213"/>
                  </a:lnTo>
                  <a:lnTo>
                    <a:pt x="51434" y="951483"/>
                  </a:lnTo>
                  <a:lnTo>
                    <a:pt x="59562" y="951483"/>
                  </a:lnTo>
                  <a:lnTo>
                    <a:pt x="59562" y="950213"/>
                  </a:lnTo>
                  <a:close/>
                </a:path>
                <a:path w="257809" h="1474470">
                  <a:moveTo>
                    <a:pt x="201675" y="947674"/>
                  </a:moveTo>
                  <a:lnTo>
                    <a:pt x="194309" y="947674"/>
                  </a:lnTo>
                  <a:lnTo>
                    <a:pt x="194309" y="948944"/>
                  </a:lnTo>
                  <a:lnTo>
                    <a:pt x="193547" y="948944"/>
                  </a:lnTo>
                  <a:lnTo>
                    <a:pt x="193547" y="950213"/>
                  </a:lnTo>
                  <a:lnTo>
                    <a:pt x="192786" y="950213"/>
                  </a:lnTo>
                  <a:lnTo>
                    <a:pt x="192786" y="951483"/>
                  </a:lnTo>
                  <a:lnTo>
                    <a:pt x="201675" y="951483"/>
                  </a:lnTo>
                  <a:lnTo>
                    <a:pt x="201675" y="947674"/>
                  </a:lnTo>
                  <a:close/>
                </a:path>
                <a:path w="257809" h="1474470">
                  <a:moveTo>
                    <a:pt x="9016" y="946404"/>
                  </a:moveTo>
                  <a:lnTo>
                    <a:pt x="1524" y="946404"/>
                  </a:lnTo>
                  <a:lnTo>
                    <a:pt x="1524" y="950213"/>
                  </a:lnTo>
                  <a:lnTo>
                    <a:pt x="9016" y="950213"/>
                  </a:lnTo>
                  <a:lnTo>
                    <a:pt x="9016" y="946404"/>
                  </a:lnTo>
                  <a:close/>
                </a:path>
                <a:path w="257809" h="1474470">
                  <a:moveTo>
                    <a:pt x="58038" y="946404"/>
                  </a:moveTo>
                  <a:lnTo>
                    <a:pt x="49911" y="946404"/>
                  </a:lnTo>
                  <a:lnTo>
                    <a:pt x="49911" y="947674"/>
                  </a:lnTo>
                  <a:lnTo>
                    <a:pt x="50672" y="947674"/>
                  </a:lnTo>
                  <a:lnTo>
                    <a:pt x="50672" y="950213"/>
                  </a:lnTo>
                  <a:lnTo>
                    <a:pt x="58800" y="950213"/>
                  </a:lnTo>
                  <a:lnTo>
                    <a:pt x="58800" y="948944"/>
                  </a:lnTo>
                  <a:lnTo>
                    <a:pt x="58038" y="948944"/>
                  </a:lnTo>
                  <a:lnTo>
                    <a:pt x="58038" y="946404"/>
                  </a:lnTo>
                  <a:close/>
                </a:path>
                <a:path w="257809" h="1474470">
                  <a:moveTo>
                    <a:pt x="202437" y="942594"/>
                  </a:moveTo>
                  <a:lnTo>
                    <a:pt x="194944" y="942594"/>
                  </a:lnTo>
                  <a:lnTo>
                    <a:pt x="194944" y="947674"/>
                  </a:lnTo>
                  <a:lnTo>
                    <a:pt x="202437" y="947674"/>
                  </a:lnTo>
                  <a:lnTo>
                    <a:pt x="202437" y="942594"/>
                  </a:lnTo>
                  <a:close/>
                </a:path>
                <a:path w="257809" h="1474470">
                  <a:moveTo>
                    <a:pt x="9016" y="901954"/>
                  </a:moveTo>
                  <a:lnTo>
                    <a:pt x="1524" y="901954"/>
                  </a:lnTo>
                  <a:lnTo>
                    <a:pt x="1524" y="907033"/>
                  </a:lnTo>
                  <a:lnTo>
                    <a:pt x="762" y="907033"/>
                  </a:lnTo>
                  <a:lnTo>
                    <a:pt x="762" y="912113"/>
                  </a:lnTo>
                  <a:lnTo>
                    <a:pt x="0" y="912113"/>
                  </a:lnTo>
                  <a:lnTo>
                    <a:pt x="0" y="941324"/>
                  </a:lnTo>
                  <a:lnTo>
                    <a:pt x="762" y="941324"/>
                  </a:lnTo>
                  <a:lnTo>
                    <a:pt x="762" y="946404"/>
                  </a:lnTo>
                  <a:lnTo>
                    <a:pt x="8254" y="946404"/>
                  </a:lnTo>
                  <a:lnTo>
                    <a:pt x="8254" y="942594"/>
                  </a:lnTo>
                  <a:lnTo>
                    <a:pt x="7492" y="942594"/>
                  </a:lnTo>
                  <a:lnTo>
                    <a:pt x="7492" y="937513"/>
                  </a:lnTo>
                  <a:lnTo>
                    <a:pt x="6730" y="937513"/>
                  </a:lnTo>
                  <a:lnTo>
                    <a:pt x="6730" y="915924"/>
                  </a:lnTo>
                  <a:lnTo>
                    <a:pt x="7492" y="915924"/>
                  </a:lnTo>
                  <a:lnTo>
                    <a:pt x="7492" y="910844"/>
                  </a:lnTo>
                  <a:lnTo>
                    <a:pt x="8254" y="910844"/>
                  </a:lnTo>
                  <a:lnTo>
                    <a:pt x="8254" y="905763"/>
                  </a:lnTo>
                  <a:lnTo>
                    <a:pt x="9016" y="905763"/>
                  </a:lnTo>
                  <a:lnTo>
                    <a:pt x="9016" y="901954"/>
                  </a:lnTo>
                  <a:close/>
                </a:path>
                <a:path w="257809" h="1474470">
                  <a:moveTo>
                    <a:pt x="55879" y="941324"/>
                  </a:moveTo>
                  <a:lnTo>
                    <a:pt x="48387" y="941324"/>
                  </a:lnTo>
                  <a:lnTo>
                    <a:pt x="48387" y="943863"/>
                  </a:lnTo>
                  <a:lnTo>
                    <a:pt x="49149" y="943863"/>
                  </a:lnTo>
                  <a:lnTo>
                    <a:pt x="49149" y="946404"/>
                  </a:lnTo>
                  <a:lnTo>
                    <a:pt x="57276" y="946404"/>
                  </a:lnTo>
                  <a:lnTo>
                    <a:pt x="57276" y="945133"/>
                  </a:lnTo>
                  <a:lnTo>
                    <a:pt x="56641" y="945133"/>
                  </a:lnTo>
                  <a:lnTo>
                    <a:pt x="56641" y="942594"/>
                  </a:lnTo>
                  <a:lnTo>
                    <a:pt x="55879" y="942594"/>
                  </a:lnTo>
                  <a:lnTo>
                    <a:pt x="55879" y="941324"/>
                  </a:lnTo>
                  <a:close/>
                </a:path>
                <a:path w="257809" h="1474470">
                  <a:moveTo>
                    <a:pt x="203199" y="940054"/>
                  </a:moveTo>
                  <a:lnTo>
                    <a:pt x="195706" y="940054"/>
                  </a:lnTo>
                  <a:lnTo>
                    <a:pt x="195706" y="942594"/>
                  </a:lnTo>
                  <a:lnTo>
                    <a:pt x="203199" y="942594"/>
                  </a:lnTo>
                  <a:lnTo>
                    <a:pt x="203199" y="940054"/>
                  </a:lnTo>
                  <a:close/>
                </a:path>
                <a:path w="257809" h="1474470">
                  <a:moveTo>
                    <a:pt x="55117" y="938783"/>
                  </a:moveTo>
                  <a:lnTo>
                    <a:pt x="47625" y="938783"/>
                  </a:lnTo>
                  <a:lnTo>
                    <a:pt x="47625" y="941324"/>
                  </a:lnTo>
                  <a:lnTo>
                    <a:pt x="55117" y="941324"/>
                  </a:lnTo>
                  <a:lnTo>
                    <a:pt x="55117" y="938783"/>
                  </a:lnTo>
                  <a:close/>
                </a:path>
                <a:path w="257809" h="1474470">
                  <a:moveTo>
                    <a:pt x="204723" y="933704"/>
                  </a:moveTo>
                  <a:lnTo>
                    <a:pt x="197230" y="933704"/>
                  </a:lnTo>
                  <a:lnTo>
                    <a:pt x="197230" y="936244"/>
                  </a:lnTo>
                  <a:lnTo>
                    <a:pt x="196468" y="936244"/>
                  </a:lnTo>
                  <a:lnTo>
                    <a:pt x="196468" y="940054"/>
                  </a:lnTo>
                  <a:lnTo>
                    <a:pt x="203962" y="940054"/>
                  </a:lnTo>
                  <a:lnTo>
                    <a:pt x="203962" y="937513"/>
                  </a:lnTo>
                  <a:lnTo>
                    <a:pt x="204723" y="937513"/>
                  </a:lnTo>
                  <a:lnTo>
                    <a:pt x="204723" y="933704"/>
                  </a:lnTo>
                  <a:close/>
                </a:path>
                <a:path w="257809" h="1474470">
                  <a:moveTo>
                    <a:pt x="54355" y="912113"/>
                  </a:moveTo>
                  <a:lnTo>
                    <a:pt x="46862" y="912113"/>
                  </a:lnTo>
                  <a:lnTo>
                    <a:pt x="46862" y="918463"/>
                  </a:lnTo>
                  <a:lnTo>
                    <a:pt x="46227" y="918463"/>
                  </a:lnTo>
                  <a:lnTo>
                    <a:pt x="46227" y="933704"/>
                  </a:lnTo>
                  <a:lnTo>
                    <a:pt x="46862" y="933704"/>
                  </a:lnTo>
                  <a:lnTo>
                    <a:pt x="46862" y="938783"/>
                  </a:lnTo>
                  <a:lnTo>
                    <a:pt x="54355" y="938783"/>
                  </a:lnTo>
                  <a:lnTo>
                    <a:pt x="54355" y="934974"/>
                  </a:lnTo>
                  <a:lnTo>
                    <a:pt x="53593" y="934974"/>
                  </a:lnTo>
                  <a:lnTo>
                    <a:pt x="53593" y="929894"/>
                  </a:lnTo>
                  <a:lnTo>
                    <a:pt x="52831" y="929894"/>
                  </a:lnTo>
                  <a:lnTo>
                    <a:pt x="52831" y="921004"/>
                  </a:lnTo>
                  <a:lnTo>
                    <a:pt x="53593" y="921004"/>
                  </a:lnTo>
                  <a:lnTo>
                    <a:pt x="53593" y="915924"/>
                  </a:lnTo>
                  <a:lnTo>
                    <a:pt x="54355" y="915924"/>
                  </a:lnTo>
                  <a:lnTo>
                    <a:pt x="54355" y="912113"/>
                  </a:lnTo>
                  <a:close/>
                </a:path>
                <a:path w="257809" h="1474470">
                  <a:moveTo>
                    <a:pt x="205359" y="929894"/>
                  </a:moveTo>
                  <a:lnTo>
                    <a:pt x="197992" y="929894"/>
                  </a:lnTo>
                  <a:lnTo>
                    <a:pt x="197992" y="933704"/>
                  </a:lnTo>
                  <a:lnTo>
                    <a:pt x="205359" y="933704"/>
                  </a:lnTo>
                  <a:lnTo>
                    <a:pt x="205359" y="929894"/>
                  </a:lnTo>
                  <a:close/>
                </a:path>
                <a:path w="257809" h="1474470">
                  <a:moveTo>
                    <a:pt x="206883" y="915924"/>
                  </a:moveTo>
                  <a:lnTo>
                    <a:pt x="199516" y="915924"/>
                  </a:lnTo>
                  <a:lnTo>
                    <a:pt x="199516" y="918463"/>
                  </a:lnTo>
                  <a:lnTo>
                    <a:pt x="200151" y="918463"/>
                  </a:lnTo>
                  <a:lnTo>
                    <a:pt x="200151" y="921004"/>
                  </a:lnTo>
                  <a:lnTo>
                    <a:pt x="199516" y="921004"/>
                  </a:lnTo>
                  <a:lnTo>
                    <a:pt x="199516" y="926083"/>
                  </a:lnTo>
                  <a:lnTo>
                    <a:pt x="198754" y="926083"/>
                  </a:lnTo>
                  <a:lnTo>
                    <a:pt x="198754" y="929894"/>
                  </a:lnTo>
                  <a:lnTo>
                    <a:pt x="206120" y="929894"/>
                  </a:lnTo>
                  <a:lnTo>
                    <a:pt x="206120" y="924813"/>
                  </a:lnTo>
                  <a:lnTo>
                    <a:pt x="206883" y="924813"/>
                  </a:lnTo>
                  <a:lnTo>
                    <a:pt x="206883" y="915924"/>
                  </a:lnTo>
                  <a:close/>
                </a:path>
                <a:path w="257809" h="1474470">
                  <a:moveTo>
                    <a:pt x="205359" y="910844"/>
                  </a:moveTo>
                  <a:lnTo>
                    <a:pt x="197992" y="910844"/>
                  </a:lnTo>
                  <a:lnTo>
                    <a:pt x="197992" y="913383"/>
                  </a:lnTo>
                  <a:lnTo>
                    <a:pt x="198754" y="913383"/>
                  </a:lnTo>
                  <a:lnTo>
                    <a:pt x="198754" y="915924"/>
                  </a:lnTo>
                  <a:lnTo>
                    <a:pt x="206120" y="915924"/>
                  </a:lnTo>
                  <a:lnTo>
                    <a:pt x="206120" y="912113"/>
                  </a:lnTo>
                  <a:lnTo>
                    <a:pt x="205359" y="912113"/>
                  </a:lnTo>
                  <a:lnTo>
                    <a:pt x="205359" y="910844"/>
                  </a:lnTo>
                  <a:close/>
                </a:path>
                <a:path w="257809" h="1474470">
                  <a:moveTo>
                    <a:pt x="55879" y="907033"/>
                  </a:moveTo>
                  <a:lnTo>
                    <a:pt x="48387" y="907033"/>
                  </a:lnTo>
                  <a:lnTo>
                    <a:pt x="48387" y="909574"/>
                  </a:lnTo>
                  <a:lnTo>
                    <a:pt x="47625" y="909574"/>
                  </a:lnTo>
                  <a:lnTo>
                    <a:pt x="47625" y="912113"/>
                  </a:lnTo>
                  <a:lnTo>
                    <a:pt x="55117" y="912113"/>
                  </a:lnTo>
                  <a:lnTo>
                    <a:pt x="55117" y="910844"/>
                  </a:lnTo>
                  <a:lnTo>
                    <a:pt x="55879" y="910844"/>
                  </a:lnTo>
                  <a:lnTo>
                    <a:pt x="55879" y="907033"/>
                  </a:lnTo>
                  <a:close/>
                </a:path>
                <a:path w="257809" h="1474470">
                  <a:moveTo>
                    <a:pt x="204723" y="908304"/>
                  </a:moveTo>
                  <a:lnTo>
                    <a:pt x="197230" y="908304"/>
                  </a:lnTo>
                  <a:lnTo>
                    <a:pt x="197230" y="910844"/>
                  </a:lnTo>
                  <a:lnTo>
                    <a:pt x="204723" y="910844"/>
                  </a:lnTo>
                  <a:lnTo>
                    <a:pt x="204723" y="908304"/>
                  </a:lnTo>
                  <a:close/>
                </a:path>
                <a:path w="257809" h="1474470">
                  <a:moveTo>
                    <a:pt x="203962" y="905763"/>
                  </a:moveTo>
                  <a:lnTo>
                    <a:pt x="195706" y="905763"/>
                  </a:lnTo>
                  <a:lnTo>
                    <a:pt x="195706" y="907033"/>
                  </a:lnTo>
                  <a:lnTo>
                    <a:pt x="196468" y="907033"/>
                  </a:lnTo>
                  <a:lnTo>
                    <a:pt x="196468" y="908304"/>
                  </a:lnTo>
                  <a:lnTo>
                    <a:pt x="203962" y="908304"/>
                  </a:lnTo>
                  <a:lnTo>
                    <a:pt x="203962" y="905763"/>
                  </a:lnTo>
                  <a:close/>
                </a:path>
                <a:path w="257809" h="1474470">
                  <a:moveTo>
                    <a:pt x="58038" y="901954"/>
                  </a:moveTo>
                  <a:lnTo>
                    <a:pt x="49911" y="901954"/>
                  </a:lnTo>
                  <a:lnTo>
                    <a:pt x="49911" y="904494"/>
                  </a:lnTo>
                  <a:lnTo>
                    <a:pt x="49149" y="904494"/>
                  </a:lnTo>
                  <a:lnTo>
                    <a:pt x="49149" y="907033"/>
                  </a:lnTo>
                  <a:lnTo>
                    <a:pt x="56641" y="907033"/>
                  </a:lnTo>
                  <a:lnTo>
                    <a:pt x="56641" y="905763"/>
                  </a:lnTo>
                  <a:lnTo>
                    <a:pt x="57276" y="905763"/>
                  </a:lnTo>
                  <a:lnTo>
                    <a:pt x="57276" y="903224"/>
                  </a:lnTo>
                  <a:lnTo>
                    <a:pt x="58038" y="903224"/>
                  </a:lnTo>
                  <a:lnTo>
                    <a:pt x="58038" y="901954"/>
                  </a:lnTo>
                  <a:close/>
                </a:path>
                <a:path w="257809" h="1474470">
                  <a:moveTo>
                    <a:pt x="202437" y="901954"/>
                  </a:moveTo>
                  <a:lnTo>
                    <a:pt x="193547" y="901954"/>
                  </a:lnTo>
                  <a:lnTo>
                    <a:pt x="193547" y="903224"/>
                  </a:lnTo>
                  <a:lnTo>
                    <a:pt x="194944" y="903224"/>
                  </a:lnTo>
                  <a:lnTo>
                    <a:pt x="194944" y="905763"/>
                  </a:lnTo>
                  <a:lnTo>
                    <a:pt x="203199" y="905763"/>
                  </a:lnTo>
                  <a:lnTo>
                    <a:pt x="203199" y="904494"/>
                  </a:lnTo>
                  <a:lnTo>
                    <a:pt x="202437" y="904494"/>
                  </a:lnTo>
                  <a:lnTo>
                    <a:pt x="202437" y="901954"/>
                  </a:lnTo>
                  <a:close/>
                </a:path>
                <a:path w="257809" h="1474470">
                  <a:moveTo>
                    <a:pt x="9651" y="898144"/>
                  </a:moveTo>
                  <a:lnTo>
                    <a:pt x="2286" y="898144"/>
                  </a:lnTo>
                  <a:lnTo>
                    <a:pt x="2286" y="901954"/>
                  </a:lnTo>
                  <a:lnTo>
                    <a:pt x="9651" y="901954"/>
                  </a:lnTo>
                  <a:lnTo>
                    <a:pt x="9651" y="898144"/>
                  </a:lnTo>
                  <a:close/>
                </a:path>
                <a:path w="257809" h="1474470">
                  <a:moveTo>
                    <a:pt x="58800" y="899413"/>
                  </a:moveTo>
                  <a:lnTo>
                    <a:pt x="51434" y="899413"/>
                  </a:lnTo>
                  <a:lnTo>
                    <a:pt x="51434" y="900683"/>
                  </a:lnTo>
                  <a:lnTo>
                    <a:pt x="50672" y="900683"/>
                  </a:lnTo>
                  <a:lnTo>
                    <a:pt x="50672" y="901954"/>
                  </a:lnTo>
                  <a:lnTo>
                    <a:pt x="58800" y="901954"/>
                  </a:lnTo>
                  <a:lnTo>
                    <a:pt x="58800" y="899413"/>
                  </a:lnTo>
                  <a:close/>
                </a:path>
                <a:path w="257809" h="1474470">
                  <a:moveTo>
                    <a:pt x="200913" y="899413"/>
                  </a:moveTo>
                  <a:lnTo>
                    <a:pt x="192786" y="899413"/>
                  </a:lnTo>
                  <a:lnTo>
                    <a:pt x="192786" y="901954"/>
                  </a:lnTo>
                  <a:lnTo>
                    <a:pt x="201675" y="901954"/>
                  </a:lnTo>
                  <a:lnTo>
                    <a:pt x="201675" y="900683"/>
                  </a:lnTo>
                  <a:lnTo>
                    <a:pt x="200913" y="900683"/>
                  </a:lnTo>
                  <a:lnTo>
                    <a:pt x="200913" y="899413"/>
                  </a:lnTo>
                  <a:close/>
                </a:path>
                <a:path w="257809" h="1474470">
                  <a:moveTo>
                    <a:pt x="61087" y="896874"/>
                  </a:moveTo>
                  <a:lnTo>
                    <a:pt x="52069" y="896874"/>
                  </a:lnTo>
                  <a:lnTo>
                    <a:pt x="52069" y="899413"/>
                  </a:lnTo>
                  <a:lnTo>
                    <a:pt x="60325" y="899413"/>
                  </a:lnTo>
                  <a:lnTo>
                    <a:pt x="60325" y="898144"/>
                  </a:lnTo>
                  <a:lnTo>
                    <a:pt x="61087" y="898144"/>
                  </a:lnTo>
                  <a:lnTo>
                    <a:pt x="61087" y="896874"/>
                  </a:lnTo>
                  <a:close/>
                </a:path>
                <a:path w="257809" h="1474470">
                  <a:moveTo>
                    <a:pt x="200151" y="898144"/>
                  </a:moveTo>
                  <a:lnTo>
                    <a:pt x="191262" y="898144"/>
                  </a:lnTo>
                  <a:lnTo>
                    <a:pt x="191262" y="899413"/>
                  </a:lnTo>
                  <a:lnTo>
                    <a:pt x="200151" y="899413"/>
                  </a:lnTo>
                  <a:lnTo>
                    <a:pt x="200151" y="898144"/>
                  </a:lnTo>
                  <a:close/>
                </a:path>
                <a:path w="257809" h="1474470">
                  <a:moveTo>
                    <a:pt x="11175" y="893063"/>
                  </a:moveTo>
                  <a:lnTo>
                    <a:pt x="3809" y="893063"/>
                  </a:lnTo>
                  <a:lnTo>
                    <a:pt x="3809" y="894333"/>
                  </a:lnTo>
                  <a:lnTo>
                    <a:pt x="3047" y="894333"/>
                  </a:lnTo>
                  <a:lnTo>
                    <a:pt x="3047" y="898144"/>
                  </a:lnTo>
                  <a:lnTo>
                    <a:pt x="10413" y="898144"/>
                  </a:lnTo>
                  <a:lnTo>
                    <a:pt x="10413" y="895604"/>
                  </a:lnTo>
                  <a:lnTo>
                    <a:pt x="11175" y="895604"/>
                  </a:lnTo>
                  <a:lnTo>
                    <a:pt x="11175" y="893063"/>
                  </a:lnTo>
                  <a:close/>
                </a:path>
                <a:path w="257809" h="1474470">
                  <a:moveTo>
                    <a:pt x="199516" y="896874"/>
                  </a:moveTo>
                  <a:lnTo>
                    <a:pt x="190500" y="896874"/>
                  </a:lnTo>
                  <a:lnTo>
                    <a:pt x="190500" y="898144"/>
                  </a:lnTo>
                  <a:lnTo>
                    <a:pt x="199516" y="898144"/>
                  </a:lnTo>
                  <a:lnTo>
                    <a:pt x="199516" y="896874"/>
                  </a:lnTo>
                  <a:close/>
                </a:path>
                <a:path w="257809" h="1474470">
                  <a:moveTo>
                    <a:pt x="249300" y="893063"/>
                  </a:moveTo>
                  <a:lnTo>
                    <a:pt x="241172" y="893063"/>
                  </a:lnTo>
                  <a:lnTo>
                    <a:pt x="241172" y="894333"/>
                  </a:lnTo>
                  <a:lnTo>
                    <a:pt x="241935" y="894333"/>
                  </a:lnTo>
                  <a:lnTo>
                    <a:pt x="241935" y="896874"/>
                  </a:lnTo>
                  <a:lnTo>
                    <a:pt x="242569" y="896874"/>
                  </a:lnTo>
                  <a:lnTo>
                    <a:pt x="242569" y="898144"/>
                  </a:lnTo>
                  <a:lnTo>
                    <a:pt x="250062" y="898144"/>
                  </a:lnTo>
                  <a:lnTo>
                    <a:pt x="250062" y="895604"/>
                  </a:lnTo>
                  <a:lnTo>
                    <a:pt x="249300" y="895604"/>
                  </a:lnTo>
                  <a:lnTo>
                    <a:pt x="249300" y="893063"/>
                  </a:lnTo>
                  <a:close/>
                </a:path>
                <a:path w="257809" h="1474470">
                  <a:moveTo>
                    <a:pt x="61849" y="894333"/>
                  </a:moveTo>
                  <a:lnTo>
                    <a:pt x="53593" y="894333"/>
                  </a:lnTo>
                  <a:lnTo>
                    <a:pt x="53593" y="895604"/>
                  </a:lnTo>
                  <a:lnTo>
                    <a:pt x="52831" y="895604"/>
                  </a:lnTo>
                  <a:lnTo>
                    <a:pt x="52831" y="896874"/>
                  </a:lnTo>
                  <a:lnTo>
                    <a:pt x="61849" y="896874"/>
                  </a:lnTo>
                  <a:lnTo>
                    <a:pt x="61849" y="894333"/>
                  </a:lnTo>
                  <a:close/>
                </a:path>
                <a:path w="257809" h="1474470">
                  <a:moveTo>
                    <a:pt x="198754" y="895604"/>
                  </a:moveTo>
                  <a:lnTo>
                    <a:pt x="189737" y="895604"/>
                  </a:lnTo>
                  <a:lnTo>
                    <a:pt x="189737" y="896874"/>
                  </a:lnTo>
                  <a:lnTo>
                    <a:pt x="198754" y="896874"/>
                  </a:lnTo>
                  <a:lnTo>
                    <a:pt x="198754" y="895604"/>
                  </a:lnTo>
                  <a:close/>
                </a:path>
                <a:path w="257809" h="1474470">
                  <a:moveTo>
                    <a:pt x="197992" y="894333"/>
                  </a:moveTo>
                  <a:lnTo>
                    <a:pt x="189102" y="894333"/>
                  </a:lnTo>
                  <a:lnTo>
                    <a:pt x="189102" y="895604"/>
                  </a:lnTo>
                  <a:lnTo>
                    <a:pt x="197992" y="895604"/>
                  </a:lnTo>
                  <a:lnTo>
                    <a:pt x="197992" y="894333"/>
                  </a:lnTo>
                  <a:close/>
                </a:path>
                <a:path w="257809" h="1474470">
                  <a:moveTo>
                    <a:pt x="63245" y="893063"/>
                  </a:moveTo>
                  <a:lnTo>
                    <a:pt x="54355" y="893063"/>
                  </a:lnTo>
                  <a:lnTo>
                    <a:pt x="54355" y="894333"/>
                  </a:lnTo>
                  <a:lnTo>
                    <a:pt x="63245" y="894333"/>
                  </a:lnTo>
                  <a:lnTo>
                    <a:pt x="63245" y="893063"/>
                  </a:lnTo>
                  <a:close/>
                </a:path>
                <a:path w="257809" h="1474470">
                  <a:moveTo>
                    <a:pt x="197230" y="893063"/>
                  </a:moveTo>
                  <a:lnTo>
                    <a:pt x="187578" y="893063"/>
                  </a:lnTo>
                  <a:lnTo>
                    <a:pt x="187578" y="894333"/>
                  </a:lnTo>
                  <a:lnTo>
                    <a:pt x="197230" y="894333"/>
                  </a:lnTo>
                  <a:lnTo>
                    <a:pt x="197230" y="893063"/>
                  </a:lnTo>
                  <a:close/>
                </a:path>
                <a:path w="257809" h="1474470">
                  <a:moveTo>
                    <a:pt x="12700" y="887983"/>
                  </a:moveTo>
                  <a:lnTo>
                    <a:pt x="5206" y="887983"/>
                  </a:lnTo>
                  <a:lnTo>
                    <a:pt x="5206" y="889254"/>
                  </a:lnTo>
                  <a:lnTo>
                    <a:pt x="4444" y="889254"/>
                  </a:lnTo>
                  <a:lnTo>
                    <a:pt x="4444" y="893063"/>
                  </a:lnTo>
                  <a:lnTo>
                    <a:pt x="11937" y="893063"/>
                  </a:lnTo>
                  <a:lnTo>
                    <a:pt x="11937" y="890524"/>
                  </a:lnTo>
                  <a:lnTo>
                    <a:pt x="12700" y="890524"/>
                  </a:lnTo>
                  <a:lnTo>
                    <a:pt x="12700" y="887983"/>
                  </a:lnTo>
                  <a:close/>
                </a:path>
                <a:path w="257809" h="1474470">
                  <a:moveTo>
                    <a:pt x="64007" y="891794"/>
                  </a:moveTo>
                  <a:lnTo>
                    <a:pt x="55117" y="891794"/>
                  </a:lnTo>
                  <a:lnTo>
                    <a:pt x="55117" y="893063"/>
                  </a:lnTo>
                  <a:lnTo>
                    <a:pt x="64007" y="893063"/>
                  </a:lnTo>
                  <a:lnTo>
                    <a:pt x="64007" y="891794"/>
                  </a:lnTo>
                  <a:close/>
                </a:path>
                <a:path w="257809" h="1474470">
                  <a:moveTo>
                    <a:pt x="195706" y="891794"/>
                  </a:moveTo>
                  <a:lnTo>
                    <a:pt x="186054" y="891794"/>
                  </a:lnTo>
                  <a:lnTo>
                    <a:pt x="186054" y="893063"/>
                  </a:lnTo>
                  <a:lnTo>
                    <a:pt x="195706" y="893063"/>
                  </a:lnTo>
                  <a:lnTo>
                    <a:pt x="195706" y="891794"/>
                  </a:lnTo>
                  <a:close/>
                </a:path>
                <a:path w="257809" h="1474470">
                  <a:moveTo>
                    <a:pt x="247776" y="889254"/>
                  </a:moveTo>
                  <a:lnTo>
                    <a:pt x="239648" y="889254"/>
                  </a:lnTo>
                  <a:lnTo>
                    <a:pt x="239648" y="890524"/>
                  </a:lnTo>
                  <a:lnTo>
                    <a:pt x="240411" y="890524"/>
                  </a:lnTo>
                  <a:lnTo>
                    <a:pt x="240411" y="893063"/>
                  </a:lnTo>
                  <a:lnTo>
                    <a:pt x="248538" y="893063"/>
                  </a:lnTo>
                  <a:lnTo>
                    <a:pt x="248538" y="891794"/>
                  </a:lnTo>
                  <a:lnTo>
                    <a:pt x="247776" y="891794"/>
                  </a:lnTo>
                  <a:lnTo>
                    <a:pt x="247776" y="889254"/>
                  </a:lnTo>
                  <a:close/>
                </a:path>
                <a:path w="257809" h="1474470">
                  <a:moveTo>
                    <a:pt x="66293" y="889254"/>
                  </a:moveTo>
                  <a:lnTo>
                    <a:pt x="56641" y="889254"/>
                  </a:lnTo>
                  <a:lnTo>
                    <a:pt x="56641" y="891794"/>
                  </a:lnTo>
                  <a:lnTo>
                    <a:pt x="65531" y="891794"/>
                  </a:lnTo>
                  <a:lnTo>
                    <a:pt x="65531" y="890524"/>
                  </a:lnTo>
                  <a:lnTo>
                    <a:pt x="66293" y="890524"/>
                  </a:lnTo>
                  <a:lnTo>
                    <a:pt x="66293" y="889254"/>
                  </a:lnTo>
                  <a:close/>
                </a:path>
                <a:path w="257809" h="1474470">
                  <a:moveTo>
                    <a:pt x="194944" y="890524"/>
                  </a:moveTo>
                  <a:lnTo>
                    <a:pt x="185292" y="890524"/>
                  </a:lnTo>
                  <a:lnTo>
                    <a:pt x="185292" y="891794"/>
                  </a:lnTo>
                  <a:lnTo>
                    <a:pt x="194944" y="891794"/>
                  </a:lnTo>
                  <a:lnTo>
                    <a:pt x="194944" y="890524"/>
                  </a:lnTo>
                  <a:close/>
                </a:path>
                <a:path w="257809" h="1474470">
                  <a:moveTo>
                    <a:pt x="194309" y="889254"/>
                  </a:moveTo>
                  <a:lnTo>
                    <a:pt x="184530" y="889254"/>
                  </a:lnTo>
                  <a:lnTo>
                    <a:pt x="184530" y="890524"/>
                  </a:lnTo>
                  <a:lnTo>
                    <a:pt x="194309" y="890524"/>
                  </a:lnTo>
                  <a:lnTo>
                    <a:pt x="194309" y="889254"/>
                  </a:lnTo>
                  <a:close/>
                </a:path>
                <a:path w="257809" h="1474470">
                  <a:moveTo>
                    <a:pt x="67690" y="887983"/>
                  </a:moveTo>
                  <a:lnTo>
                    <a:pt x="58038" y="887983"/>
                  </a:lnTo>
                  <a:lnTo>
                    <a:pt x="58038" y="889254"/>
                  </a:lnTo>
                  <a:lnTo>
                    <a:pt x="67690" y="889254"/>
                  </a:lnTo>
                  <a:lnTo>
                    <a:pt x="67690" y="887983"/>
                  </a:lnTo>
                  <a:close/>
                </a:path>
                <a:path w="257809" h="1474470">
                  <a:moveTo>
                    <a:pt x="192786" y="887983"/>
                  </a:moveTo>
                  <a:lnTo>
                    <a:pt x="183133" y="887983"/>
                  </a:lnTo>
                  <a:lnTo>
                    <a:pt x="183133" y="889254"/>
                  </a:lnTo>
                  <a:lnTo>
                    <a:pt x="192786" y="889254"/>
                  </a:lnTo>
                  <a:lnTo>
                    <a:pt x="192786" y="887983"/>
                  </a:lnTo>
                  <a:close/>
                </a:path>
                <a:path w="257809" h="1474470">
                  <a:moveTo>
                    <a:pt x="247141" y="887983"/>
                  </a:moveTo>
                  <a:lnTo>
                    <a:pt x="238887" y="887983"/>
                  </a:lnTo>
                  <a:lnTo>
                    <a:pt x="238887" y="889254"/>
                  </a:lnTo>
                  <a:lnTo>
                    <a:pt x="247141" y="889254"/>
                  </a:lnTo>
                  <a:lnTo>
                    <a:pt x="247141" y="887983"/>
                  </a:lnTo>
                  <a:close/>
                </a:path>
                <a:path w="257809" h="1474470">
                  <a:moveTo>
                    <a:pt x="14224" y="884174"/>
                  </a:moveTo>
                  <a:lnTo>
                    <a:pt x="6730" y="884174"/>
                  </a:lnTo>
                  <a:lnTo>
                    <a:pt x="6730" y="885444"/>
                  </a:lnTo>
                  <a:lnTo>
                    <a:pt x="5968" y="885444"/>
                  </a:lnTo>
                  <a:lnTo>
                    <a:pt x="5968" y="887983"/>
                  </a:lnTo>
                  <a:lnTo>
                    <a:pt x="13462" y="887983"/>
                  </a:lnTo>
                  <a:lnTo>
                    <a:pt x="13462" y="886713"/>
                  </a:lnTo>
                  <a:lnTo>
                    <a:pt x="14224" y="886713"/>
                  </a:lnTo>
                  <a:lnTo>
                    <a:pt x="14224" y="884174"/>
                  </a:lnTo>
                  <a:close/>
                </a:path>
                <a:path w="257809" h="1474470">
                  <a:moveTo>
                    <a:pt x="68452" y="886713"/>
                  </a:moveTo>
                  <a:lnTo>
                    <a:pt x="58800" y="886713"/>
                  </a:lnTo>
                  <a:lnTo>
                    <a:pt x="58800" y="887983"/>
                  </a:lnTo>
                  <a:lnTo>
                    <a:pt x="68452" y="887983"/>
                  </a:lnTo>
                  <a:lnTo>
                    <a:pt x="68452" y="886713"/>
                  </a:lnTo>
                  <a:close/>
                </a:path>
                <a:path w="257809" h="1474470">
                  <a:moveTo>
                    <a:pt x="191262" y="885444"/>
                  </a:moveTo>
                  <a:lnTo>
                    <a:pt x="180086" y="885444"/>
                  </a:lnTo>
                  <a:lnTo>
                    <a:pt x="180086" y="886713"/>
                  </a:lnTo>
                  <a:lnTo>
                    <a:pt x="180847" y="886713"/>
                  </a:lnTo>
                  <a:lnTo>
                    <a:pt x="180847" y="887983"/>
                  </a:lnTo>
                  <a:lnTo>
                    <a:pt x="191262" y="887983"/>
                  </a:lnTo>
                  <a:lnTo>
                    <a:pt x="191262" y="885444"/>
                  </a:lnTo>
                  <a:close/>
                </a:path>
                <a:path w="257809" h="1474470">
                  <a:moveTo>
                    <a:pt x="246380" y="885444"/>
                  </a:moveTo>
                  <a:lnTo>
                    <a:pt x="238124" y="885444"/>
                  </a:lnTo>
                  <a:lnTo>
                    <a:pt x="238124" y="887983"/>
                  </a:lnTo>
                  <a:lnTo>
                    <a:pt x="246380" y="887983"/>
                  </a:lnTo>
                  <a:lnTo>
                    <a:pt x="246380" y="885444"/>
                  </a:lnTo>
                  <a:close/>
                </a:path>
                <a:path w="257809" h="1474470">
                  <a:moveTo>
                    <a:pt x="69976" y="885444"/>
                  </a:moveTo>
                  <a:lnTo>
                    <a:pt x="59562" y="885444"/>
                  </a:lnTo>
                  <a:lnTo>
                    <a:pt x="59562" y="886713"/>
                  </a:lnTo>
                  <a:lnTo>
                    <a:pt x="69976" y="886713"/>
                  </a:lnTo>
                  <a:lnTo>
                    <a:pt x="69976" y="885444"/>
                  </a:lnTo>
                  <a:close/>
                </a:path>
                <a:path w="257809" h="1474470">
                  <a:moveTo>
                    <a:pt x="71500" y="884174"/>
                  </a:moveTo>
                  <a:lnTo>
                    <a:pt x="61087" y="884174"/>
                  </a:lnTo>
                  <a:lnTo>
                    <a:pt x="61087" y="885444"/>
                  </a:lnTo>
                  <a:lnTo>
                    <a:pt x="71500" y="885444"/>
                  </a:lnTo>
                  <a:lnTo>
                    <a:pt x="71500" y="884174"/>
                  </a:lnTo>
                  <a:close/>
                </a:path>
                <a:path w="257809" h="1474470">
                  <a:moveTo>
                    <a:pt x="189102" y="884174"/>
                  </a:moveTo>
                  <a:lnTo>
                    <a:pt x="177926" y="884174"/>
                  </a:lnTo>
                  <a:lnTo>
                    <a:pt x="177926" y="885444"/>
                  </a:lnTo>
                  <a:lnTo>
                    <a:pt x="189102" y="885444"/>
                  </a:lnTo>
                  <a:lnTo>
                    <a:pt x="189102" y="884174"/>
                  </a:lnTo>
                  <a:close/>
                </a:path>
                <a:path w="257809" h="1474470">
                  <a:moveTo>
                    <a:pt x="245617" y="884174"/>
                  </a:moveTo>
                  <a:lnTo>
                    <a:pt x="237362" y="884174"/>
                  </a:lnTo>
                  <a:lnTo>
                    <a:pt x="237362" y="885444"/>
                  </a:lnTo>
                  <a:lnTo>
                    <a:pt x="245617" y="885444"/>
                  </a:lnTo>
                  <a:lnTo>
                    <a:pt x="245617" y="884174"/>
                  </a:lnTo>
                  <a:close/>
                </a:path>
                <a:path w="257809" h="1474470">
                  <a:moveTo>
                    <a:pt x="15620" y="881633"/>
                  </a:moveTo>
                  <a:lnTo>
                    <a:pt x="7492" y="881633"/>
                  </a:lnTo>
                  <a:lnTo>
                    <a:pt x="7492" y="884174"/>
                  </a:lnTo>
                  <a:lnTo>
                    <a:pt x="14858" y="884174"/>
                  </a:lnTo>
                  <a:lnTo>
                    <a:pt x="14858" y="882904"/>
                  </a:lnTo>
                  <a:lnTo>
                    <a:pt x="15620" y="882904"/>
                  </a:lnTo>
                  <a:lnTo>
                    <a:pt x="15620" y="881633"/>
                  </a:lnTo>
                  <a:close/>
                </a:path>
                <a:path w="257809" h="1474470">
                  <a:moveTo>
                    <a:pt x="72897" y="882904"/>
                  </a:moveTo>
                  <a:lnTo>
                    <a:pt x="62483" y="882904"/>
                  </a:lnTo>
                  <a:lnTo>
                    <a:pt x="62483" y="884174"/>
                  </a:lnTo>
                  <a:lnTo>
                    <a:pt x="72897" y="884174"/>
                  </a:lnTo>
                  <a:lnTo>
                    <a:pt x="72897" y="882904"/>
                  </a:lnTo>
                  <a:close/>
                </a:path>
                <a:path w="257809" h="1474470">
                  <a:moveTo>
                    <a:pt x="187578" y="882904"/>
                  </a:moveTo>
                  <a:lnTo>
                    <a:pt x="176402" y="882904"/>
                  </a:lnTo>
                  <a:lnTo>
                    <a:pt x="176402" y="884174"/>
                  </a:lnTo>
                  <a:lnTo>
                    <a:pt x="187578" y="884174"/>
                  </a:lnTo>
                  <a:lnTo>
                    <a:pt x="187578" y="882904"/>
                  </a:lnTo>
                  <a:close/>
                </a:path>
                <a:path w="257809" h="1474470">
                  <a:moveTo>
                    <a:pt x="244093" y="880363"/>
                  </a:moveTo>
                  <a:lnTo>
                    <a:pt x="235203" y="880363"/>
                  </a:lnTo>
                  <a:lnTo>
                    <a:pt x="235203" y="881633"/>
                  </a:lnTo>
                  <a:lnTo>
                    <a:pt x="236727" y="881633"/>
                  </a:lnTo>
                  <a:lnTo>
                    <a:pt x="236727" y="884174"/>
                  </a:lnTo>
                  <a:lnTo>
                    <a:pt x="244856" y="884174"/>
                  </a:lnTo>
                  <a:lnTo>
                    <a:pt x="244856" y="882904"/>
                  </a:lnTo>
                  <a:lnTo>
                    <a:pt x="244093" y="882904"/>
                  </a:lnTo>
                  <a:lnTo>
                    <a:pt x="244093" y="880363"/>
                  </a:lnTo>
                  <a:close/>
                </a:path>
                <a:path w="257809" h="1474470">
                  <a:moveTo>
                    <a:pt x="74421" y="881633"/>
                  </a:moveTo>
                  <a:lnTo>
                    <a:pt x="63245" y="881633"/>
                  </a:lnTo>
                  <a:lnTo>
                    <a:pt x="63245" y="882904"/>
                  </a:lnTo>
                  <a:lnTo>
                    <a:pt x="74421" y="882904"/>
                  </a:lnTo>
                  <a:lnTo>
                    <a:pt x="74421" y="881633"/>
                  </a:lnTo>
                  <a:close/>
                </a:path>
                <a:path w="257809" h="1474470">
                  <a:moveTo>
                    <a:pt x="186816" y="881633"/>
                  </a:moveTo>
                  <a:lnTo>
                    <a:pt x="174878" y="881633"/>
                  </a:lnTo>
                  <a:lnTo>
                    <a:pt x="174878" y="882904"/>
                  </a:lnTo>
                  <a:lnTo>
                    <a:pt x="186816" y="882904"/>
                  </a:lnTo>
                  <a:lnTo>
                    <a:pt x="186816" y="881633"/>
                  </a:lnTo>
                  <a:close/>
                </a:path>
                <a:path w="257809" h="1474470">
                  <a:moveTo>
                    <a:pt x="16382" y="880363"/>
                  </a:moveTo>
                  <a:lnTo>
                    <a:pt x="8254" y="880363"/>
                  </a:lnTo>
                  <a:lnTo>
                    <a:pt x="8254" y="881633"/>
                  </a:lnTo>
                  <a:lnTo>
                    <a:pt x="16382" y="881633"/>
                  </a:lnTo>
                  <a:lnTo>
                    <a:pt x="16382" y="880363"/>
                  </a:lnTo>
                  <a:close/>
                </a:path>
                <a:path w="257809" h="1474470">
                  <a:moveTo>
                    <a:pt x="75945" y="880363"/>
                  </a:moveTo>
                  <a:lnTo>
                    <a:pt x="64769" y="880363"/>
                  </a:lnTo>
                  <a:lnTo>
                    <a:pt x="64769" y="881633"/>
                  </a:lnTo>
                  <a:lnTo>
                    <a:pt x="75945" y="881633"/>
                  </a:lnTo>
                  <a:lnTo>
                    <a:pt x="75945" y="880363"/>
                  </a:lnTo>
                  <a:close/>
                </a:path>
                <a:path w="257809" h="1474470">
                  <a:moveTo>
                    <a:pt x="185292" y="880363"/>
                  </a:moveTo>
                  <a:lnTo>
                    <a:pt x="172719" y="880363"/>
                  </a:lnTo>
                  <a:lnTo>
                    <a:pt x="172719" y="881633"/>
                  </a:lnTo>
                  <a:lnTo>
                    <a:pt x="185292" y="881633"/>
                  </a:lnTo>
                  <a:lnTo>
                    <a:pt x="185292" y="880363"/>
                  </a:lnTo>
                  <a:close/>
                </a:path>
                <a:path w="257809" h="1474470">
                  <a:moveTo>
                    <a:pt x="17144" y="879094"/>
                  </a:moveTo>
                  <a:lnTo>
                    <a:pt x="9016" y="879094"/>
                  </a:lnTo>
                  <a:lnTo>
                    <a:pt x="9016" y="880363"/>
                  </a:lnTo>
                  <a:lnTo>
                    <a:pt x="17144" y="880363"/>
                  </a:lnTo>
                  <a:lnTo>
                    <a:pt x="17144" y="879094"/>
                  </a:lnTo>
                  <a:close/>
                </a:path>
                <a:path w="257809" h="1474470">
                  <a:moveTo>
                    <a:pt x="78104" y="879094"/>
                  </a:moveTo>
                  <a:lnTo>
                    <a:pt x="66293" y="879094"/>
                  </a:lnTo>
                  <a:lnTo>
                    <a:pt x="66293" y="880363"/>
                  </a:lnTo>
                  <a:lnTo>
                    <a:pt x="78104" y="880363"/>
                  </a:lnTo>
                  <a:lnTo>
                    <a:pt x="78104" y="879094"/>
                  </a:lnTo>
                  <a:close/>
                </a:path>
                <a:path w="257809" h="1474470">
                  <a:moveTo>
                    <a:pt x="183133" y="879094"/>
                  </a:moveTo>
                  <a:lnTo>
                    <a:pt x="170433" y="879094"/>
                  </a:lnTo>
                  <a:lnTo>
                    <a:pt x="170433" y="880363"/>
                  </a:lnTo>
                  <a:lnTo>
                    <a:pt x="183133" y="880363"/>
                  </a:lnTo>
                  <a:lnTo>
                    <a:pt x="183133" y="879094"/>
                  </a:lnTo>
                  <a:close/>
                </a:path>
                <a:path w="257809" h="1474470">
                  <a:moveTo>
                    <a:pt x="243332" y="879094"/>
                  </a:moveTo>
                  <a:lnTo>
                    <a:pt x="234441" y="879094"/>
                  </a:lnTo>
                  <a:lnTo>
                    <a:pt x="234441" y="880363"/>
                  </a:lnTo>
                  <a:lnTo>
                    <a:pt x="243332" y="880363"/>
                  </a:lnTo>
                  <a:lnTo>
                    <a:pt x="243332" y="879094"/>
                  </a:lnTo>
                  <a:close/>
                </a:path>
                <a:path w="257809" h="1474470">
                  <a:moveTo>
                    <a:pt x="17906" y="876554"/>
                  </a:moveTo>
                  <a:lnTo>
                    <a:pt x="9651" y="876554"/>
                  </a:lnTo>
                  <a:lnTo>
                    <a:pt x="9651" y="879094"/>
                  </a:lnTo>
                  <a:lnTo>
                    <a:pt x="17906" y="879094"/>
                  </a:lnTo>
                  <a:lnTo>
                    <a:pt x="17906" y="876554"/>
                  </a:lnTo>
                  <a:close/>
                </a:path>
                <a:path w="257809" h="1474470">
                  <a:moveTo>
                    <a:pt x="80390" y="877824"/>
                  </a:moveTo>
                  <a:lnTo>
                    <a:pt x="67690" y="877824"/>
                  </a:lnTo>
                  <a:lnTo>
                    <a:pt x="67690" y="879094"/>
                  </a:lnTo>
                  <a:lnTo>
                    <a:pt x="80390" y="879094"/>
                  </a:lnTo>
                  <a:lnTo>
                    <a:pt x="80390" y="877824"/>
                  </a:lnTo>
                  <a:close/>
                </a:path>
                <a:path w="257809" h="1474470">
                  <a:moveTo>
                    <a:pt x="181609" y="877824"/>
                  </a:moveTo>
                  <a:lnTo>
                    <a:pt x="167512" y="877824"/>
                  </a:lnTo>
                  <a:lnTo>
                    <a:pt x="167512" y="879094"/>
                  </a:lnTo>
                  <a:lnTo>
                    <a:pt x="181609" y="879094"/>
                  </a:lnTo>
                  <a:lnTo>
                    <a:pt x="181609" y="877824"/>
                  </a:lnTo>
                  <a:close/>
                </a:path>
                <a:path w="257809" h="1474470">
                  <a:moveTo>
                    <a:pt x="241935" y="876554"/>
                  </a:moveTo>
                  <a:lnTo>
                    <a:pt x="233680" y="876554"/>
                  </a:lnTo>
                  <a:lnTo>
                    <a:pt x="233680" y="879094"/>
                  </a:lnTo>
                  <a:lnTo>
                    <a:pt x="242569" y="879094"/>
                  </a:lnTo>
                  <a:lnTo>
                    <a:pt x="242569" y="877824"/>
                  </a:lnTo>
                  <a:lnTo>
                    <a:pt x="241935" y="877824"/>
                  </a:lnTo>
                  <a:lnTo>
                    <a:pt x="241935" y="876554"/>
                  </a:lnTo>
                  <a:close/>
                </a:path>
                <a:path w="257809" h="1474470">
                  <a:moveTo>
                    <a:pt x="81914" y="876554"/>
                  </a:moveTo>
                  <a:lnTo>
                    <a:pt x="68452" y="876554"/>
                  </a:lnTo>
                  <a:lnTo>
                    <a:pt x="68452" y="877824"/>
                  </a:lnTo>
                  <a:lnTo>
                    <a:pt x="81914" y="877824"/>
                  </a:lnTo>
                  <a:lnTo>
                    <a:pt x="81914" y="876554"/>
                  </a:lnTo>
                  <a:close/>
                </a:path>
                <a:path w="257809" h="1474470">
                  <a:moveTo>
                    <a:pt x="180086" y="876554"/>
                  </a:moveTo>
                  <a:lnTo>
                    <a:pt x="166750" y="876554"/>
                  </a:lnTo>
                  <a:lnTo>
                    <a:pt x="166750" y="877824"/>
                  </a:lnTo>
                  <a:lnTo>
                    <a:pt x="180086" y="877824"/>
                  </a:lnTo>
                  <a:lnTo>
                    <a:pt x="180086" y="876554"/>
                  </a:lnTo>
                  <a:close/>
                </a:path>
                <a:path w="257809" h="1474470">
                  <a:moveTo>
                    <a:pt x="18668" y="875283"/>
                  </a:moveTo>
                  <a:lnTo>
                    <a:pt x="10413" y="875283"/>
                  </a:lnTo>
                  <a:lnTo>
                    <a:pt x="10413" y="876554"/>
                  </a:lnTo>
                  <a:lnTo>
                    <a:pt x="18668" y="876554"/>
                  </a:lnTo>
                  <a:lnTo>
                    <a:pt x="18668" y="875283"/>
                  </a:lnTo>
                  <a:close/>
                </a:path>
                <a:path w="257809" h="1474470">
                  <a:moveTo>
                    <a:pt x="84836" y="875283"/>
                  </a:moveTo>
                  <a:lnTo>
                    <a:pt x="70738" y="875283"/>
                  </a:lnTo>
                  <a:lnTo>
                    <a:pt x="70738" y="876554"/>
                  </a:lnTo>
                  <a:lnTo>
                    <a:pt x="84836" y="876554"/>
                  </a:lnTo>
                  <a:lnTo>
                    <a:pt x="84836" y="875283"/>
                  </a:lnTo>
                  <a:close/>
                </a:path>
                <a:path w="257809" h="1474470">
                  <a:moveTo>
                    <a:pt x="177926" y="875283"/>
                  </a:moveTo>
                  <a:lnTo>
                    <a:pt x="162940" y="875283"/>
                  </a:lnTo>
                  <a:lnTo>
                    <a:pt x="162940" y="876554"/>
                  </a:lnTo>
                  <a:lnTo>
                    <a:pt x="177926" y="876554"/>
                  </a:lnTo>
                  <a:lnTo>
                    <a:pt x="177926" y="875283"/>
                  </a:lnTo>
                  <a:close/>
                </a:path>
                <a:path w="257809" h="1474470">
                  <a:moveTo>
                    <a:pt x="241172" y="875283"/>
                  </a:moveTo>
                  <a:lnTo>
                    <a:pt x="232156" y="875283"/>
                  </a:lnTo>
                  <a:lnTo>
                    <a:pt x="232156" y="876554"/>
                  </a:lnTo>
                  <a:lnTo>
                    <a:pt x="241172" y="876554"/>
                  </a:lnTo>
                  <a:lnTo>
                    <a:pt x="241172" y="875283"/>
                  </a:lnTo>
                  <a:close/>
                </a:path>
                <a:path w="257809" h="1474470">
                  <a:moveTo>
                    <a:pt x="19430" y="874013"/>
                  </a:moveTo>
                  <a:lnTo>
                    <a:pt x="11175" y="874013"/>
                  </a:lnTo>
                  <a:lnTo>
                    <a:pt x="11175" y="875283"/>
                  </a:lnTo>
                  <a:lnTo>
                    <a:pt x="19430" y="875283"/>
                  </a:lnTo>
                  <a:lnTo>
                    <a:pt x="19430" y="874013"/>
                  </a:lnTo>
                  <a:close/>
                </a:path>
                <a:path w="257809" h="1474470">
                  <a:moveTo>
                    <a:pt x="87883" y="874013"/>
                  </a:moveTo>
                  <a:lnTo>
                    <a:pt x="72897" y="874013"/>
                  </a:lnTo>
                  <a:lnTo>
                    <a:pt x="72897" y="875283"/>
                  </a:lnTo>
                  <a:lnTo>
                    <a:pt x="87883" y="875283"/>
                  </a:lnTo>
                  <a:lnTo>
                    <a:pt x="87883" y="874013"/>
                  </a:lnTo>
                  <a:close/>
                </a:path>
                <a:path w="257809" h="1474470">
                  <a:moveTo>
                    <a:pt x="176402" y="874013"/>
                  </a:moveTo>
                  <a:lnTo>
                    <a:pt x="160019" y="874013"/>
                  </a:lnTo>
                  <a:lnTo>
                    <a:pt x="160019" y="875283"/>
                  </a:lnTo>
                  <a:lnTo>
                    <a:pt x="176402" y="875283"/>
                  </a:lnTo>
                  <a:lnTo>
                    <a:pt x="176402" y="874013"/>
                  </a:lnTo>
                  <a:close/>
                </a:path>
                <a:path w="257809" h="1474470">
                  <a:moveTo>
                    <a:pt x="240411" y="874013"/>
                  </a:moveTo>
                  <a:lnTo>
                    <a:pt x="231520" y="874013"/>
                  </a:lnTo>
                  <a:lnTo>
                    <a:pt x="231520" y="875283"/>
                  </a:lnTo>
                  <a:lnTo>
                    <a:pt x="240411" y="875283"/>
                  </a:lnTo>
                  <a:lnTo>
                    <a:pt x="240411" y="874013"/>
                  </a:lnTo>
                  <a:close/>
                </a:path>
                <a:path w="257809" h="1474470">
                  <a:moveTo>
                    <a:pt x="20065" y="872744"/>
                  </a:moveTo>
                  <a:lnTo>
                    <a:pt x="11937" y="872744"/>
                  </a:lnTo>
                  <a:lnTo>
                    <a:pt x="11937" y="874013"/>
                  </a:lnTo>
                  <a:lnTo>
                    <a:pt x="20065" y="874013"/>
                  </a:lnTo>
                  <a:lnTo>
                    <a:pt x="20065" y="872744"/>
                  </a:lnTo>
                  <a:close/>
                </a:path>
                <a:path w="257809" h="1474470">
                  <a:moveTo>
                    <a:pt x="90042" y="872744"/>
                  </a:moveTo>
                  <a:lnTo>
                    <a:pt x="73659" y="872744"/>
                  </a:lnTo>
                  <a:lnTo>
                    <a:pt x="73659" y="874013"/>
                  </a:lnTo>
                  <a:lnTo>
                    <a:pt x="90042" y="874013"/>
                  </a:lnTo>
                  <a:lnTo>
                    <a:pt x="90042" y="872744"/>
                  </a:lnTo>
                  <a:close/>
                </a:path>
                <a:path w="257809" h="1474470">
                  <a:moveTo>
                    <a:pt x="174878" y="872744"/>
                  </a:moveTo>
                  <a:lnTo>
                    <a:pt x="157733" y="872744"/>
                  </a:lnTo>
                  <a:lnTo>
                    <a:pt x="157733" y="874013"/>
                  </a:lnTo>
                  <a:lnTo>
                    <a:pt x="174878" y="874013"/>
                  </a:lnTo>
                  <a:lnTo>
                    <a:pt x="174878" y="872744"/>
                  </a:lnTo>
                  <a:close/>
                </a:path>
                <a:path w="257809" h="1474470">
                  <a:moveTo>
                    <a:pt x="239648" y="872744"/>
                  </a:moveTo>
                  <a:lnTo>
                    <a:pt x="230759" y="872744"/>
                  </a:lnTo>
                  <a:lnTo>
                    <a:pt x="230759" y="874013"/>
                  </a:lnTo>
                  <a:lnTo>
                    <a:pt x="239648" y="874013"/>
                  </a:lnTo>
                  <a:lnTo>
                    <a:pt x="239648" y="872744"/>
                  </a:lnTo>
                  <a:close/>
                </a:path>
                <a:path w="257809" h="1474470">
                  <a:moveTo>
                    <a:pt x="20827" y="871474"/>
                  </a:moveTo>
                  <a:lnTo>
                    <a:pt x="12700" y="871474"/>
                  </a:lnTo>
                  <a:lnTo>
                    <a:pt x="12700" y="872744"/>
                  </a:lnTo>
                  <a:lnTo>
                    <a:pt x="20827" y="872744"/>
                  </a:lnTo>
                  <a:lnTo>
                    <a:pt x="20827" y="871474"/>
                  </a:lnTo>
                  <a:close/>
                </a:path>
                <a:path w="257809" h="1474470">
                  <a:moveTo>
                    <a:pt x="93852" y="871474"/>
                  </a:moveTo>
                  <a:lnTo>
                    <a:pt x="76707" y="871474"/>
                  </a:lnTo>
                  <a:lnTo>
                    <a:pt x="76707" y="872744"/>
                  </a:lnTo>
                  <a:lnTo>
                    <a:pt x="93852" y="872744"/>
                  </a:lnTo>
                  <a:lnTo>
                    <a:pt x="93852" y="871474"/>
                  </a:lnTo>
                  <a:close/>
                </a:path>
                <a:path w="257809" h="1474470">
                  <a:moveTo>
                    <a:pt x="171957" y="871474"/>
                  </a:moveTo>
                  <a:lnTo>
                    <a:pt x="154050" y="871474"/>
                  </a:lnTo>
                  <a:lnTo>
                    <a:pt x="154050" y="872744"/>
                  </a:lnTo>
                  <a:lnTo>
                    <a:pt x="171957" y="872744"/>
                  </a:lnTo>
                  <a:lnTo>
                    <a:pt x="171957" y="871474"/>
                  </a:lnTo>
                  <a:close/>
                </a:path>
                <a:path w="257809" h="1474470">
                  <a:moveTo>
                    <a:pt x="238887" y="871474"/>
                  </a:moveTo>
                  <a:lnTo>
                    <a:pt x="229996" y="871474"/>
                  </a:lnTo>
                  <a:lnTo>
                    <a:pt x="229996" y="872744"/>
                  </a:lnTo>
                  <a:lnTo>
                    <a:pt x="238887" y="872744"/>
                  </a:lnTo>
                  <a:lnTo>
                    <a:pt x="238887" y="871474"/>
                  </a:lnTo>
                  <a:close/>
                </a:path>
                <a:path w="257809" h="1474470">
                  <a:moveTo>
                    <a:pt x="22351" y="868933"/>
                  </a:moveTo>
                  <a:lnTo>
                    <a:pt x="13462" y="868933"/>
                  </a:lnTo>
                  <a:lnTo>
                    <a:pt x="13462" y="871474"/>
                  </a:lnTo>
                  <a:lnTo>
                    <a:pt x="21589" y="871474"/>
                  </a:lnTo>
                  <a:lnTo>
                    <a:pt x="21589" y="870204"/>
                  </a:lnTo>
                  <a:lnTo>
                    <a:pt x="22351" y="870204"/>
                  </a:lnTo>
                  <a:lnTo>
                    <a:pt x="22351" y="868933"/>
                  </a:lnTo>
                  <a:close/>
                </a:path>
                <a:path w="257809" h="1474470">
                  <a:moveTo>
                    <a:pt x="98297" y="870204"/>
                  </a:moveTo>
                  <a:lnTo>
                    <a:pt x="78866" y="870204"/>
                  </a:lnTo>
                  <a:lnTo>
                    <a:pt x="78866" y="871474"/>
                  </a:lnTo>
                  <a:lnTo>
                    <a:pt x="98297" y="871474"/>
                  </a:lnTo>
                  <a:lnTo>
                    <a:pt x="98297" y="870204"/>
                  </a:lnTo>
                  <a:close/>
                </a:path>
                <a:path w="257809" h="1474470">
                  <a:moveTo>
                    <a:pt x="169671" y="870204"/>
                  </a:moveTo>
                  <a:lnTo>
                    <a:pt x="148843" y="870204"/>
                  </a:lnTo>
                  <a:lnTo>
                    <a:pt x="148843" y="871474"/>
                  </a:lnTo>
                  <a:lnTo>
                    <a:pt x="169671" y="871474"/>
                  </a:lnTo>
                  <a:lnTo>
                    <a:pt x="169671" y="870204"/>
                  </a:lnTo>
                  <a:close/>
                </a:path>
                <a:path w="257809" h="1474470">
                  <a:moveTo>
                    <a:pt x="238124" y="870204"/>
                  </a:moveTo>
                  <a:lnTo>
                    <a:pt x="229235" y="870204"/>
                  </a:lnTo>
                  <a:lnTo>
                    <a:pt x="229235" y="871474"/>
                  </a:lnTo>
                  <a:lnTo>
                    <a:pt x="238124" y="871474"/>
                  </a:lnTo>
                  <a:lnTo>
                    <a:pt x="238124" y="870204"/>
                  </a:lnTo>
                  <a:close/>
                </a:path>
                <a:path w="257809" h="1474470">
                  <a:moveTo>
                    <a:pt x="101218" y="868933"/>
                  </a:moveTo>
                  <a:lnTo>
                    <a:pt x="80390" y="868933"/>
                  </a:lnTo>
                  <a:lnTo>
                    <a:pt x="80390" y="870204"/>
                  </a:lnTo>
                  <a:lnTo>
                    <a:pt x="101218" y="870204"/>
                  </a:lnTo>
                  <a:lnTo>
                    <a:pt x="101218" y="868933"/>
                  </a:lnTo>
                  <a:close/>
                </a:path>
                <a:path w="257809" h="1474470">
                  <a:moveTo>
                    <a:pt x="168147" y="868933"/>
                  </a:moveTo>
                  <a:lnTo>
                    <a:pt x="145922" y="868933"/>
                  </a:lnTo>
                  <a:lnTo>
                    <a:pt x="145922" y="870204"/>
                  </a:lnTo>
                  <a:lnTo>
                    <a:pt x="168147" y="870204"/>
                  </a:lnTo>
                  <a:lnTo>
                    <a:pt x="168147" y="868933"/>
                  </a:lnTo>
                  <a:close/>
                </a:path>
                <a:path w="257809" h="1474470">
                  <a:moveTo>
                    <a:pt x="237362" y="868933"/>
                  </a:moveTo>
                  <a:lnTo>
                    <a:pt x="228472" y="868933"/>
                  </a:lnTo>
                  <a:lnTo>
                    <a:pt x="228472" y="870204"/>
                  </a:lnTo>
                  <a:lnTo>
                    <a:pt x="237362" y="870204"/>
                  </a:lnTo>
                  <a:lnTo>
                    <a:pt x="237362" y="868933"/>
                  </a:lnTo>
                  <a:close/>
                </a:path>
                <a:path w="257809" h="1474470">
                  <a:moveTo>
                    <a:pt x="23113" y="867663"/>
                  </a:moveTo>
                  <a:lnTo>
                    <a:pt x="14858" y="867663"/>
                  </a:lnTo>
                  <a:lnTo>
                    <a:pt x="14858" y="868933"/>
                  </a:lnTo>
                  <a:lnTo>
                    <a:pt x="23113" y="868933"/>
                  </a:lnTo>
                  <a:lnTo>
                    <a:pt x="23113" y="867663"/>
                  </a:lnTo>
                  <a:close/>
                </a:path>
                <a:path w="257809" h="1474470">
                  <a:moveTo>
                    <a:pt x="108712" y="867663"/>
                  </a:moveTo>
                  <a:lnTo>
                    <a:pt x="83312" y="867663"/>
                  </a:lnTo>
                  <a:lnTo>
                    <a:pt x="83312" y="868933"/>
                  </a:lnTo>
                  <a:lnTo>
                    <a:pt x="108712" y="868933"/>
                  </a:lnTo>
                  <a:lnTo>
                    <a:pt x="108712" y="867663"/>
                  </a:lnTo>
                  <a:close/>
                </a:path>
                <a:path w="257809" h="1474470">
                  <a:moveTo>
                    <a:pt x="164464" y="867663"/>
                  </a:moveTo>
                  <a:lnTo>
                    <a:pt x="139191" y="867663"/>
                  </a:lnTo>
                  <a:lnTo>
                    <a:pt x="139191" y="868933"/>
                  </a:lnTo>
                  <a:lnTo>
                    <a:pt x="164464" y="868933"/>
                  </a:lnTo>
                  <a:lnTo>
                    <a:pt x="164464" y="867663"/>
                  </a:lnTo>
                  <a:close/>
                </a:path>
                <a:path w="257809" h="1474470">
                  <a:moveTo>
                    <a:pt x="236727" y="867663"/>
                  </a:moveTo>
                  <a:lnTo>
                    <a:pt x="227711" y="867663"/>
                  </a:lnTo>
                  <a:lnTo>
                    <a:pt x="227711" y="868933"/>
                  </a:lnTo>
                  <a:lnTo>
                    <a:pt x="236727" y="868933"/>
                  </a:lnTo>
                  <a:lnTo>
                    <a:pt x="236727" y="867663"/>
                  </a:lnTo>
                  <a:close/>
                </a:path>
                <a:path w="257809" h="1474470">
                  <a:moveTo>
                    <a:pt x="24637" y="866394"/>
                  </a:moveTo>
                  <a:lnTo>
                    <a:pt x="15620" y="866394"/>
                  </a:lnTo>
                  <a:lnTo>
                    <a:pt x="15620" y="867663"/>
                  </a:lnTo>
                  <a:lnTo>
                    <a:pt x="24637" y="867663"/>
                  </a:lnTo>
                  <a:lnTo>
                    <a:pt x="24637" y="866394"/>
                  </a:lnTo>
                  <a:close/>
                </a:path>
                <a:path w="257809" h="1474470">
                  <a:moveTo>
                    <a:pt x="160781" y="866394"/>
                  </a:moveTo>
                  <a:lnTo>
                    <a:pt x="87121" y="866394"/>
                  </a:lnTo>
                  <a:lnTo>
                    <a:pt x="87121" y="867663"/>
                  </a:lnTo>
                  <a:lnTo>
                    <a:pt x="160781" y="867663"/>
                  </a:lnTo>
                  <a:lnTo>
                    <a:pt x="160781" y="866394"/>
                  </a:lnTo>
                  <a:close/>
                </a:path>
                <a:path w="257809" h="1474470">
                  <a:moveTo>
                    <a:pt x="235203" y="866394"/>
                  </a:moveTo>
                  <a:lnTo>
                    <a:pt x="226187" y="866394"/>
                  </a:lnTo>
                  <a:lnTo>
                    <a:pt x="226187" y="867663"/>
                  </a:lnTo>
                  <a:lnTo>
                    <a:pt x="235203" y="867663"/>
                  </a:lnTo>
                  <a:lnTo>
                    <a:pt x="235203" y="866394"/>
                  </a:lnTo>
                  <a:close/>
                </a:path>
                <a:path w="257809" h="1474470">
                  <a:moveTo>
                    <a:pt x="25272" y="865124"/>
                  </a:moveTo>
                  <a:lnTo>
                    <a:pt x="16382" y="865124"/>
                  </a:lnTo>
                  <a:lnTo>
                    <a:pt x="16382" y="866394"/>
                  </a:lnTo>
                  <a:lnTo>
                    <a:pt x="25272" y="866394"/>
                  </a:lnTo>
                  <a:lnTo>
                    <a:pt x="25272" y="865124"/>
                  </a:lnTo>
                  <a:close/>
                </a:path>
                <a:path w="257809" h="1474470">
                  <a:moveTo>
                    <a:pt x="157099" y="865124"/>
                  </a:moveTo>
                  <a:lnTo>
                    <a:pt x="90804" y="865124"/>
                  </a:lnTo>
                  <a:lnTo>
                    <a:pt x="90804" y="866394"/>
                  </a:lnTo>
                  <a:lnTo>
                    <a:pt x="157099" y="866394"/>
                  </a:lnTo>
                  <a:lnTo>
                    <a:pt x="157099" y="865124"/>
                  </a:lnTo>
                  <a:close/>
                </a:path>
                <a:path w="257809" h="1474470">
                  <a:moveTo>
                    <a:pt x="233680" y="863854"/>
                  </a:moveTo>
                  <a:lnTo>
                    <a:pt x="224789" y="863854"/>
                  </a:lnTo>
                  <a:lnTo>
                    <a:pt x="224789" y="866394"/>
                  </a:lnTo>
                  <a:lnTo>
                    <a:pt x="234441" y="866394"/>
                  </a:lnTo>
                  <a:lnTo>
                    <a:pt x="234441" y="865124"/>
                  </a:lnTo>
                  <a:lnTo>
                    <a:pt x="233680" y="865124"/>
                  </a:lnTo>
                  <a:lnTo>
                    <a:pt x="233680" y="863854"/>
                  </a:lnTo>
                  <a:close/>
                </a:path>
                <a:path w="257809" h="1474470">
                  <a:moveTo>
                    <a:pt x="26034" y="863854"/>
                  </a:moveTo>
                  <a:lnTo>
                    <a:pt x="17144" y="863854"/>
                  </a:lnTo>
                  <a:lnTo>
                    <a:pt x="17144" y="865124"/>
                  </a:lnTo>
                  <a:lnTo>
                    <a:pt x="26034" y="865124"/>
                  </a:lnTo>
                  <a:lnTo>
                    <a:pt x="26034" y="863854"/>
                  </a:lnTo>
                  <a:close/>
                </a:path>
                <a:path w="257809" h="1474470">
                  <a:moveTo>
                    <a:pt x="154812" y="863854"/>
                  </a:moveTo>
                  <a:lnTo>
                    <a:pt x="93090" y="863854"/>
                  </a:lnTo>
                  <a:lnTo>
                    <a:pt x="93090" y="865124"/>
                  </a:lnTo>
                  <a:lnTo>
                    <a:pt x="154812" y="865124"/>
                  </a:lnTo>
                  <a:lnTo>
                    <a:pt x="154812" y="863854"/>
                  </a:lnTo>
                  <a:close/>
                </a:path>
                <a:path w="257809" h="1474470">
                  <a:moveTo>
                    <a:pt x="26796" y="862583"/>
                  </a:moveTo>
                  <a:lnTo>
                    <a:pt x="17906" y="862583"/>
                  </a:lnTo>
                  <a:lnTo>
                    <a:pt x="17906" y="863854"/>
                  </a:lnTo>
                  <a:lnTo>
                    <a:pt x="26796" y="863854"/>
                  </a:lnTo>
                  <a:lnTo>
                    <a:pt x="26796" y="862583"/>
                  </a:lnTo>
                  <a:close/>
                </a:path>
                <a:path w="257809" h="1474470">
                  <a:moveTo>
                    <a:pt x="149605" y="862583"/>
                  </a:moveTo>
                  <a:lnTo>
                    <a:pt x="98297" y="862583"/>
                  </a:lnTo>
                  <a:lnTo>
                    <a:pt x="98297" y="863854"/>
                  </a:lnTo>
                  <a:lnTo>
                    <a:pt x="149605" y="863854"/>
                  </a:lnTo>
                  <a:lnTo>
                    <a:pt x="149605" y="862583"/>
                  </a:lnTo>
                  <a:close/>
                </a:path>
                <a:path w="257809" h="1474470">
                  <a:moveTo>
                    <a:pt x="232917" y="862583"/>
                  </a:moveTo>
                  <a:lnTo>
                    <a:pt x="223265" y="862583"/>
                  </a:lnTo>
                  <a:lnTo>
                    <a:pt x="223265" y="863854"/>
                  </a:lnTo>
                  <a:lnTo>
                    <a:pt x="232917" y="863854"/>
                  </a:lnTo>
                  <a:lnTo>
                    <a:pt x="232917" y="862583"/>
                  </a:lnTo>
                  <a:close/>
                </a:path>
                <a:path w="257809" h="1474470">
                  <a:moveTo>
                    <a:pt x="29082" y="860044"/>
                  </a:moveTo>
                  <a:lnTo>
                    <a:pt x="19430" y="860044"/>
                  </a:lnTo>
                  <a:lnTo>
                    <a:pt x="19430" y="862583"/>
                  </a:lnTo>
                  <a:lnTo>
                    <a:pt x="28320" y="862583"/>
                  </a:lnTo>
                  <a:lnTo>
                    <a:pt x="28320" y="861313"/>
                  </a:lnTo>
                  <a:lnTo>
                    <a:pt x="29082" y="861313"/>
                  </a:lnTo>
                  <a:lnTo>
                    <a:pt x="29082" y="860044"/>
                  </a:lnTo>
                  <a:close/>
                </a:path>
                <a:path w="257809" h="1474470">
                  <a:moveTo>
                    <a:pt x="142875" y="861313"/>
                  </a:moveTo>
                  <a:lnTo>
                    <a:pt x="104901" y="861313"/>
                  </a:lnTo>
                  <a:lnTo>
                    <a:pt x="104901" y="862583"/>
                  </a:lnTo>
                  <a:lnTo>
                    <a:pt x="142875" y="862583"/>
                  </a:lnTo>
                  <a:lnTo>
                    <a:pt x="142875" y="861313"/>
                  </a:lnTo>
                  <a:close/>
                </a:path>
                <a:path w="257809" h="1474470">
                  <a:moveTo>
                    <a:pt x="231520" y="861313"/>
                  </a:moveTo>
                  <a:lnTo>
                    <a:pt x="221741" y="861313"/>
                  </a:lnTo>
                  <a:lnTo>
                    <a:pt x="221741" y="862583"/>
                  </a:lnTo>
                  <a:lnTo>
                    <a:pt x="231520" y="862583"/>
                  </a:lnTo>
                  <a:lnTo>
                    <a:pt x="231520" y="861313"/>
                  </a:lnTo>
                  <a:close/>
                </a:path>
                <a:path w="257809" h="1474470">
                  <a:moveTo>
                    <a:pt x="137667" y="860044"/>
                  </a:moveTo>
                  <a:lnTo>
                    <a:pt x="110108" y="860044"/>
                  </a:lnTo>
                  <a:lnTo>
                    <a:pt x="110108" y="861313"/>
                  </a:lnTo>
                  <a:lnTo>
                    <a:pt x="137667" y="861313"/>
                  </a:lnTo>
                  <a:lnTo>
                    <a:pt x="137667" y="860044"/>
                  </a:lnTo>
                  <a:close/>
                </a:path>
                <a:path w="257809" h="1474470">
                  <a:moveTo>
                    <a:pt x="230759" y="860044"/>
                  </a:moveTo>
                  <a:lnTo>
                    <a:pt x="220980" y="860044"/>
                  </a:lnTo>
                  <a:lnTo>
                    <a:pt x="220980" y="861313"/>
                  </a:lnTo>
                  <a:lnTo>
                    <a:pt x="230759" y="861313"/>
                  </a:lnTo>
                  <a:lnTo>
                    <a:pt x="230759" y="860044"/>
                  </a:lnTo>
                  <a:close/>
                </a:path>
                <a:path w="257809" h="1474470">
                  <a:moveTo>
                    <a:pt x="29844" y="858774"/>
                  </a:moveTo>
                  <a:lnTo>
                    <a:pt x="20827" y="858774"/>
                  </a:lnTo>
                  <a:lnTo>
                    <a:pt x="20827" y="860044"/>
                  </a:lnTo>
                  <a:lnTo>
                    <a:pt x="29844" y="860044"/>
                  </a:lnTo>
                  <a:lnTo>
                    <a:pt x="29844" y="858774"/>
                  </a:lnTo>
                  <a:close/>
                </a:path>
                <a:path w="257809" h="1474470">
                  <a:moveTo>
                    <a:pt x="229996" y="858774"/>
                  </a:moveTo>
                  <a:lnTo>
                    <a:pt x="219583" y="858774"/>
                  </a:lnTo>
                  <a:lnTo>
                    <a:pt x="219583" y="860044"/>
                  </a:lnTo>
                  <a:lnTo>
                    <a:pt x="229996" y="860044"/>
                  </a:lnTo>
                  <a:lnTo>
                    <a:pt x="229996" y="858774"/>
                  </a:lnTo>
                  <a:close/>
                </a:path>
                <a:path w="257809" h="1474470">
                  <a:moveTo>
                    <a:pt x="31241" y="857504"/>
                  </a:moveTo>
                  <a:lnTo>
                    <a:pt x="21589" y="857504"/>
                  </a:lnTo>
                  <a:lnTo>
                    <a:pt x="21589" y="858774"/>
                  </a:lnTo>
                  <a:lnTo>
                    <a:pt x="31241" y="858774"/>
                  </a:lnTo>
                  <a:lnTo>
                    <a:pt x="31241" y="857504"/>
                  </a:lnTo>
                  <a:close/>
                </a:path>
                <a:path w="257809" h="1474470">
                  <a:moveTo>
                    <a:pt x="228472" y="857504"/>
                  </a:moveTo>
                  <a:lnTo>
                    <a:pt x="218059" y="857504"/>
                  </a:lnTo>
                  <a:lnTo>
                    <a:pt x="218059" y="858774"/>
                  </a:lnTo>
                  <a:lnTo>
                    <a:pt x="228472" y="858774"/>
                  </a:lnTo>
                  <a:lnTo>
                    <a:pt x="228472" y="857504"/>
                  </a:lnTo>
                  <a:close/>
                </a:path>
                <a:path w="257809" h="1474470">
                  <a:moveTo>
                    <a:pt x="32003" y="856233"/>
                  </a:moveTo>
                  <a:lnTo>
                    <a:pt x="22351" y="856233"/>
                  </a:lnTo>
                  <a:lnTo>
                    <a:pt x="22351" y="857504"/>
                  </a:lnTo>
                  <a:lnTo>
                    <a:pt x="32003" y="857504"/>
                  </a:lnTo>
                  <a:lnTo>
                    <a:pt x="32003" y="856233"/>
                  </a:lnTo>
                  <a:close/>
                </a:path>
                <a:path w="257809" h="1474470">
                  <a:moveTo>
                    <a:pt x="227711" y="856233"/>
                  </a:moveTo>
                  <a:lnTo>
                    <a:pt x="217296" y="856233"/>
                  </a:lnTo>
                  <a:lnTo>
                    <a:pt x="217296" y="857504"/>
                  </a:lnTo>
                  <a:lnTo>
                    <a:pt x="227711" y="857504"/>
                  </a:lnTo>
                  <a:lnTo>
                    <a:pt x="227711" y="856233"/>
                  </a:lnTo>
                  <a:close/>
                </a:path>
                <a:path w="257809" h="1474470">
                  <a:moveTo>
                    <a:pt x="33527" y="854963"/>
                  </a:moveTo>
                  <a:lnTo>
                    <a:pt x="23875" y="854963"/>
                  </a:lnTo>
                  <a:lnTo>
                    <a:pt x="23875" y="856233"/>
                  </a:lnTo>
                  <a:lnTo>
                    <a:pt x="33527" y="856233"/>
                  </a:lnTo>
                  <a:lnTo>
                    <a:pt x="33527" y="854963"/>
                  </a:lnTo>
                  <a:close/>
                </a:path>
                <a:path w="257809" h="1474470">
                  <a:moveTo>
                    <a:pt x="226187" y="854963"/>
                  </a:moveTo>
                  <a:lnTo>
                    <a:pt x="215772" y="854963"/>
                  </a:lnTo>
                  <a:lnTo>
                    <a:pt x="215772" y="856233"/>
                  </a:lnTo>
                  <a:lnTo>
                    <a:pt x="226187" y="856233"/>
                  </a:lnTo>
                  <a:lnTo>
                    <a:pt x="226187" y="854963"/>
                  </a:lnTo>
                  <a:close/>
                </a:path>
                <a:path w="257809" h="1474470">
                  <a:moveTo>
                    <a:pt x="35051" y="853694"/>
                  </a:moveTo>
                  <a:lnTo>
                    <a:pt x="25272" y="853694"/>
                  </a:lnTo>
                  <a:lnTo>
                    <a:pt x="25272" y="854963"/>
                  </a:lnTo>
                  <a:lnTo>
                    <a:pt x="35051" y="854963"/>
                  </a:lnTo>
                  <a:lnTo>
                    <a:pt x="35051" y="853694"/>
                  </a:lnTo>
                  <a:close/>
                </a:path>
                <a:path w="257809" h="1474470">
                  <a:moveTo>
                    <a:pt x="224789" y="853694"/>
                  </a:moveTo>
                  <a:lnTo>
                    <a:pt x="214375" y="853694"/>
                  </a:lnTo>
                  <a:lnTo>
                    <a:pt x="214375" y="854963"/>
                  </a:lnTo>
                  <a:lnTo>
                    <a:pt x="224789" y="854963"/>
                  </a:lnTo>
                  <a:lnTo>
                    <a:pt x="224789" y="853694"/>
                  </a:lnTo>
                  <a:close/>
                </a:path>
                <a:path w="257809" h="1474470">
                  <a:moveTo>
                    <a:pt x="36449" y="852424"/>
                  </a:moveTo>
                  <a:lnTo>
                    <a:pt x="26034" y="852424"/>
                  </a:lnTo>
                  <a:lnTo>
                    <a:pt x="26034" y="853694"/>
                  </a:lnTo>
                  <a:lnTo>
                    <a:pt x="36449" y="853694"/>
                  </a:lnTo>
                  <a:lnTo>
                    <a:pt x="36449" y="852424"/>
                  </a:lnTo>
                  <a:close/>
                </a:path>
                <a:path w="257809" h="1474470">
                  <a:moveTo>
                    <a:pt x="223265" y="852424"/>
                  </a:moveTo>
                  <a:lnTo>
                    <a:pt x="212851" y="852424"/>
                  </a:lnTo>
                  <a:lnTo>
                    <a:pt x="212851" y="853694"/>
                  </a:lnTo>
                  <a:lnTo>
                    <a:pt x="223265" y="853694"/>
                  </a:lnTo>
                  <a:lnTo>
                    <a:pt x="223265" y="852424"/>
                  </a:lnTo>
                  <a:close/>
                </a:path>
                <a:path w="257809" h="1474470">
                  <a:moveTo>
                    <a:pt x="37211" y="851154"/>
                  </a:moveTo>
                  <a:lnTo>
                    <a:pt x="26796" y="851154"/>
                  </a:lnTo>
                  <a:lnTo>
                    <a:pt x="26796" y="852424"/>
                  </a:lnTo>
                  <a:lnTo>
                    <a:pt x="37211" y="852424"/>
                  </a:lnTo>
                  <a:lnTo>
                    <a:pt x="37211" y="851154"/>
                  </a:lnTo>
                  <a:close/>
                </a:path>
                <a:path w="257809" h="1474470">
                  <a:moveTo>
                    <a:pt x="222503" y="851154"/>
                  </a:moveTo>
                  <a:lnTo>
                    <a:pt x="212089" y="851154"/>
                  </a:lnTo>
                  <a:lnTo>
                    <a:pt x="212089" y="852424"/>
                  </a:lnTo>
                  <a:lnTo>
                    <a:pt x="222503" y="852424"/>
                  </a:lnTo>
                  <a:lnTo>
                    <a:pt x="222503" y="851154"/>
                  </a:lnTo>
                  <a:close/>
                </a:path>
                <a:path w="257809" h="1474470">
                  <a:moveTo>
                    <a:pt x="38734" y="849883"/>
                  </a:moveTo>
                  <a:lnTo>
                    <a:pt x="28320" y="849883"/>
                  </a:lnTo>
                  <a:lnTo>
                    <a:pt x="28320" y="851154"/>
                  </a:lnTo>
                  <a:lnTo>
                    <a:pt x="38734" y="851154"/>
                  </a:lnTo>
                  <a:lnTo>
                    <a:pt x="38734" y="849883"/>
                  </a:lnTo>
                  <a:close/>
                </a:path>
                <a:path w="257809" h="1474470">
                  <a:moveTo>
                    <a:pt x="220980" y="849883"/>
                  </a:moveTo>
                  <a:lnTo>
                    <a:pt x="209931" y="849883"/>
                  </a:lnTo>
                  <a:lnTo>
                    <a:pt x="209931" y="851154"/>
                  </a:lnTo>
                  <a:lnTo>
                    <a:pt x="220980" y="851154"/>
                  </a:lnTo>
                  <a:lnTo>
                    <a:pt x="220980" y="849883"/>
                  </a:lnTo>
                  <a:close/>
                </a:path>
                <a:path w="257809" h="1474470">
                  <a:moveTo>
                    <a:pt x="40258" y="848613"/>
                  </a:moveTo>
                  <a:lnTo>
                    <a:pt x="29844" y="848613"/>
                  </a:lnTo>
                  <a:lnTo>
                    <a:pt x="29844" y="849883"/>
                  </a:lnTo>
                  <a:lnTo>
                    <a:pt x="40258" y="849883"/>
                  </a:lnTo>
                  <a:lnTo>
                    <a:pt x="40258" y="848613"/>
                  </a:lnTo>
                  <a:close/>
                </a:path>
                <a:path w="257809" h="1474470">
                  <a:moveTo>
                    <a:pt x="219583" y="848613"/>
                  </a:moveTo>
                  <a:lnTo>
                    <a:pt x="208407" y="848613"/>
                  </a:lnTo>
                  <a:lnTo>
                    <a:pt x="208407" y="849883"/>
                  </a:lnTo>
                  <a:lnTo>
                    <a:pt x="219583" y="849883"/>
                  </a:lnTo>
                  <a:lnTo>
                    <a:pt x="219583" y="848613"/>
                  </a:lnTo>
                  <a:close/>
                </a:path>
                <a:path w="257809" h="1474470">
                  <a:moveTo>
                    <a:pt x="41020" y="847344"/>
                  </a:moveTo>
                  <a:lnTo>
                    <a:pt x="30479" y="847344"/>
                  </a:lnTo>
                  <a:lnTo>
                    <a:pt x="30479" y="848613"/>
                  </a:lnTo>
                  <a:lnTo>
                    <a:pt x="41020" y="848613"/>
                  </a:lnTo>
                  <a:lnTo>
                    <a:pt x="41020" y="847344"/>
                  </a:lnTo>
                  <a:close/>
                </a:path>
                <a:path w="257809" h="1474470">
                  <a:moveTo>
                    <a:pt x="218820" y="847344"/>
                  </a:moveTo>
                  <a:lnTo>
                    <a:pt x="207644" y="847344"/>
                  </a:lnTo>
                  <a:lnTo>
                    <a:pt x="207644" y="848613"/>
                  </a:lnTo>
                  <a:lnTo>
                    <a:pt x="218820" y="848613"/>
                  </a:lnTo>
                  <a:lnTo>
                    <a:pt x="218820" y="847344"/>
                  </a:lnTo>
                  <a:close/>
                </a:path>
                <a:path w="257809" h="1474470">
                  <a:moveTo>
                    <a:pt x="43179" y="846074"/>
                  </a:moveTo>
                  <a:lnTo>
                    <a:pt x="32003" y="846074"/>
                  </a:lnTo>
                  <a:lnTo>
                    <a:pt x="32003" y="847344"/>
                  </a:lnTo>
                  <a:lnTo>
                    <a:pt x="43179" y="847344"/>
                  </a:lnTo>
                  <a:lnTo>
                    <a:pt x="43179" y="846074"/>
                  </a:lnTo>
                  <a:close/>
                </a:path>
                <a:path w="257809" h="1474470">
                  <a:moveTo>
                    <a:pt x="217296" y="846074"/>
                  </a:moveTo>
                  <a:lnTo>
                    <a:pt x="205359" y="846074"/>
                  </a:lnTo>
                  <a:lnTo>
                    <a:pt x="205359" y="847344"/>
                  </a:lnTo>
                  <a:lnTo>
                    <a:pt x="217296" y="847344"/>
                  </a:lnTo>
                  <a:lnTo>
                    <a:pt x="217296" y="846074"/>
                  </a:lnTo>
                  <a:close/>
                </a:path>
                <a:path w="257809" h="1474470">
                  <a:moveTo>
                    <a:pt x="45465" y="844804"/>
                  </a:moveTo>
                  <a:lnTo>
                    <a:pt x="33527" y="844804"/>
                  </a:lnTo>
                  <a:lnTo>
                    <a:pt x="33527" y="846074"/>
                  </a:lnTo>
                  <a:lnTo>
                    <a:pt x="45465" y="846074"/>
                  </a:lnTo>
                  <a:lnTo>
                    <a:pt x="45465" y="844804"/>
                  </a:lnTo>
                  <a:close/>
                </a:path>
                <a:path w="257809" h="1474470">
                  <a:moveTo>
                    <a:pt x="215137" y="844804"/>
                  </a:moveTo>
                  <a:lnTo>
                    <a:pt x="203199" y="844804"/>
                  </a:lnTo>
                  <a:lnTo>
                    <a:pt x="203199" y="846074"/>
                  </a:lnTo>
                  <a:lnTo>
                    <a:pt x="215137" y="846074"/>
                  </a:lnTo>
                  <a:lnTo>
                    <a:pt x="215137" y="844804"/>
                  </a:lnTo>
                  <a:close/>
                </a:path>
                <a:path w="257809" h="1474470">
                  <a:moveTo>
                    <a:pt x="46862" y="843533"/>
                  </a:moveTo>
                  <a:lnTo>
                    <a:pt x="35051" y="843533"/>
                  </a:lnTo>
                  <a:lnTo>
                    <a:pt x="35051" y="844804"/>
                  </a:lnTo>
                  <a:lnTo>
                    <a:pt x="46862" y="844804"/>
                  </a:lnTo>
                  <a:lnTo>
                    <a:pt x="46862" y="843533"/>
                  </a:lnTo>
                  <a:close/>
                </a:path>
                <a:path w="257809" h="1474470">
                  <a:moveTo>
                    <a:pt x="213613" y="843533"/>
                  </a:moveTo>
                  <a:lnTo>
                    <a:pt x="201675" y="843533"/>
                  </a:lnTo>
                  <a:lnTo>
                    <a:pt x="201675" y="844804"/>
                  </a:lnTo>
                  <a:lnTo>
                    <a:pt x="213613" y="844804"/>
                  </a:lnTo>
                  <a:lnTo>
                    <a:pt x="213613" y="843533"/>
                  </a:lnTo>
                  <a:close/>
                </a:path>
                <a:path w="257809" h="1474470">
                  <a:moveTo>
                    <a:pt x="48387" y="842263"/>
                  </a:moveTo>
                  <a:lnTo>
                    <a:pt x="35687" y="842263"/>
                  </a:lnTo>
                  <a:lnTo>
                    <a:pt x="35687" y="843533"/>
                  </a:lnTo>
                  <a:lnTo>
                    <a:pt x="48387" y="843533"/>
                  </a:lnTo>
                  <a:lnTo>
                    <a:pt x="48387" y="842263"/>
                  </a:lnTo>
                  <a:close/>
                </a:path>
                <a:path w="257809" h="1474470">
                  <a:moveTo>
                    <a:pt x="212851" y="842263"/>
                  </a:moveTo>
                  <a:lnTo>
                    <a:pt x="200151" y="842263"/>
                  </a:lnTo>
                  <a:lnTo>
                    <a:pt x="200151" y="843533"/>
                  </a:lnTo>
                  <a:lnTo>
                    <a:pt x="212851" y="843533"/>
                  </a:lnTo>
                  <a:lnTo>
                    <a:pt x="212851" y="842263"/>
                  </a:lnTo>
                  <a:close/>
                </a:path>
                <a:path w="257809" h="1474470">
                  <a:moveTo>
                    <a:pt x="50672" y="840994"/>
                  </a:moveTo>
                  <a:lnTo>
                    <a:pt x="37972" y="840994"/>
                  </a:lnTo>
                  <a:lnTo>
                    <a:pt x="37972" y="842263"/>
                  </a:lnTo>
                  <a:lnTo>
                    <a:pt x="50672" y="842263"/>
                  </a:lnTo>
                  <a:lnTo>
                    <a:pt x="50672" y="840994"/>
                  </a:lnTo>
                  <a:close/>
                </a:path>
                <a:path w="257809" h="1474470">
                  <a:moveTo>
                    <a:pt x="210565" y="840994"/>
                  </a:moveTo>
                  <a:lnTo>
                    <a:pt x="197992" y="840994"/>
                  </a:lnTo>
                  <a:lnTo>
                    <a:pt x="197992" y="842263"/>
                  </a:lnTo>
                  <a:lnTo>
                    <a:pt x="210565" y="842263"/>
                  </a:lnTo>
                  <a:lnTo>
                    <a:pt x="210565" y="840994"/>
                  </a:lnTo>
                  <a:close/>
                </a:path>
                <a:path w="257809" h="1474470">
                  <a:moveTo>
                    <a:pt x="52831" y="839724"/>
                  </a:moveTo>
                  <a:lnTo>
                    <a:pt x="39496" y="839724"/>
                  </a:lnTo>
                  <a:lnTo>
                    <a:pt x="39496" y="840994"/>
                  </a:lnTo>
                  <a:lnTo>
                    <a:pt x="52831" y="840994"/>
                  </a:lnTo>
                  <a:lnTo>
                    <a:pt x="52831" y="839724"/>
                  </a:lnTo>
                  <a:close/>
                </a:path>
                <a:path w="257809" h="1474470">
                  <a:moveTo>
                    <a:pt x="209168" y="839724"/>
                  </a:moveTo>
                  <a:lnTo>
                    <a:pt x="195706" y="839724"/>
                  </a:lnTo>
                  <a:lnTo>
                    <a:pt x="195706" y="840994"/>
                  </a:lnTo>
                  <a:lnTo>
                    <a:pt x="209168" y="840994"/>
                  </a:lnTo>
                  <a:lnTo>
                    <a:pt x="209168" y="839724"/>
                  </a:lnTo>
                  <a:close/>
                </a:path>
                <a:path w="257809" h="1474470">
                  <a:moveTo>
                    <a:pt x="54355" y="838454"/>
                  </a:moveTo>
                  <a:lnTo>
                    <a:pt x="41020" y="838454"/>
                  </a:lnTo>
                  <a:lnTo>
                    <a:pt x="41020" y="839724"/>
                  </a:lnTo>
                  <a:lnTo>
                    <a:pt x="54355" y="839724"/>
                  </a:lnTo>
                  <a:lnTo>
                    <a:pt x="54355" y="838454"/>
                  </a:lnTo>
                  <a:close/>
                </a:path>
                <a:path w="257809" h="1474470">
                  <a:moveTo>
                    <a:pt x="207644" y="838454"/>
                  </a:moveTo>
                  <a:lnTo>
                    <a:pt x="194944" y="838454"/>
                  </a:lnTo>
                  <a:lnTo>
                    <a:pt x="194944" y="839724"/>
                  </a:lnTo>
                  <a:lnTo>
                    <a:pt x="207644" y="839724"/>
                  </a:lnTo>
                  <a:lnTo>
                    <a:pt x="207644" y="838454"/>
                  </a:lnTo>
                  <a:close/>
                </a:path>
                <a:path w="257809" h="1474470">
                  <a:moveTo>
                    <a:pt x="56641" y="837183"/>
                  </a:moveTo>
                  <a:lnTo>
                    <a:pt x="42417" y="837183"/>
                  </a:lnTo>
                  <a:lnTo>
                    <a:pt x="42417" y="838454"/>
                  </a:lnTo>
                  <a:lnTo>
                    <a:pt x="56641" y="838454"/>
                  </a:lnTo>
                  <a:lnTo>
                    <a:pt x="56641" y="837183"/>
                  </a:lnTo>
                  <a:close/>
                </a:path>
                <a:path w="257809" h="1474470">
                  <a:moveTo>
                    <a:pt x="206120" y="837183"/>
                  </a:moveTo>
                  <a:lnTo>
                    <a:pt x="192024" y="837183"/>
                  </a:lnTo>
                  <a:lnTo>
                    <a:pt x="192024" y="838454"/>
                  </a:lnTo>
                  <a:lnTo>
                    <a:pt x="206120" y="838454"/>
                  </a:lnTo>
                  <a:lnTo>
                    <a:pt x="206120" y="837183"/>
                  </a:lnTo>
                  <a:close/>
                </a:path>
                <a:path w="257809" h="1474470">
                  <a:moveTo>
                    <a:pt x="58800" y="835913"/>
                  </a:moveTo>
                  <a:lnTo>
                    <a:pt x="44703" y="835913"/>
                  </a:lnTo>
                  <a:lnTo>
                    <a:pt x="44703" y="837183"/>
                  </a:lnTo>
                  <a:lnTo>
                    <a:pt x="58800" y="837183"/>
                  </a:lnTo>
                  <a:lnTo>
                    <a:pt x="58800" y="835913"/>
                  </a:lnTo>
                  <a:close/>
                </a:path>
                <a:path w="257809" h="1474470">
                  <a:moveTo>
                    <a:pt x="203962" y="835913"/>
                  </a:moveTo>
                  <a:lnTo>
                    <a:pt x="189737" y="835913"/>
                  </a:lnTo>
                  <a:lnTo>
                    <a:pt x="189737" y="837183"/>
                  </a:lnTo>
                  <a:lnTo>
                    <a:pt x="203962" y="837183"/>
                  </a:lnTo>
                  <a:lnTo>
                    <a:pt x="203962" y="835913"/>
                  </a:lnTo>
                  <a:close/>
                </a:path>
                <a:path w="257809" h="1474470">
                  <a:moveTo>
                    <a:pt x="60325" y="834644"/>
                  </a:moveTo>
                  <a:lnTo>
                    <a:pt x="46227" y="834644"/>
                  </a:lnTo>
                  <a:lnTo>
                    <a:pt x="46227" y="835913"/>
                  </a:lnTo>
                  <a:lnTo>
                    <a:pt x="60325" y="835913"/>
                  </a:lnTo>
                  <a:lnTo>
                    <a:pt x="60325" y="834644"/>
                  </a:lnTo>
                  <a:close/>
                </a:path>
                <a:path w="257809" h="1474470">
                  <a:moveTo>
                    <a:pt x="202437" y="834644"/>
                  </a:moveTo>
                  <a:lnTo>
                    <a:pt x="188340" y="834644"/>
                  </a:lnTo>
                  <a:lnTo>
                    <a:pt x="188340" y="835913"/>
                  </a:lnTo>
                  <a:lnTo>
                    <a:pt x="202437" y="835913"/>
                  </a:lnTo>
                  <a:lnTo>
                    <a:pt x="202437" y="834644"/>
                  </a:lnTo>
                  <a:close/>
                </a:path>
                <a:path w="257809" h="1474470">
                  <a:moveTo>
                    <a:pt x="63245" y="833374"/>
                  </a:moveTo>
                  <a:lnTo>
                    <a:pt x="48387" y="833374"/>
                  </a:lnTo>
                  <a:lnTo>
                    <a:pt x="48387" y="834644"/>
                  </a:lnTo>
                  <a:lnTo>
                    <a:pt x="63245" y="834644"/>
                  </a:lnTo>
                  <a:lnTo>
                    <a:pt x="63245" y="833374"/>
                  </a:lnTo>
                  <a:close/>
                </a:path>
                <a:path w="257809" h="1474470">
                  <a:moveTo>
                    <a:pt x="200151" y="833374"/>
                  </a:moveTo>
                  <a:lnTo>
                    <a:pt x="185292" y="833374"/>
                  </a:lnTo>
                  <a:lnTo>
                    <a:pt x="185292" y="834644"/>
                  </a:lnTo>
                  <a:lnTo>
                    <a:pt x="200151" y="834644"/>
                  </a:lnTo>
                  <a:lnTo>
                    <a:pt x="200151" y="833374"/>
                  </a:lnTo>
                  <a:close/>
                </a:path>
                <a:path w="257809" h="1474470">
                  <a:moveTo>
                    <a:pt x="66293" y="832104"/>
                  </a:moveTo>
                  <a:lnTo>
                    <a:pt x="50672" y="832104"/>
                  </a:lnTo>
                  <a:lnTo>
                    <a:pt x="50672" y="833374"/>
                  </a:lnTo>
                  <a:lnTo>
                    <a:pt x="66293" y="833374"/>
                  </a:lnTo>
                  <a:lnTo>
                    <a:pt x="66293" y="832104"/>
                  </a:lnTo>
                  <a:close/>
                </a:path>
                <a:path w="257809" h="1474470">
                  <a:moveTo>
                    <a:pt x="197992" y="832104"/>
                  </a:moveTo>
                  <a:lnTo>
                    <a:pt x="181609" y="832104"/>
                  </a:lnTo>
                  <a:lnTo>
                    <a:pt x="181609" y="833374"/>
                  </a:lnTo>
                  <a:lnTo>
                    <a:pt x="197992" y="833374"/>
                  </a:lnTo>
                  <a:lnTo>
                    <a:pt x="197992" y="832104"/>
                  </a:lnTo>
                  <a:close/>
                </a:path>
                <a:path w="257809" h="1474470">
                  <a:moveTo>
                    <a:pt x="69976" y="830833"/>
                  </a:moveTo>
                  <a:lnTo>
                    <a:pt x="53593" y="830833"/>
                  </a:lnTo>
                  <a:lnTo>
                    <a:pt x="53593" y="832104"/>
                  </a:lnTo>
                  <a:lnTo>
                    <a:pt x="69976" y="832104"/>
                  </a:lnTo>
                  <a:lnTo>
                    <a:pt x="69976" y="830833"/>
                  </a:lnTo>
                  <a:close/>
                </a:path>
                <a:path w="257809" h="1474470">
                  <a:moveTo>
                    <a:pt x="194944" y="830833"/>
                  </a:moveTo>
                  <a:lnTo>
                    <a:pt x="178562" y="830833"/>
                  </a:lnTo>
                  <a:lnTo>
                    <a:pt x="178562" y="832104"/>
                  </a:lnTo>
                  <a:lnTo>
                    <a:pt x="194944" y="832104"/>
                  </a:lnTo>
                  <a:lnTo>
                    <a:pt x="194944" y="830833"/>
                  </a:lnTo>
                  <a:close/>
                </a:path>
                <a:path w="257809" h="1474470">
                  <a:moveTo>
                    <a:pt x="72262" y="829563"/>
                  </a:moveTo>
                  <a:lnTo>
                    <a:pt x="54355" y="829563"/>
                  </a:lnTo>
                  <a:lnTo>
                    <a:pt x="54355" y="830833"/>
                  </a:lnTo>
                  <a:lnTo>
                    <a:pt x="72262" y="830833"/>
                  </a:lnTo>
                  <a:lnTo>
                    <a:pt x="72262" y="829563"/>
                  </a:lnTo>
                  <a:close/>
                </a:path>
                <a:path w="257809" h="1474470">
                  <a:moveTo>
                    <a:pt x="194309" y="829563"/>
                  </a:moveTo>
                  <a:lnTo>
                    <a:pt x="176402" y="829563"/>
                  </a:lnTo>
                  <a:lnTo>
                    <a:pt x="176402" y="830833"/>
                  </a:lnTo>
                  <a:lnTo>
                    <a:pt x="194309" y="830833"/>
                  </a:lnTo>
                  <a:lnTo>
                    <a:pt x="194309" y="829563"/>
                  </a:lnTo>
                  <a:close/>
                </a:path>
                <a:path w="257809" h="1474470">
                  <a:moveTo>
                    <a:pt x="75945" y="828294"/>
                  </a:moveTo>
                  <a:lnTo>
                    <a:pt x="57276" y="828294"/>
                  </a:lnTo>
                  <a:lnTo>
                    <a:pt x="57276" y="829563"/>
                  </a:lnTo>
                  <a:lnTo>
                    <a:pt x="75945" y="829563"/>
                  </a:lnTo>
                  <a:lnTo>
                    <a:pt x="75945" y="828294"/>
                  </a:lnTo>
                  <a:close/>
                </a:path>
                <a:path w="257809" h="1474470">
                  <a:moveTo>
                    <a:pt x="191262" y="828294"/>
                  </a:moveTo>
                  <a:lnTo>
                    <a:pt x="172719" y="828294"/>
                  </a:lnTo>
                  <a:lnTo>
                    <a:pt x="172719" y="829563"/>
                  </a:lnTo>
                  <a:lnTo>
                    <a:pt x="191262" y="829563"/>
                  </a:lnTo>
                  <a:lnTo>
                    <a:pt x="191262" y="828294"/>
                  </a:lnTo>
                  <a:close/>
                </a:path>
                <a:path w="257809" h="1474470">
                  <a:moveTo>
                    <a:pt x="80390" y="827024"/>
                  </a:moveTo>
                  <a:lnTo>
                    <a:pt x="60325" y="827024"/>
                  </a:lnTo>
                  <a:lnTo>
                    <a:pt x="60325" y="828294"/>
                  </a:lnTo>
                  <a:lnTo>
                    <a:pt x="80390" y="828294"/>
                  </a:lnTo>
                  <a:lnTo>
                    <a:pt x="80390" y="827024"/>
                  </a:lnTo>
                  <a:close/>
                </a:path>
                <a:path w="257809" h="1474470">
                  <a:moveTo>
                    <a:pt x="188340" y="827024"/>
                  </a:moveTo>
                  <a:lnTo>
                    <a:pt x="168147" y="827024"/>
                  </a:lnTo>
                  <a:lnTo>
                    <a:pt x="168147" y="828294"/>
                  </a:lnTo>
                  <a:lnTo>
                    <a:pt x="188340" y="828294"/>
                  </a:lnTo>
                  <a:lnTo>
                    <a:pt x="188340" y="827024"/>
                  </a:lnTo>
                  <a:close/>
                </a:path>
                <a:path w="257809" h="1474470">
                  <a:moveTo>
                    <a:pt x="82676" y="825754"/>
                  </a:moveTo>
                  <a:lnTo>
                    <a:pt x="61849" y="825754"/>
                  </a:lnTo>
                  <a:lnTo>
                    <a:pt x="61849" y="827024"/>
                  </a:lnTo>
                  <a:lnTo>
                    <a:pt x="82676" y="827024"/>
                  </a:lnTo>
                  <a:lnTo>
                    <a:pt x="82676" y="825754"/>
                  </a:lnTo>
                  <a:close/>
                </a:path>
                <a:path w="257809" h="1474470">
                  <a:moveTo>
                    <a:pt x="186816" y="825754"/>
                  </a:moveTo>
                  <a:lnTo>
                    <a:pt x="165988" y="825754"/>
                  </a:lnTo>
                  <a:lnTo>
                    <a:pt x="165988" y="827024"/>
                  </a:lnTo>
                  <a:lnTo>
                    <a:pt x="186816" y="827024"/>
                  </a:lnTo>
                  <a:lnTo>
                    <a:pt x="186816" y="825754"/>
                  </a:lnTo>
                  <a:close/>
                </a:path>
                <a:path w="257809" h="1474470">
                  <a:moveTo>
                    <a:pt x="87883" y="824483"/>
                  </a:moveTo>
                  <a:lnTo>
                    <a:pt x="65531" y="824483"/>
                  </a:lnTo>
                  <a:lnTo>
                    <a:pt x="65531" y="825754"/>
                  </a:lnTo>
                  <a:lnTo>
                    <a:pt x="87883" y="825754"/>
                  </a:lnTo>
                  <a:lnTo>
                    <a:pt x="87883" y="824483"/>
                  </a:lnTo>
                  <a:close/>
                </a:path>
                <a:path w="257809" h="1474470">
                  <a:moveTo>
                    <a:pt x="183133" y="824483"/>
                  </a:moveTo>
                  <a:lnTo>
                    <a:pt x="160019" y="824483"/>
                  </a:lnTo>
                  <a:lnTo>
                    <a:pt x="160019" y="825754"/>
                  </a:lnTo>
                  <a:lnTo>
                    <a:pt x="183133" y="825754"/>
                  </a:lnTo>
                  <a:lnTo>
                    <a:pt x="183133" y="824483"/>
                  </a:lnTo>
                  <a:close/>
                </a:path>
                <a:path w="257809" h="1474470">
                  <a:moveTo>
                    <a:pt x="93852" y="823213"/>
                  </a:moveTo>
                  <a:lnTo>
                    <a:pt x="69214" y="823213"/>
                  </a:lnTo>
                  <a:lnTo>
                    <a:pt x="69214" y="824483"/>
                  </a:lnTo>
                  <a:lnTo>
                    <a:pt x="93852" y="824483"/>
                  </a:lnTo>
                  <a:lnTo>
                    <a:pt x="93852" y="823213"/>
                  </a:lnTo>
                  <a:close/>
                </a:path>
                <a:path w="257809" h="1474470">
                  <a:moveTo>
                    <a:pt x="179324" y="823213"/>
                  </a:moveTo>
                  <a:lnTo>
                    <a:pt x="154050" y="823213"/>
                  </a:lnTo>
                  <a:lnTo>
                    <a:pt x="154050" y="824483"/>
                  </a:lnTo>
                  <a:lnTo>
                    <a:pt x="179324" y="824483"/>
                  </a:lnTo>
                  <a:lnTo>
                    <a:pt x="179324" y="823213"/>
                  </a:lnTo>
                  <a:close/>
                </a:path>
                <a:path w="257809" h="1474470">
                  <a:moveTo>
                    <a:pt x="102742" y="821944"/>
                  </a:moveTo>
                  <a:lnTo>
                    <a:pt x="72897" y="821944"/>
                  </a:lnTo>
                  <a:lnTo>
                    <a:pt x="72897" y="823213"/>
                  </a:lnTo>
                  <a:lnTo>
                    <a:pt x="102742" y="823213"/>
                  </a:lnTo>
                  <a:lnTo>
                    <a:pt x="102742" y="821944"/>
                  </a:lnTo>
                  <a:close/>
                </a:path>
                <a:path w="257809" h="1474470">
                  <a:moveTo>
                    <a:pt x="175640" y="821944"/>
                  </a:moveTo>
                  <a:lnTo>
                    <a:pt x="145161" y="821944"/>
                  </a:lnTo>
                  <a:lnTo>
                    <a:pt x="145161" y="823213"/>
                  </a:lnTo>
                  <a:lnTo>
                    <a:pt x="175640" y="823213"/>
                  </a:lnTo>
                  <a:lnTo>
                    <a:pt x="175640" y="821944"/>
                  </a:lnTo>
                  <a:close/>
                </a:path>
                <a:path w="257809" h="1474470">
                  <a:moveTo>
                    <a:pt x="108712" y="820674"/>
                  </a:moveTo>
                  <a:lnTo>
                    <a:pt x="75183" y="820674"/>
                  </a:lnTo>
                  <a:lnTo>
                    <a:pt x="75183" y="821944"/>
                  </a:lnTo>
                  <a:lnTo>
                    <a:pt x="108712" y="821944"/>
                  </a:lnTo>
                  <a:lnTo>
                    <a:pt x="108712" y="820674"/>
                  </a:lnTo>
                  <a:close/>
                </a:path>
                <a:path w="257809" h="1474470">
                  <a:moveTo>
                    <a:pt x="173354" y="820674"/>
                  </a:moveTo>
                  <a:lnTo>
                    <a:pt x="139191" y="820674"/>
                  </a:lnTo>
                  <a:lnTo>
                    <a:pt x="139191" y="821944"/>
                  </a:lnTo>
                  <a:lnTo>
                    <a:pt x="173354" y="821944"/>
                  </a:lnTo>
                  <a:lnTo>
                    <a:pt x="173354" y="820674"/>
                  </a:lnTo>
                  <a:close/>
                </a:path>
                <a:path w="257809" h="1474470">
                  <a:moveTo>
                    <a:pt x="168909" y="819404"/>
                  </a:moveTo>
                  <a:lnTo>
                    <a:pt x="79628" y="819404"/>
                  </a:lnTo>
                  <a:lnTo>
                    <a:pt x="79628" y="820674"/>
                  </a:lnTo>
                  <a:lnTo>
                    <a:pt x="168909" y="820674"/>
                  </a:lnTo>
                  <a:lnTo>
                    <a:pt x="168909" y="819404"/>
                  </a:lnTo>
                  <a:close/>
                </a:path>
                <a:path w="257809" h="1474470">
                  <a:moveTo>
                    <a:pt x="163702" y="818133"/>
                  </a:moveTo>
                  <a:lnTo>
                    <a:pt x="84836" y="818133"/>
                  </a:lnTo>
                  <a:lnTo>
                    <a:pt x="84836" y="819404"/>
                  </a:lnTo>
                  <a:lnTo>
                    <a:pt x="163702" y="819404"/>
                  </a:lnTo>
                  <a:lnTo>
                    <a:pt x="163702" y="818133"/>
                  </a:lnTo>
                  <a:close/>
                </a:path>
                <a:path w="257809" h="1474470">
                  <a:moveTo>
                    <a:pt x="160781" y="816863"/>
                  </a:moveTo>
                  <a:lnTo>
                    <a:pt x="87883" y="816863"/>
                  </a:lnTo>
                  <a:lnTo>
                    <a:pt x="87883" y="818133"/>
                  </a:lnTo>
                  <a:lnTo>
                    <a:pt x="160781" y="818133"/>
                  </a:lnTo>
                  <a:lnTo>
                    <a:pt x="160781" y="816863"/>
                  </a:lnTo>
                  <a:close/>
                </a:path>
                <a:path w="257809" h="1474470">
                  <a:moveTo>
                    <a:pt x="153288" y="815594"/>
                  </a:moveTo>
                  <a:lnTo>
                    <a:pt x="94487" y="815594"/>
                  </a:lnTo>
                  <a:lnTo>
                    <a:pt x="94487" y="816863"/>
                  </a:lnTo>
                  <a:lnTo>
                    <a:pt x="153288" y="816863"/>
                  </a:lnTo>
                  <a:lnTo>
                    <a:pt x="153288" y="815594"/>
                  </a:lnTo>
                  <a:close/>
                </a:path>
                <a:path w="257809" h="1474470">
                  <a:moveTo>
                    <a:pt x="143637" y="814324"/>
                  </a:moveTo>
                  <a:lnTo>
                    <a:pt x="104901" y="814324"/>
                  </a:lnTo>
                  <a:lnTo>
                    <a:pt x="104901" y="815594"/>
                  </a:lnTo>
                  <a:lnTo>
                    <a:pt x="143637" y="815594"/>
                  </a:lnTo>
                  <a:lnTo>
                    <a:pt x="143637" y="814324"/>
                  </a:lnTo>
                  <a:close/>
                </a:path>
                <a:path w="257809" h="1474470">
                  <a:moveTo>
                    <a:pt x="133222" y="813054"/>
                  </a:moveTo>
                  <a:lnTo>
                    <a:pt x="118363" y="813054"/>
                  </a:lnTo>
                  <a:lnTo>
                    <a:pt x="118363" y="814324"/>
                  </a:lnTo>
                  <a:lnTo>
                    <a:pt x="133222" y="814324"/>
                  </a:lnTo>
                  <a:lnTo>
                    <a:pt x="133222" y="813054"/>
                  </a:lnTo>
                  <a:close/>
                </a:path>
                <a:path w="257809" h="1474470">
                  <a:moveTo>
                    <a:pt x="183895" y="602361"/>
                  </a:moveTo>
                  <a:lnTo>
                    <a:pt x="151129" y="602361"/>
                  </a:lnTo>
                  <a:lnTo>
                    <a:pt x="151129" y="603631"/>
                  </a:lnTo>
                  <a:lnTo>
                    <a:pt x="183895" y="603631"/>
                  </a:lnTo>
                  <a:lnTo>
                    <a:pt x="183895" y="602361"/>
                  </a:lnTo>
                  <a:close/>
                </a:path>
                <a:path w="257809" h="1474470">
                  <a:moveTo>
                    <a:pt x="189737" y="601091"/>
                  </a:moveTo>
                  <a:lnTo>
                    <a:pt x="145161" y="601091"/>
                  </a:lnTo>
                  <a:lnTo>
                    <a:pt x="145161" y="602361"/>
                  </a:lnTo>
                  <a:lnTo>
                    <a:pt x="189737" y="602361"/>
                  </a:lnTo>
                  <a:lnTo>
                    <a:pt x="189737" y="601091"/>
                  </a:lnTo>
                  <a:close/>
                </a:path>
                <a:path w="257809" h="1474470">
                  <a:moveTo>
                    <a:pt x="194309" y="599820"/>
                  </a:moveTo>
                  <a:lnTo>
                    <a:pt x="140715" y="599820"/>
                  </a:lnTo>
                  <a:lnTo>
                    <a:pt x="140715" y="601091"/>
                  </a:lnTo>
                  <a:lnTo>
                    <a:pt x="194309" y="601091"/>
                  </a:lnTo>
                  <a:lnTo>
                    <a:pt x="194309" y="599820"/>
                  </a:lnTo>
                  <a:close/>
                </a:path>
                <a:path w="257809" h="1474470">
                  <a:moveTo>
                    <a:pt x="196468" y="598551"/>
                  </a:moveTo>
                  <a:lnTo>
                    <a:pt x="138429" y="598551"/>
                  </a:lnTo>
                  <a:lnTo>
                    <a:pt x="138429" y="599820"/>
                  </a:lnTo>
                  <a:lnTo>
                    <a:pt x="196468" y="599820"/>
                  </a:lnTo>
                  <a:lnTo>
                    <a:pt x="196468" y="598551"/>
                  </a:lnTo>
                  <a:close/>
                </a:path>
                <a:path w="257809" h="1474470">
                  <a:moveTo>
                    <a:pt x="200151" y="597281"/>
                  </a:moveTo>
                  <a:lnTo>
                    <a:pt x="135508" y="597281"/>
                  </a:lnTo>
                  <a:lnTo>
                    <a:pt x="135508" y="598551"/>
                  </a:lnTo>
                  <a:lnTo>
                    <a:pt x="200151" y="598551"/>
                  </a:lnTo>
                  <a:lnTo>
                    <a:pt x="200151" y="597281"/>
                  </a:lnTo>
                  <a:close/>
                </a:path>
                <a:path w="257809" h="1474470">
                  <a:moveTo>
                    <a:pt x="154812" y="596011"/>
                  </a:moveTo>
                  <a:lnTo>
                    <a:pt x="132461" y="596011"/>
                  </a:lnTo>
                  <a:lnTo>
                    <a:pt x="132461" y="597281"/>
                  </a:lnTo>
                  <a:lnTo>
                    <a:pt x="154812" y="597281"/>
                  </a:lnTo>
                  <a:lnTo>
                    <a:pt x="154812" y="596011"/>
                  </a:lnTo>
                  <a:close/>
                </a:path>
                <a:path w="257809" h="1474470">
                  <a:moveTo>
                    <a:pt x="203199" y="596011"/>
                  </a:moveTo>
                  <a:lnTo>
                    <a:pt x="180086" y="596011"/>
                  </a:lnTo>
                  <a:lnTo>
                    <a:pt x="180086" y="597281"/>
                  </a:lnTo>
                  <a:lnTo>
                    <a:pt x="203199" y="597281"/>
                  </a:lnTo>
                  <a:lnTo>
                    <a:pt x="203199" y="596011"/>
                  </a:lnTo>
                  <a:close/>
                </a:path>
                <a:path w="257809" h="1474470">
                  <a:moveTo>
                    <a:pt x="151129" y="594741"/>
                  </a:moveTo>
                  <a:lnTo>
                    <a:pt x="130937" y="594741"/>
                  </a:lnTo>
                  <a:lnTo>
                    <a:pt x="130937" y="596011"/>
                  </a:lnTo>
                  <a:lnTo>
                    <a:pt x="151129" y="596011"/>
                  </a:lnTo>
                  <a:lnTo>
                    <a:pt x="151129" y="594741"/>
                  </a:lnTo>
                  <a:close/>
                </a:path>
                <a:path w="257809" h="1474470">
                  <a:moveTo>
                    <a:pt x="204723" y="594741"/>
                  </a:moveTo>
                  <a:lnTo>
                    <a:pt x="183895" y="594741"/>
                  </a:lnTo>
                  <a:lnTo>
                    <a:pt x="183895" y="596011"/>
                  </a:lnTo>
                  <a:lnTo>
                    <a:pt x="204723" y="596011"/>
                  </a:lnTo>
                  <a:lnTo>
                    <a:pt x="204723" y="594741"/>
                  </a:lnTo>
                  <a:close/>
                </a:path>
                <a:path w="257809" h="1474470">
                  <a:moveTo>
                    <a:pt x="145161" y="593470"/>
                  </a:moveTo>
                  <a:lnTo>
                    <a:pt x="128015" y="593470"/>
                  </a:lnTo>
                  <a:lnTo>
                    <a:pt x="128015" y="594741"/>
                  </a:lnTo>
                  <a:lnTo>
                    <a:pt x="145161" y="594741"/>
                  </a:lnTo>
                  <a:lnTo>
                    <a:pt x="145161" y="593470"/>
                  </a:lnTo>
                  <a:close/>
                </a:path>
                <a:path w="257809" h="1474470">
                  <a:moveTo>
                    <a:pt x="207644" y="593470"/>
                  </a:moveTo>
                  <a:lnTo>
                    <a:pt x="189102" y="593470"/>
                  </a:lnTo>
                  <a:lnTo>
                    <a:pt x="189102" y="594741"/>
                  </a:lnTo>
                  <a:lnTo>
                    <a:pt x="207644" y="594741"/>
                  </a:lnTo>
                  <a:lnTo>
                    <a:pt x="207644" y="593470"/>
                  </a:lnTo>
                  <a:close/>
                </a:path>
                <a:path w="257809" h="1474470">
                  <a:moveTo>
                    <a:pt x="141477" y="592201"/>
                  </a:moveTo>
                  <a:lnTo>
                    <a:pt x="125729" y="592201"/>
                  </a:lnTo>
                  <a:lnTo>
                    <a:pt x="125729" y="593470"/>
                  </a:lnTo>
                  <a:lnTo>
                    <a:pt x="141477" y="593470"/>
                  </a:lnTo>
                  <a:lnTo>
                    <a:pt x="141477" y="592201"/>
                  </a:lnTo>
                  <a:close/>
                </a:path>
                <a:path w="257809" h="1474470">
                  <a:moveTo>
                    <a:pt x="209931" y="592201"/>
                  </a:moveTo>
                  <a:lnTo>
                    <a:pt x="193547" y="592201"/>
                  </a:lnTo>
                  <a:lnTo>
                    <a:pt x="193547" y="593470"/>
                  </a:lnTo>
                  <a:lnTo>
                    <a:pt x="209931" y="593470"/>
                  </a:lnTo>
                  <a:lnTo>
                    <a:pt x="209931" y="592201"/>
                  </a:lnTo>
                  <a:close/>
                </a:path>
                <a:path w="257809" h="1474470">
                  <a:moveTo>
                    <a:pt x="138429" y="590931"/>
                  </a:moveTo>
                  <a:lnTo>
                    <a:pt x="123570" y="590931"/>
                  </a:lnTo>
                  <a:lnTo>
                    <a:pt x="123570" y="592201"/>
                  </a:lnTo>
                  <a:lnTo>
                    <a:pt x="138429" y="592201"/>
                  </a:lnTo>
                  <a:lnTo>
                    <a:pt x="138429" y="590931"/>
                  </a:lnTo>
                  <a:close/>
                </a:path>
                <a:path w="257809" h="1474470">
                  <a:moveTo>
                    <a:pt x="212089" y="590931"/>
                  </a:moveTo>
                  <a:lnTo>
                    <a:pt x="197230" y="590931"/>
                  </a:lnTo>
                  <a:lnTo>
                    <a:pt x="197230" y="592201"/>
                  </a:lnTo>
                  <a:lnTo>
                    <a:pt x="212089" y="592201"/>
                  </a:lnTo>
                  <a:lnTo>
                    <a:pt x="212089" y="590931"/>
                  </a:lnTo>
                  <a:close/>
                </a:path>
                <a:path w="257809" h="1474470">
                  <a:moveTo>
                    <a:pt x="136905" y="589661"/>
                  </a:moveTo>
                  <a:lnTo>
                    <a:pt x="122808" y="589661"/>
                  </a:lnTo>
                  <a:lnTo>
                    <a:pt x="122808" y="590931"/>
                  </a:lnTo>
                  <a:lnTo>
                    <a:pt x="136905" y="590931"/>
                  </a:lnTo>
                  <a:lnTo>
                    <a:pt x="136905" y="589661"/>
                  </a:lnTo>
                  <a:close/>
                </a:path>
                <a:path w="257809" h="1474470">
                  <a:moveTo>
                    <a:pt x="213613" y="589661"/>
                  </a:moveTo>
                  <a:lnTo>
                    <a:pt x="198754" y="589661"/>
                  </a:lnTo>
                  <a:lnTo>
                    <a:pt x="198754" y="590931"/>
                  </a:lnTo>
                  <a:lnTo>
                    <a:pt x="213613" y="590931"/>
                  </a:lnTo>
                  <a:lnTo>
                    <a:pt x="213613" y="589661"/>
                  </a:lnTo>
                  <a:close/>
                </a:path>
                <a:path w="257809" h="1474470">
                  <a:moveTo>
                    <a:pt x="133984" y="588391"/>
                  </a:moveTo>
                  <a:lnTo>
                    <a:pt x="120522" y="588391"/>
                  </a:lnTo>
                  <a:lnTo>
                    <a:pt x="120522" y="589661"/>
                  </a:lnTo>
                  <a:lnTo>
                    <a:pt x="133984" y="589661"/>
                  </a:lnTo>
                  <a:lnTo>
                    <a:pt x="133984" y="588391"/>
                  </a:lnTo>
                  <a:close/>
                </a:path>
                <a:path w="257809" h="1474470">
                  <a:moveTo>
                    <a:pt x="215772" y="588391"/>
                  </a:moveTo>
                  <a:lnTo>
                    <a:pt x="201675" y="588391"/>
                  </a:lnTo>
                  <a:lnTo>
                    <a:pt x="201675" y="589661"/>
                  </a:lnTo>
                  <a:lnTo>
                    <a:pt x="215772" y="589661"/>
                  </a:lnTo>
                  <a:lnTo>
                    <a:pt x="215772" y="588391"/>
                  </a:lnTo>
                  <a:close/>
                </a:path>
                <a:path w="257809" h="1474470">
                  <a:moveTo>
                    <a:pt x="130937" y="587120"/>
                  </a:moveTo>
                  <a:lnTo>
                    <a:pt x="119125" y="587120"/>
                  </a:lnTo>
                  <a:lnTo>
                    <a:pt x="119125" y="588391"/>
                  </a:lnTo>
                  <a:lnTo>
                    <a:pt x="130937" y="588391"/>
                  </a:lnTo>
                  <a:lnTo>
                    <a:pt x="130937" y="587120"/>
                  </a:lnTo>
                  <a:close/>
                </a:path>
                <a:path w="257809" h="1474470">
                  <a:moveTo>
                    <a:pt x="218059" y="587120"/>
                  </a:moveTo>
                  <a:lnTo>
                    <a:pt x="204723" y="587120"/>
                  </a:lnTo>
                  <a:lnTo>
                    <a:pt x="204723" y="588391"/>
                  </a:lnTo>
                  <a:lnTo>
                    <a:pt x="218059" y="588391"/>
                  </a:lnTo>
                  <a:lnTo>
                    <a:pt x="218059" y="587120"/>
                  </a:lnTo>
                  <a:close/>
                </a:path>
                <a:path w="257809" h="1474470">
                  <a:moveTo>
                    <a:pt x="130301" y="585851"/>
                  </a:moveTo>
                  <a:lnTo>
                    <a:pt x="117601" y="585851"/>
                  </a:lnTo>
                  <a:lnTo>
                    <a:pt x="117601" y="587120"/>
                  </a:lnTo>
                  <a:lnTo>
                    <a:pt x="130301" y="587120"/>
                  </a:lnTo>
                  <a:lnTo>
                    <a:pt x="130301" y="585851"/>
                  </a:lnTo>
                  <a:close/>
                </a:path>
                <a:path w="257809" h="1474470">
                  <a:moveTo>
                    <a:pt x="218820" y="585851"/>
                  </a:moveTo>
                  <a:lnTo>
                    <a:pt x="205359" y="585851"/>
                  </a:lnTo>
                  <a:lnTo>
                    <a:pt x="205359" y="587120"/>
                  </a:lnTo>
                  <a:lnTo>
                    <a:pt x="218820" y="587120"/>
                  </a:lnTo>
                  <a:lnTo>
                    <a:pt x="218820" y="585851"/>
                  </a:lnTo>
                  <a:close/>
                </a:path>
                <a:path w="257809" h="1474470">
                  <a:moveTo>
                    <a:pt x="128015" y="584581"/>
                  </a:moveTo>
                  <a:lnTo>
                    <a:pt x="116077" y="584581"/>
                  </a:lnTo>
                  <a:lnTo>
                    <a:pt x="116077" y="585851"/>
                  </a:lnTo>
                  <a:lnTo>
                    <a:pt x="128015" y="585851"/>
                  </a:lnTo>
                  <a:lnTo>
                    <a:pt x="128015" y="584581"/>
                  </a:lnTo>
                  <a:close/>
                </a:path>
                <a:path w="257809" h="1474470">
                  <a:moveTo>
                    <a:pt x="220344" y="584581"/>
                  </a:moveTo>
                  <a:lnTo>
                    <a:pt x="208407" y="584581"/>
                  </a:lnTo>
                  <a:lnTo>
                    <a:pt x="208407" y="585851"/>
                  </a:lnTo>
                  <a:lnTo>
                    <a:pt x="220344" y="585851"/>
                  </a:lnTo>
                  <a:lnTo>
                    <a:pt x="220344" y="584581"/>
                  </a:lnTo>
                  <a:close/>
                </a:path>
                <a:path w="257809" h="1474470">
                  <a:moveTo>
                    <a:pt x="125729" y="583311"/>
                  </a:moveTo>
                  <a:lnTo>
                    <a:pt x="114680" y="583311"/>
                  </a:lnTo>
                  <a:lnTo>
                    <a:pt x="114680" y="584581"/>
                  </a:lnTo>
                  <a:lnTo>
                    <a:pt x="125729" y="584581"/>
                  </a:lnTo>
                  <a:lnTo>
                    <a:pt x="125729" y="583311"/>
                  </a:lnTo>
                  <a:close/>
                </a:path>
                <a:path w="257809" h="1474470">
                  <a:moveTo>
                    <a:pt x="222503" y="583311"/>
                  </a:moveTo>
                  <a:lnTo>
                    <a:pt x="210565" y="583311"/>
                  </a:lnTo>
                  <a:lnTo>
                    <a:pt x="210565" y="584581"/>
                  </a:lnTo>
                  <a:lnTo>
                    <a:pt x="222503" y="584581"/>
                  </a:lnTo>
                  <a:lnTo>
                    <a:pt x="222503" y="583311"/>
                  </a:lnTo>
                  <a:close/>
                </a:path>
                <a:path w="257809" h="1474470">
                  <a:moveTo>
                    <a:pt x="125094" y="582041"/>
                  </a:moveTo>
                  <a:lnTo>
                    <a:pt x="113918" y="582041"/>
                  </a:lnTo>
                  <a:lnTo>
                    <a:pt x="113918" y="583311"/>
                  </a:lnTo>
                  <a:lnTo>
                    <a:pt x="125094" y="583311"/>
                  </a:lnTo>
                  <a:lnTo>
                    <a:pt x="125094" y="582041"/>
                  </a:lnTo>
                  <a:close/>
                </a:path>
                <a:path w="257809" h="1474470">
                  <a:moveTo>
                    <a:pt x="223265" y="582041"/>
                  </a:moveTo>
                  <a:lnTo>
                    <a:pt x="211327" y="582041"/>
                  </a:lnTo>
                  <a:lnTo>
                    <a:pt x="211327" y="583311"/>
                  </a:lnTo>
                  <a:lnTo>
                    <a:pt x="223265" y="583311"/>
                  </a:lnTo>
                  <a:lnTo>
                    <a:pt x="223265" y="582041"/>
                  </a:lnTo>
                  <a:close/>
                </a:path>
                <a:path w="257809" h="1474470">
                  <a:moveTo>
                    <a:pt x="122808" y="580770"/>
                  </a:moveTo>
                  <a:lnTo>
                    <a:pt x="112394" y="580770"/>
                  </a:lnTo>
                  <a:lnTo>
                    <a:pt x="112394" y="582041"/>
                  </a:lnTo>
                  <a:lnTo>
                    <a:pt x="122808" y="582041"/>
                  </a:lnTo>
                  <a:lnTo>
                    <a:pt x="122808" y="580770"/>
                  </a:lnTo>
                  <a:close/>
                </a:path>
                <a:path w="257809" h="1474470">
                  <a:moveTo>
                    <a:pt x="224789" y="580770"/>
                  </a:moveTo>
                  <a:lnTo>
                    <a:pt x="213613" y="580770"/>
                  </a:lnTo>
                  <a:lnTo>
                    <a:pt x="213613" y="582041"/>
                  </a:lnTo>
                  <a:lnTo>
                    <a:pt x="224789" y="582041"/>
                  </a:lnTo>
                  <a:lnTo>
                    <a:pt x="224789" y="580770"/>
                  </a:lnTo>
                  <a:close/>
                </a:path>
                <a:path w="257809" h="1474470">
                  <a:moveTo>
                    <a:pt x="121284" y="579501"/>
                  </a:moveTo>
                  <a:lnTo>
                    <a:pt x="110870" y="579501"/>
                  </a:lnTo>
                  <a:lnTo>
                    <a:pt x="110870" y="580770"/>
                  </a:lnTo>
                  <a:lnTo>
                    <a:pt x="121284" y="580770"/>
                  </a:lnTo>
                  <a:lnTo>
                    <a:pt x="121284" y="579501"/>
                  </a:lnTo>
                  <a:close/>
                </a:path>
                <a:path w="257809" h="1474470">
                  <a:moveTo>
                    <a:pt x="226187" y="579501"/>
                  </a:moveTo>
                  <a:lnTo>
                    <a:pt x="215137" y="579501"/>
                  </a:lnTo>
                  <a:lnTo>
                    <a:pt x="215137" y="580770"/>
                  </a:lnTo>
                  <a:lnTo>
                    <a:pt x="226187" y="580770"/>
                  </a:lnTo>
                  <a:lnTo>
                    <a:pt x="226187" y="579501"/>
                  </a:lnTo>
                  <a:close/>
                </a:path>
                <a:path w="257809" h="1474470">
                  <a:moveTo>
                    <a:pt x="119887" y="578231"/>
                  </a:moveTo>
                  <a:lnTo>
                    <a:pt x="109474" y="578231"/>
                  </a:lnTo>
                  <a:lnTo>
                    <a:pt x="109474" y="579501"/>
                  </a:lnTo>
                  <a:lnTo>
                    <a:pt x="119887" y="579501"/>
                  </a:lnTo>
                  <a:lnTo>
                    <a:pt x="119887" y="578231"/>
                  </a:lnTo>
                  <a:close/>
                </a:path>
                <a:path w="257809" h="1474470">
                  <a:moveTo>
                    <a:pt x="227711" y="578231"/>
                  </a:moveTo>
                  <a:lnTo>
                    <a:pt x="217296" y="578231"/>
                  </a:lnTo>
                  <a:lnTo>
                    <a:pt x="217296" y="579501"/>
                  </a:lnTo>
                  <a:lnTo>
                    <a:pt x="227711" y="579501"/>
                  </a:lnTo>
                  <a:lnTo>
                    <a:pt x="227711" y="578231"/>
                  </a:lnTo>
                  <a:close/>
                </a:path>
                <a:path w="257809" h="1474470">
                  <a:moveTo>
                    <a:pt x="118363" y="576961"/>
                  </a:moveTo>
                  <a:lnTo>
                    <a:pt x="108712" y="576961"/>
                  </a:lnTo>
                  <a:lnTo>
                    <a:pt x="108712" y="578231"/>
                  </a:lnTo>
                  <a:lnTo>
                    <a:pt x="118363" y="578231"/>
                  </a:lnTo>
                  <a:lnTo>
                    <a:pt x="118363" y="576961"/>
                  </a:lnTo>
                  <a:close/>
                </a:path>
                <a:path w="257809" h="1474470">
                  <a:moveTo>
                    <a:pt x="228472" y="576961"/>
                  </a:moveTo>
                  <a:lnTo>
                    <a:pt x="218059" y="576961"/>
                  </a:lnTo>
                  <a:lnTo>
                    <a:pt x="218059" y="578231"/>
                  </a:lnTo>
                  <a:lnTo>
                    <a:pt x="228472" y="578231"/>
                  </a:lnTo>
                  <a:lnTo>
                    <a:pt x="228472" y="576961"/>
                  </a:lnTo>
                  <a:close/>
                </a:path>
                <a:path w="257809" h="1474470">
                  <a:moveTo>
                    <a:pt x="116839" y="575691"/>
                  </a:moveTo>
                  <a:lnTo>
                    <a:pt x="107187" y="575691"/>
                  </a:lnTo>
                  <a:lnTo>
                    <a:pt x="107187" y="576961"/>
                  </a:lnTo>
                  <a:lnTo>
                    <a:pt x="116839" y="576961"/>
                  </a:lnTo>
                  <a:lnTo>
                    <a:pt x="116839" y="575691"/>
                  </a:lnTo>
                  <a:close/>
                </a:path>
                <a:path w="257809" h="1474470">
                  <a:moveTo>
                    <a:pt x="229996" y="575691"/>
                  </a:moveTo>
                  <a:lnTo>
                    <a:pt x="219583" y="575691"/>
                  </a:lnTo>
                  <a:lnTo>
                    <a:pt x="219583" y="576961"/>
                  </a:lnTo>
                  <a:lnTo>
                    <a:pt x="229996" y="576961"/>
                  </a:lnTo>
                  <a:lnTo>
                    <a:pt x="229996" y="575691"/>
                  </a:lnTo>
                  <a:close/>
                </a:path>
                <a:path w="257809" h="1474470">
                  <a:moveTo>
                    <a:pt x="115315" y="574420"/>
                  </a:moveTo>
                  <a:lnTo>
                    <a:pt x="105663" y="574420"/>
                  </a:lnTo>
                  <a:lnTo>
                    <a:pt x="105663" y="575691"/>
                  </a:lnTo>
                  <a:lnTo>
                    <a:pt x="115315" y="575691"/>
                  </a:lnTo>
                  <a:lnTo>
                    <a:pt x="115315" y="574420"/>
                  </a:lnTo>
                  <a:close/>
                </a:path>
                <a:path w="257809" h="1474470">
                  <a:moveTo>
                    <a:pt x="231520" y="574420"/>
                  </a:moveTo>
                  <a:lnTo>
                    <a:pt x="220980" y="574420"/>
                  </a:lnTo>
                  <a:lnTo>
                    <a:pt x="220980" y="575691"/>
                  </a:lnTo>
                  <a:lnTo>
                    <a:pt x="231520" y="575691"/>
                  </a:lnTo>
                  <a:lnTo>
                    <a:pt x="231520" y="574420"/>
                  </a:lnTo>
                  <a:close/>
                </a:path>
                <a:path w="257809" h="1474470">
                  <a:moveTo>
                    <a:pt x="114680" y="573151"/>
                  </a:moveTo>
                  <a:lnTo>
                    <a:pt x="104901" y="573151"/>
                  </a:lnTo>
                  <a:lnTo>
                    <a:pt x="104901" y="574420"/>
                  </a:lnTo>
                  <a:lnTo>
                    <a:pt x="114680" y="574420"/>
                  </a:lnTo>
                  <a:lnTo>
                    <a:pt x="114680" y="573151"/>
                  </a:lnTo>
                  <a:close/>
                </a:path>
                <a:path w="257809" h="1474470">
                  <a:moveTo>
                    <a:pt x="232156" y="573151"/>
                  </a:moveTo>
                  <a:lnTo>
                    <a:pt x="221741" y="573151"/>
                  </a:lnTo>
                  <a:lnTo>
                    <a:pt x="221741" y="574420"/>
                  </a:lnTo>
                  <a:lnTo>
                    <a:pt x="232156" y="574420"/>
                  </a:lnTo>
                  <a:lnTo>
                    <a:pt x="232156" y="573151"/>
                  </a:lnTo>
                  <a:close/>
                </a:path>
                <a:path w="257809" h="1474470">
                  <a:moveTo>
                    <a:pt x="113156" y="571881"/>
                  </a:moveTo>
                  <a:lnTo>
                    <a:pt x="103504" y="571881"/>
                  </a:lnTo>
                  <a:lnTo>
                    <a:pt x="103504" y="573151"/>
                  </a:lnTo>
                  <a:lnTo>
                    <a:pt x="113156" y="573151"/>
                  </a:lnTo>
                  <a:lnTo>
                    <a:pt x="113156" y="571881"/>
                  </a:lnTo>
                  <a:close/>
                </a:path>
                <a:path w="257809" h="1474470">
                  <a:moveTo>
                    <a:pt x="233680" y="571881"/>
                  </a:moveTo>
                  <a:lnTo>
                    <a:pt x="224027" y="571881"/>
                  </a:lnTo>
                  <a:lnTo>
                    <a:pt x="224027" y="573151"/>
                  </a:lnTo>
                  <a:lnTo>
                    <a:pt x="233680" y="573151"/>
                  </a:lnTo>
                  <a:lnTo>
                    <a:pt x="233680" y="571881"/>
                  </a:lnTo>
                  <a:close/>
                </a:path>
                <a:path w="257809" h="1474470">
                  <a:moveTo>
                    <a:pt x="112394" y="570611"/>
                  </a:moveTo>
                  <a:lnTo>
                    <a:pt x="102742" y="570611"/>
                  </a:lnTo>
                  <a:lnTo>
                    <a:pt x="102742" y="571881"/>
                  </a:lnTo>
                  <a:lnTo>
                    <a:pt x="112394" y="571881"/>
                  </a:lnTo>
                  <a:lnTo>
                    <a:pt x="112394" y="570611"/>
                  </a:lnTo>
                  <a:close/>
                </a:path>
                <a:path w="257809" h="1474470">
                  <a:moveTo>
                    <a:pt x="234441" y="570611"/>
                  </a:moveTo>
                  <a:lnTo>
                    <a:pt x="224789" y="570611"/>
                  </a:lnTo>
                  <a:lnTo>
                    <a:pt x="224789" y="571881"/>
                  </a:lnTo>
                  <a:lnTo>
                    <a:pt x="234441" y="571881"/>
                  </a:lnTo>
                  <a:lnTo>
                    <a:pt x="234441" y="570611"/>
                  </a:lnTo>
                  <a:close/>
                </a:path>
                <a:path w="257809" h="1474470">
                  <a:moveTo>
                    <a:pt x="110108" y="568070"/>
                  </a:moveTo>
                  <a:lnTo>
                    <a:pt x="101218" y="568070"/>
                  </a:lnTo>
                  <a:lnTo>
                    <a:pt x="101218" y="570611"/>
                  </a:lnTo>
                  <a:lnTo>
                    <a:pt x="110870" y="570611"/>
                  </a:lnTo>
                  <a:lnTo>
                    <a:pt x="110870" y="569341"/>
                  </a:lnTo>
                  <a:lnTo>
                    <a:pt x="110108" y="569341"/>
                  </a:lnTo>
                  <a:lnTo>
                    <a:pt x="110108" y="568070"/>
                  </a:lnTo>
                  <a:close/>
                </a:path>
                <a:path w="257809" h="1474470">
                  <a:moveTo>
                    <a:pt x="235965" y="569341"/>
                  </a:moveTo>
                  <a:lnTo>
                    <a:pt x="226187" y="569341"/>
                  </a:lnTo>
                  <a:lnTo>
                    <a:pt x="226187" y="570611"/>
                  </a:lnTo>
                  <a:lnTo>
                    <a:pt x="235965" y="570611"/>
                  </a:lnTo>
                  <a:lnTo>
                    <a:pt x="235965" y="569341"/>
                  </a:lnTo>
                  <a:close/>
                </a:path>
                <a:path w="257809" h="1474470">
                  <a:moveTo>
                    <a:pt x="236727" y="568070"/>
                  </a:moveTo>
                  <a:lnTo>
                    <a:pt x="226948" y="568070"/>
                  </a:lnTo>
                  <a:lnTo>
                    <a:pt x="226948" y="569341"/>
                  </a:lnTo>
                  <a:lnTo>
                    <a:pt x="236727" y="569341"/>
                  </a:lnTo>
                  <a:lnTo>
                    <a:pt x="236727" y="568070"/>
                  </a:lnTo>
                  <a:close/>
                </a:path>
                <a:path w="257809" h="1474470">
                  <a:moveTo>
                    <a:pt x="108712" y="566801"/>
                  </a:moveTo>
                  <a:lnTo>
                    <a:pt x="99694" y="566801"/>
                  </a:lnTo>
                  <a:lnTo>
                    <a:pt x="99694" y="568070"/>
                  </a:lnTo>
                  <a:lnTo>
                    <a:pt x="108712" y="568070"/>
                  </a:lnTo>
                  <a:lnTo>
                    <a:pt x="108712" y="566801"/>
                  </a:lnTo>
                  <a:close/>
                </a:path>
                <a:path w="257809" h="1474470">
                  <a:moveTo>
                    <a:pt x="237362" y="566801"/>
                  </a:moveTo>
                  <a:lnTo>
                    <a:pt x="228472" y="566801"/>
                  </a:lnTo>
                  <a:lnTo>
                    <a:pt x="228472" y="568070"/>
                  </a:lnTo>
                  <a:lnTo>
                    <a:pt x="237362" y="568070"/>
                  </a:lnTo>
                  <a:lnTo>
                    <a:pt x="237362" y="566801"/>
                  </a:lnTo>
                  <a:close/>
                </a:path>
                <a:path w="257809" h="1474470">
                  <a:moveTo>
                    <a:pt x="107950" y="565531"/>
                  </a:moveTo>
                  <a:lnTo>
                    <a:pt x="99059" y="565531"/>
                  </a:lnTo>
                  <a:lnTo>
                    <a:pt x="99059" y="566801"/>
                  </a:lnTo>
                  <a:lnTo>
                    <a:pt x="107950" y="566801"/>
                  </a:lnTo>
                  <a:lnTo>
                    <a:pt x="107950" y="565531"/>
                  </a:lnTo>
                  <a:close/>
                </a:path>
                <a:path w="257809" h="1474470">
                  <a:moveTo>
                    <a:pt x="238887" y="565531"/>
                  </a:moveTo>
                  <a:lnTo>
                    <a:pt x="229996" y="565531"/>
                  </a:lnTo>
                  <a:lnTo>
                    <a:pt x="229996" y="566801"/>
                  </a:lnTo>
                  <a:lnTo>
                    <a:pt x="238887" y="566801"/>
                  </a:lnTo>
                  <a:lnTo>
                    <a:pt x="238887" y="565531"/>
                  </a:lnTo>
                  <a:close/>
                </a:path>
                <a:path w="257809" h="1474470">
                  <a:moveTo>
                    <a:pt x="106425" y="562991"/>
                  </a:moveTo>
                  <a:lnTo>
                    <a:pt x="97536" y="562991"/>
                  </a:lnTo>
                  <a:lnTo>
                    <a:pt x="97536" y="565531"/>
                  </a:lnTo>
                  <a:lnTo>
                    <a:pt x="106425" y="565531"/>
                  </a:lnTo>
                  <a:lnTo>
                    <a:pt x="106425" y="562991"/>
                  </a:lnTo>
                  <a:close/>
                </a:path>
                <a:path w="257809" h="1474470">
                  <a:moveTo>
                    <a:pt x="239648" y="564261"/>
                  </a:moveTo>
                  <a:lnTo>
                    <a:pt x="230759" y="564261"/>
                  </a:lnTo>
                  <a:lnTo>
                    <a:pt x="230759" y="565531"/>
                  </a:lnTo>
                  <a:lnTo>
                    <a:pt x="239648" y="565531"/>
                  </a:lnTo>
                  <a:lnTo>
                    <a:pt x="239648" y="564261"/>
                  </a:lnTo>
                  <a:close/>
                </a:path>
                <a:path w="257809" h="1474470">
                  <a:moveTo>
                    <a:pt x="240411" y="562991"/>
                  </a:moveTo>
                  <a:lnTo>
                    <a:pt x="231520" y="562991"/>
                  </a:lnTo>
                  <a:lnTo>
                    <a:pt x="231520" y="564261"/>
                  </a:lnTo>
                  <a:lnTo>
                    <a:pt x="240411" y="564261"/>
                  </a:lnTo>
                  <a:lnTo>
                    <a:pt x="240411" y="562991"/>
                  </a:lnTo>
                  <a:close/>
                </a:path>
                <a:path w="257809" h="1474470">
                  <a:moveTo>
                    <a:pt x="104901" y="561720"/>
                  </a:moveTo>
                  <a:lnTo>
                    <a:pt x="96774" y="561720"/>
                  </a:lnTo>
                  <a:lnTo>
                    <a:pt x="96774" y="562991"/>
                  </a:lnTo>
                  <a:lnTo>
                    <a:pt x="104901" y="562991"/>
                  </a:lnTo>
                  <a:lnTo>
                    <a:pt x="104901" y="561720"/>
                  </a:lnTo>
                  <a:close/>
                </a:path>
                <a:path w="257809" h="1474470">
                  <a:moveTo>
                    <a:pt x="241172" y="561720"/>
                  </a:moveTo>
                  <a:lnTo>
                    <a:pt x="232156" y="561720"/>
                  </a:lnTo>
                  <a:lnTo>
                    <a:pt x="232156" y="562991"/>
                  </a:lnTo>
                  <a:lnTo>
                    <a:pt x="241172" y="562991"/>
                  </a:lnTo>
                  <a:lnTo>
                    <a:pt x="241172" y="561720"/>
                  </a:lnTo>
                  <a:close/>
                </a:path>
                <a:path w="257809" h="1474470">
                  <a:moveTo>
                    <a:pt x="104266" y="560451"/>
                  </a:moveTo>
                  <a:lnTo>
                    <a:pt x="96012" y="560451"/>
                  </a:lnTo>
                  <a:lnTo>
                    <a:pt x="96012" y="561720"/>
                  </a:lnTo>
                  <a:lnTo>
                    <a:pt x="104266" y="561720"/>
                  </a:lnTo>
                  <a:lnTo>
                    <a:pt x="104266" y="560451"/>
                  </a:lnTo>
                  <a:close/>
                </a:path>
                <a:path w="257809" h="1474470">
                  <a:moveTo>
                    <a:pt x="242569" y="559181"/>
                  </a:moveTo>
                  <a:lnTo>
                    <a:pt x="233680" y="559181"/>
                  </a:lnTo>
                  <a:lnTo>
                    <a:pt x="233680" y="561720"/>
                  </a:lnTo>
                  <a:lnTo>
                    <a:pt x="241935" y="561720"/>
                  </a:lnTo>
                  <a:lnTo>
                    <a:pt x="241935" y="560451"/>
                  </a:lnTo>
                  <a:lnTo>
                    <a:pt x="242569" y="560451"/>
                  </a:lnTo>
                  <a:lnTo>
                    <a:pt x="242569" y="559181"/>
                  </a:lnTo>
                  <a:close/>
                </a:path>
                <a:path w="257809" h="1474470">
                  <a:moveTo>
                    <a:pt x="103504" y="559181"/>
                  </a:moveTo>
                  <a:lnTo>
                    <a:pt x="95250" y="559181"/>
                  </a:lnTo>
                  <a:lnTo>
                    <a:pt x="95250" y="560451"/>
                  </a:lnTo>
                  <a:lnTo>
                    <a:pt x="103504" y="560451"/>
                  </a:lnTo>
                  <a:lnTo>
                    <a:pt x="103504" y="559181"/>
                  </a:lnTo>
                  <a:close/>
                </a:path>
                <a:path w="257809" h="1474470">
                  <a:moveTo>
                    <a:pt x="102742" y="557911"/>
                  </a:moveTo>
                  <a:lnTo>
                    <a:pt x="94487" y="557911"/>
                  </a:lnTo>
                  <a:lnTo>
                    <a:pt x="94487" y="559181"/>
                  </a:lnTo>
                  <a:lnTo>
                    <a:pt x="102742" y="559181"/>
                  </a:lnTo>
                  <a:lnTo>
                    <a:pt x="102742" y="557911"/>
                  </a:lnTo>
                  <a:close/>
                </a:path>
                <a:path w="257809" h="1474470">
                  <a:moveTo>
                    <a:pt x="243332" y="557911"/>
                  </a:moveTo>
                  <a:lnTo>
                    <a:pt x="235203" y="557911"/>
                  </a:lnTo>
                  <a:lnTo>
                    <a:pt x="235203" y="559181"/>
                  </a:lnTo>
                  <a:lnTo>
                    <a:pt x="243332" y="559181"/>
                  </a:lnTo>
                  <a:lnTo>
                    <a:pt x="243332" y="557911"/>
                  </a:lnTo>
                  <a:close/>
                </a:path>
                <a:path w="257809" h="1474470">
                  <a:moveTo>
                    <a:pt x="101980" y="555370"/>
                  </a:moveTo>
                  <a:lnTo>
                    <a:pt x="93090" y="555370"/>
                  </a:lnTo>
                  <a:lnTo>
                    <a:pt x="93090" y="556641"/>
                  </a:lnTo>
                  <a:lnTo>
                    <a:pt x="93852" y="556641"/>
                  </a:lnTo>
                  <a:lnTo>
                    <a:pt x="93852" y="557911"/>
                  </a:lnTo>
                  <a:lnTo>
                    <a:pt x="101980" y="557911"/>
                  </a:lnTo>
                  <a:lnTo>
                    <a:pt x="101980" y="555370"/>
                  </a:lnTo>
                  <a:close/>
                </a:path>
                <a:path w="257809" h="1474470">
                  <a:moveTo>
                    <a:pt x="175640" y="556641"/>
                  </a:moveTo>
                  <a:lnTo>
                    <a:pt x="158495" y="556641"/>
                  </a:lnTo>
                  <a:lnTo>
                    <a:pt x="158495" y="557911"/>
                  </a:lnTo>
                  <a:lnTo>
                    <a:pt x="175640" y="557911"/>
                  </a:lnTo>
                  <a:lnTo>
                    <a:pt x="175640" y="556641"/>
                  </a:lnTo>
                  <a:close/>
                </a:path>
                <a:path w="257809" h="1474470">
                  <a:moveTo>
                    <a:pt x="244856" y="555370"/>
                  </a:moveTo>
                  <a:lnTo>
                    <a:pt x="235965" y="555370"/>
                  </a:lnTo>
                  <a:lnTo>
                    <a:pt x="235965" y="557911"/>
                  </a:lnTo>
                  <a:lnTo>
                    <a:pt x="244093" y="557911"/>
                  </a:lnTo>
                  <a:lnTo>
                    <a:pt x="244093" y="556641"/>
                  </a:lnTo>
                  <a:lnTo>
                    <a:pt x="244856" y="556641"/>
                  </a:lnTo>
                  <a:lnTo>
                    <a:pt x="244856" y="555370"/>
                  </a:lnTo>
                  <a:close/>
                </a:path>
                <a:path w="257809" h="1474470">
                  <a:moveTo>
                    <a:pt x="177926" y="555370"/>
                  </a:moveTo>
                  <a:lnTo>
                    <a:pt x="156337" y="555370"/>
                  </a:lnTo>
                  <a:lnTo>
                    <a:pt x="156337" y="556641"/>
                  </a:lnTo>
                  <a:lnTo>
                    <a:pt x="177926" y="556641"/>
                  </a:lnTo>
                  <a:lnTo>
                    <a:pt x="177926" y="555370"/>
                  </a:lnTo>
                  <a:close/>
                </a:path>
                <a:path w="257809" h="1474470">
                  <a:moveTo>
                    <a:pt x="99694" y="552831"/>
                  </a:moveTo>
                  <a:lnTo>
                    <a:pt x="92328" y="552831"/>
                  </a:lnTo>
                  <a:lnTo>
                    <a:pt x="92328" y="555370"/>
                  </a:lnTo>
                  <a:lnTo>
                    <a:pt x="100456" y="555370"/>
                  </a:lnTo>
                  <a:lnTo>
                    <a:pt x="100456" y="554101"/>
                  </a:lnTo>
                  <a:lnTo>
                    <a:pt x="99694" y="554101"/>
                  </a:lnTo>
                  <a:lnTo>
                    <a:pt x="99694" y="552831"/>
                  </a:lnTo>
                  <a:close/>
                </a:path>
                <a:path w="257809" h="1474470">
                  <a:moveTo>
                    <a:pt x="181609" y="554101"/>
                  </a:moveTo>
                  <a:lnTo>
                    <a:pt x="153288" y="554101"/>
                  </a:lnTo>
                  <a:lnTo>
                    <a:pt x="153288" y="555370"/>
                  </a:lnTo>
                  <a:lnTo>
                    <a:pt x="181609" y="555370"/>
                  </a:lnTo>
                  <a:lnTo>
                    <a:pt x="181609" y="554101"/>
                  </a:lnTo>
                  <a:close/>
                </a:path>
                <a:path w="257809" h="1474470">
                  <a:moveTo>
                    <a:pt x="245617" y="554101"/>
                  </a:moveTo>
                  <a:lnTo>
                    <a:pt x="236727" y="554101"/>
                  </a:lnTo>
                  <a:lnTo>
                    <a:pt x="236727" y="555370"/>
                  </a:lnTo>
                  <a:lnTo>
                    <a:pt x="245617" y="555370"/>
                  </a:lnTo>
                  <a:lnTo>
                    <a:pt x="245617" y="554101"/>
                  </a:lnTo>
                  <a:close/>
                </a:path>
                <a:path w="257809" h="1474470">
                  <a:moveTo>
                    <a:pt x="184530" y="552831"/>
                  </a:moveTo>
                  <a:lnTo>
                    <a:pt x="151129" y="552831"/>
                  </a:lnTo>
                  <a:lnTo>
                    <a:pt x="151129" y="554101"/>
                  </a:lnTo>
                  <a:lnTo>
                    <a:pt x="184530" y="554101"/>
                  </a:lnTo>
                  <a:lnTo>
                    <a:pt x="184530" y="552831"/>
                  </a:lnTo>
                  <a:close/>
                </a:path>
                <a:path w="257809" h="1474470">
                  <a:moveTo>
                    <a:pt x="247141" y="550291"/>
                  </a:moveTo>
                  <a:lnTo>
                    <a:pt x="238887" y="550291"/>
                  </a:lnTo>
                  <a:lnTo>
                    <a:pt x="238887" y="552831"/>
                  </a:lnTo>
                  <a:lnTo>
                    <a:pt x="238124" y="552831"/>
                  </a:lnTo>
                  <a:lnTo>
                    <a:pt x="238124" y="554101"/>
                  </a:lnTo>
                  <a:lnTo>
                    <a:pt x="246380" y="554101"/>
                  </a:lnTo>
                  <a:lnTo>
                    <a:pt x="246380" y="551561"/>
                  </a:lnTo>
                  <a:lnTo>
                    <a:pt x="247141" y="551561"/>
                  </a:lnTo>
                  <a:lnTo>
                    <a:pt x="247141" y="550291"/>
                  </a:lnTo>
                  <a:close/>
                </a:path>
                <a:path w="257809" h="1474470">
                  <a:moveTo>
                    <a:pt x="99059" y="550291"/>
                  </a:moveTo>
                  <a:lnTo>
                    <a:pt x="90804" y="550291"/>
                  </a:lnTo>
                  <a:lnTo>
                    <a:pt x="90804" y="551561"/>
                  </a:lnTo>
                  <a:lnTo>
                    <a:pt x="91566" y="551561"/>
                  </a:lnTo>
                  <a:lnTo>
                    <a:pt x="91566" y="552831"/>
                  </a:lnTo>
                  <a:lnTo>
                    <a:pt x="99059" y="552831"/>
                  </a:lnTo>
                  <a:lnTo>
                    <a:pt x="99059" y="550291"/>
                  </a:lnTo>
                  <a:close/>
                </a:path>
                <a:path w="257809" h="1474470">
                  <a:moveTo>
                    <a:pt x="187578" y="551561"/>
                  </a:moveTo>
                  <a:lnTo>
                    <a:pt x="148843" y="551561"/>
                  </a:lnTo>
                  <a:lnTo>
                    <a:pt x="148843" y="552831"/>
                  </a:lnTo>
                  <a:lnTo>
                    <a:pt x="187578" y="552831"/>
                  </a:lnTo>
                  <a:lnTo>
                    <a:pt x="187578" y="551561"/>
                  </a:lnTo>
                  <a:close/>
                </a:path>
                <a:path w="257809" h="1474470">
                  <a:moveTo>
                    <a:pt x="165226" y="550291"/>
                  </a:moveTo>
                  <a:lnTo>
                    <a:pt x="148081" y="550291"/>
                  </a:lnTo>
                  <a:lnTo>
                    <a:pt x="148081" y="551561"/>
                  </a:lnTo>
                  <a:lnTo>
                    <a:pt x="165226" y="551561"/>
                  </a:lnTo>
                  <a:lnTo>
                    <a:pt x="165226" y="550291"/>
                  </a:lnTo>
                  <a:close/>
                </a:path>
                <a:path w="257809" h="1474470">
                  <a:moveTo>
                    <a:pt x="188340" y="550291"/>
                  </a:moveTo>
                  <a:lnTo>
                    <a:pt x="168909" y="550291"/>
                  </a:lnTo>
                  <a:lnTo>
                    <a:pt x="168909" y="551561"/>
                  </a:lnTo>
                  <a:lnTo>
                    <a:pt x="188340" y="551561"/>
                  </a:lnTo>
                  <a:lnTo>
                    <a:pt x="188340" y="550291"/>
                  </a:lnTo>
                  <a:close/>
                </a:path>
                <a:path w="257809" h="1474470">
                  <a:moveTo>
                    <a:pt x="97536" y="546481"/>
                  </a:moveTo>
                  <a:lnTo>
                    <a:pt x="89280" y="546481"/>
                  </a:lnTo>
                  <a:lnTo>
                    <a:pt x="89280" y="547751"/>
                  </a:lnTo>
                  <a:lnTo>
                    <a:pt x="90042" y="547751"/>
                  </a:lnTo>
                  <a:lnTo>
                    <a:pt x="90042" y="550291"/>
                  </a:lnTo>
                  <a:lnTo>
                    <a:pt x="98297" y="550291"/>
                  </a:lnTo>
                  <a:lnTo>
                    <a:pt x="98297" y="549020"/>
                  </a:lnTo>
                  <a:lnTo>
                    <a:pt x="97536" y="549020"/>
                  </a:lnTo>
                  <a:lnTo>
                    <a:pt x="97536" y="546481"/>
                  </a:lnTo>
                  <a:close/>
                </a:path>
                <a:path w="257809" h="1474470">
                  <a:moveTo>
                    <a:pt x="160019" y="549020"/>
                  </a:moveTo>
                  <a:lnTo>
                    <a:pt x="146684" y="549020"/>
                  </a:lnTo>
                  <a:lnTo>
                    <a:pt x="146684" y="550291"/>
                  </a:lnTo>
                  <a:lnTo>
                    <a:pt x="160019" y="550291"/>
                  </a:lnTo>
                  <a:lnTo>
                    <a:pt x="160019" y="549020"/>
                  </a:lnTo>
                  <a:close/>
                </a:path>
                <a:path w="257809" h="1474470">
                  <a:moveTo>
                    <a:pt x="190500" y="549020"/>
                  </a:moveTo>
                  <a:lnTo>
                    <a:pt x="174878" y="549020"/>
                  </a:lnTo>
                  <a:lnTo>
                    <a:pt x="174878" y="550291"/>
                  </a:lnTo>
                  <a:lnTo>
                    <a:pt x="190500" y="550291"/>
                  </a:lnTo>
                  <a:lnTo>
                    <a:pt x="190500" y="549020"/>
                  </a:lnTo>
                  <a:close/>
                </a:path>
                <a:path w="257809" h="1474470">
                  <a:moveTo>
                    <a:pt x="248538" y="546481"/>
                  </a:moveTo>
                  <a:lnTo>
                    <a:pt x="240411" y="546481"/>
                  </a:lnTo>
                  <a:lnTo>
                    <a:pt x="240411" y="549020"/>
                  </a:lnTo>
                  <a:lnTo>
                    <a:pt x="239648" y="549020"/>
                  </a:lnTo>
                  <a:lnTo>
                    <a:pt x="239648" y="550291"/>
                  </a:lnTo>
                  <a:lnTo>
                    <a:pt x="247776" y="550291"/>
                  </a:lnTo>
                  <a:lnTo>
                    <a:pt x="247776" y="547751"/>
                  </a:lnTo>
                  <a:lnTo>
                    <a:pt x="248538" y="547751"/>
                  </a:lnTo>
                  <a:lnTo>
                    <a:pt x="248538" y="546481"/>
                  </a:lnTo>
                  <a:close/>
                </a:path>
                <a:path w="257809" h="1474470">
                  <a:moveTo>
                    <a:pt x="157099" y="547751"/>
                  </a:moveTo>
                  <a:lnTo>
                    <a:pt x="145161" y="547751"/>
                  </a:lnTo>
                  <a:lnTo>
                    <a:pt x="145161" y="549020"/>
                  </a:lnTo>
                  <a:lnTo>
                    <a:pt x="157099" y="549020"/>
                  </a:lnTo>
                  <a:lnTo>
                    <a:pt x="157099" y="547751"/>
                  </a:lnTo>
                  <a:close/>
                </a:path>
                <a:path w="257809" h="1474470">
                  <a:moveTo>
                    <a:pt x="192786" y="547751"/>
                  </a:moveTo>
                  <a:lnTo>
                    <a:pt x="178562" y="547751"/>
                  </a:lnTo>
                  <a:lnTo>
                    <a:pt x="178562" y="549020"/>
                  </a:lnTo>
                  <a:lnTo>
                    <a:pt x="192786" y="549020"/>
                  </a:lnTo>
                  <a:lnTo>
                    <a:pt x="192786" y="547751"/>
                  </a:lnTo>
                  <a:close/>
                </a:path>
                <a:path w="257809" h="1474470">
                  <a:moveTo>
                    <a:pt x="155575" y="546481"/>
                  </a:moveTo>
                  <a:lnTo>
                    <a:pt x="144399" y="546481"/>
                  </a:lnTo>
                  <a:lnTo>
                    <a:pt x="144399" y="547751"/>
                  </a:lnTo>
                  <a:lnTo>
                    <a:pt x="155575" y="547751"/>
                  </a:lnTo>
                  <a:lnTo>
                    <a:pt x="155575" y="546481"/>
                  </a:lnTo>
                  <a:close/>
                </a:path>
                <a:path w="257809" h="1474470">
                  <a:moveTo>
                    <a:pt x="193547" y="546481"/>
                  </a:moveTo>
                  <a:lnTo>
                    <a:pt x="180086" y="546481"/>
                  </a:lnTo>
                  <a:lnTo>
                    <a:pt x="180086" y="547751"/>
                  </a:lnTo>
                  <a:lnTo>
                    <a:pt x="193547" y="547751"/>
                  </a:lnTo>
                  <a:lnTo>
                    <a:pt x="193547" y="546481"/>
                  </a:lnTo>
                  <a:close/>
                </a:path>
                <a:path w="257809" h="1474470">
                  <a:moveTo>
                    <a:pt x="96012" y="542670"/>
                  </a:moveTo>
                  <a:lnTo>
                    <a:pt x="87883" y="542670"/>
                  </a:lnTo>
                  <a:lnTo>
                    <a:pt x="87883" y="543941"/>
                  </a:lnTo>
                  <a:lnTo>
                    <a:pt x="88645" y="543941"/>
                  </a:lnTo>
                  <a:lnTo>
                    <a:pt x="88645" y="546481"/>
                  </a:lnTo>
                  <a:lnTo>
                    <a:pt x="96774" y="546481"/>
                  </a:lnTo>
                  <a:lnTo>
                    <a:pt x="96774" y="545211"/>
                  </a:lnTo>
                  <a:lnTo>
                    <a:pt x="96012" y="545211"/>
                  </a:lnTo>
                  <a:lnTo>
                    <a:pt x="96012" y="542670"/>
                  </a:lnTo>
                  <a:close/>
                </a:path>
                <a:path w="257809" h="1474470">
                  <a:moveTo>
                    <a:pt x="153288" y="545211"/>
                  </a:moveTo>
                  <a:lnTo>
                    <a:pt x="142875" y="545211"/>
                  </a:lnTo>
                  <a:lnTo>
                    <a:pt x="142875" y="546481"/>
                  </a:lnTo>
                  <a:lnTo>
                    <a:pt x="153288" y="546481"/>
                  </a:lnTo>
                  <a:lnTo>
                    <a:pt x="153288" y="545211"/>
                  </a:lnTo>
                  <a:close/>
                </a:path>
                <a:path w="257809" h="1474470">
                  <a:moveTo>
                    <a:pt x="194944" y="545211"/>
                  </a:moveTo>
                  <a:lnTo>
                    <a:pt x="183133" y="545211"/>
                  </a:lnTo>
                  <a:lnTo>
                    <a:pt x="183133" y="546481"/>
                  </a:lnTo>
                  <a:lnTo>
                    <a:pt x="194944" y="546481"/>
                  </a:lnTo>
                  <a:lnTo>
                    <a:pt x="194944" y="545211"/>
                  </a:lnTo>
                  <a:close/>
                </a:path>
                <a:path w="257809" h="1474470">
                  <a:moveTo>
                    <a:pt x="250824" y="537591"/>
                  </a:moveTo>
                  <a:lnTo>
                    <a:pt x="243332" y="537591"/>
                  </a:lnTo>
                  <a:lnTo>
                    <a:pt x="243332" y="540131"/>
                  </a:lnTo>
                  <a:lnTo>
                    <a:pt x="242569" y="540131"/>
                  </a:lnTo>
                  <a:lnTo>
                    <a:pt x="242569" y="542670"/>
                  </a:lnTo>
                  <a:lnTo>
                    <a:pt x="241935" y="542670"/>
                  </a:lnTo>
                  <a:lnTo>
                    <a:pt x="241935" y="545211"/>
                  </a:lnTo>
                  <a:lnTo>
                    <a:pt x="241172" y="545211"/>
                  </a:lnTo>
                  <a:lnTo>
                    <a:pt x="241172" y="546481"/>
                  </a:lnTo>
                  <a:lnTo>
                    <a:pt x="249300" y="546481"/>
                  </a:lnTo>
                  <a:lnTo>
                    <a:pt x="249300" y="543941"/>
                  </a:lnTo>
                  <a:lnTo>
                    <a:pt x="250062" y="543941"/>
                  </a:lnTo>
                  <a:lnTo>
                    <a:pt x="250062" y="541401"/>
                  </a:lnTo>
                  <a:lnTo>
                    <a:pt x="250824" y="541401"/>
                  </a:lnTo>
                  <a:lnTo>
                    <a:pt x="250824" y="537591"/>
                  </a:lnTo>
                  <a:close/>
                </a:path>
                <a:path w="257809" h="1474470">
                  <a:moveTo>
                    <a:pt x="151891" y="543941"/>
                  </a:moveTo>
                  <a:lnTo>
                    <a:pt x="141477" y="543941"/>
                  </a:lnTo>
                  <a:lnTo>
                    <a:pt x="141477" y="545211"/>
                  </a:lnTo>
                  <a:lnTo>
                    <a:pt x="151891" y="545211"/>
                  </a:lnTo>
                  <a:lnTo>
                    <a:pt x="151891" y="543941"/>
                  </a:lnTo>
                  <a:close/>
                </a:path>
                <a:path w="257809" h="1474470">
                  <a:moveTo>
                    <a:pt x="196468" y="543941"/>
                  </a:moveTo>
                  <a:lnTo>
                    <a:pt x="185292" y="543941"/>
                  </a:lnTo>
                  <a:lnTo>
                    <a:pt x="185292" y="545211"/>
                  </a:lnTo>
                  <a:lnTo>
                    <a:pt x="196468" y="545211"/>
                  </a:lnTo>
                  <a:lnTo>
                    <a:pt x="196468" y="543941"/>
                  </a:lnTo>
                  <a:close/>
                </a:path>
                <a:path w="257809" h="1474470">
                  <a:moveTo>
                    <a:pt x="150367" y="542670"/>
                  </a:moveTo>
                  <a:lnTo>
                    <a:pt x="140715" y="542670"/>
                  </a:lnTo>
                  <a:lnTo>
                    <a:pt x="140715" y="543941"/>
                  </a:lnTo>
                  <a:lnTo>
                    <a:pt x="150367" y="543941"/>
                  </a:lnTo>
                  <a:lnTo>
                    <a:pt x="150367" y="542670"/>
                  </a:lnTo>
                  <a:close/>
                </a:path>
                <a:path w="257809" h="1474470">
                  <a:moveTo>
                    <a:pt x="197230" y="542670"/>
                  </a:moveTo>
                  <a:lnTo>
                    <a:pt x="186054" y="542670"/>
                  </a:lnTo>
                  <a:lnTo>
                    <a:pt x="186054" y="543941"/>
                  </a:lnTo>
                  <a:lnTo>
                    <a:pt x="197230" y="543941"/>
                  </a:lnTo>
                  <a:lnTo>
                    <a:pt x="197230" y="542670"/>
                  </a:lnTo>
                  <a:close/>
                </a:path>
                <a:path w="257809" h="1474470">
                  <a:moveTo>
                    <a:pt x="94487" y="540131"/>
                  </a:moveTo>
                  <a:lnTo>
                    <a:pt x="87121" y="540131"/>
                  </a:lnTo>
                  <a:lnTo>
                    <a:pt x="87121" y="542670"/>
                  </a:lnTo>
                  <a:lnTo>
                    <a:pt x="95250" y="542670"/>
                  </a:lnTo>
                  <a:lnTo>
                    <a:pt x="95250" y="541401"/>
                  </a:lnTo>
                  <a:lnTo>
                    <a:pt x="94487" y="541401"/>
                  </a:lnTo>
                  <a:lnTo>
                    <a:pt x="94487" y="540131"/>
                  </a:lnTo>
                  <a:close/>
                </a:path>
                <a:path w="257809" h="1474470">
                  <a:moveTo>
                    <a:pt x="148843" y="541401"/>
                  </a:moveTo>
                  <a:lnTo>
                    <a:pt x="139191" y="541401"/>
                  </a:lnTo>
                  <a:lnTo>
                    <a:pt x="139191" y="542670"/>
                  </a:lnTo>
                  <a:lnTo>
                    <a:pt x="148843" y="542670"/>
                  </a:lnTo>
                  <a:lnTo>
                    <a:pt x="148843" y="541401"/>
                  </a:lnTo>
                  <a:close/>
                </a:path>
                <a:path w="257809" h="1474470">
                  <a:moveTo>
                    <a:pt x="197992" y="541401"/>
                  </a:moveTo>
                  <a:lnTo>
                    <a:pt x="188340" y="541401"/>
                  </a:lnTo>
                  <a:lnTo>
                    <a:pt x="188340" y="542670"/>
                  </a:lnTo>
                  <a:lnTo>
                    <a:pt x="197992" y="542670"/>
                  </a:lnTo>
                  <a:lnTo>
                    <a:pt x="197992" y="541401"/>
                  </a:lnTo>
                  <a:close/>
                </a:path>
                <a:path w="257809" h="1474470">
                  <a:moveTo>
                    <a:pt x="148081" y="540131"/>
                  </a:moveTo>
                  <a:lnTo>
                    <a:pt x="138429" y="540131"/>
                  </a:lnTo>
                  <a:lnTo>
                    <a:pt x="138429" y="541401"/>
                  </a:lnTo>
                  <a:lnTo>
                    <a:pt x="148081" y="541401"/>
                  </a:lnTo>
                  <a:lnTo>
                    <a:pt x="148081" y="540131"/>
                  </a:lnTo>
                  <a:close/>
                </a:path>
                <a:path w="257809" h="1474470">
                  <a:moveTo>
                    <a:pt x="199516" y="540131"/>
                  </a:moveTo>
                  <a:lnTo>
                    <a:pt x="189737" y="540131"/>
                  </a:lnTo>
                  <a:lnTo>
                    <a:pt x="189737" y="541401"/>
                  </a:lnTo>
                  <a:lnTo>
                    <a:pt x="199516" y="541401"/>
                  </a:lnTo>
                  <a:lnTo>
                    <a:pt x="199516" y="540131"/>
                  </a:lnTo>
                  <a:close/>
                </a:path>
                <a:path w="257809" h="1474470">
                  <a:moveTo>
                    <a:pt x="92328" y="533781"/>
                  </a:moveTo>
                  <a:lnTo>
                    <a:pt x="84836" y="533781"/>
                  </a:lnTo>
                  <a:lnTo>
                    <a:pt x="84836" y="536320"/>
                  </a:lnTo>
                  <a:lnTo>
                    <a:pt x="85597" y="536320"/>
                  </a:lnTo>
                  <a:lnTo>
                    <a:pt x="85597" y="538861"/>
                  </a:lnTo>
                  <a:lnTo>
                    <a:pt x="86359" y="538861"/>
                  </a:lnTo>
                  <a:lnTo>
                    <a:pt x="86359" y="540131"/>
                  </a:lnTo>
                  <a:lnTo>
                    <a:pt x="93852" y="540131"/>
                  </a:lnTo>
                  <a:lnTo>
                    <a:pt x="93852" y="537591"/>
                  </a:lnTo>
                  <a:lnTo>
                    <a:pt x="93090" y="537591"/>
                  </a:lnTo>
                  <a:lnTo>
                    <a:pt x="93090" y="535051"/>
                  </a:lnTo>
                  <a:lnTo>
                    <a:pt x="92328" y="535051"/>
                  </a:lnTo>
                  <a:lnTo>
                    <a:pt x="92328" y="533781"/>
                  </a:lnTo>
                  <a:close/>
                </a:path>
                <a:path w="257809" h="1474470">
                  <a:moveTo>
                    <a:pt x="146684" y="538861"/>
                  </a:moveTo>
                  <a:lnTo>
                    <a:pt x="137667" y="538861"/>
                  </a:lnTo>
                  <a:lnTo>
                    <a:pt x="137667" y="540131"/>
                  </a:lnTo>
                  <a:lnTo>
                    <a:pt x="146684" y="540131"/>
                  </a:lnTo>
                  <a:lnTo>
                    <a:pt x="146684" y="538861"/>
                  </a:lnTo>
                  <a:close/>
                </a:path>
                <a:path w="257809" h="1474470">
                  <a:moveTo>
                    <a:pt x="200151" y="538861"/>
                  </a:moveTo>
                  <a:lnTo>
                    <a:pt x="191262" y="538861"/>
                  </a:lnTo>
                  <a:lnTo>
                    <a:pt x="191262" y="540131"/>
                  </a:lnTo>
                  <a:lnTo>
                    <a:pt x="200151" y="540131"/>
                  </a:lnTo>
                  <a:lnTo>
                    <a:pt x="200151" y="538861"/>
                  </a:lnTo>
                  <a:close/>
                </a:path>
                <a:path w="257809" h="1474470">
                  <a:moveTo>
                    <a:pt x="145922" y="537591"/>
                  </a:moveTo>
                  <a:lnTo>
                    <a:pt x="136905" y="537591"/>
                  </a:lnTo>
                  <a:lnTo>
                    <a:pt x="136905" y="538861"/>
                  </a:lnTo>
                  <a:lnTo>
                    <a:pt x="145922" y="538861"/>
                  </a:lnTo>
                  <a:lnTo>
                    <a:pt x="145922" y="537591"/>
                  </a:lnTo>
                  <a:close/>
                </a:path>
                <a:path w="257809" h="1474470">
                  <a:moveTo>
                    <a:pt x="200913" y="537591"/>
                  </a:moveTo>
                  <a:lnTo>
                    <a:pt x="192024" y="537591"/>
                  </a:lnTo>
                  <a:lnTo>
                    <a:pt x="192024" y="538861"/>
                  </a:lnTo>
                  <a:lnTo>
                    <a:pt x="200913" y="538861"/>
                  </a:lnTo>
                  <a:lnTo>
                    <a:pt x="200913" y="537591"/>
                  </a:lnTo>
                  <a:close/>
                </a:path>
                <a:path w="257809" h="1474470">
                  <a:moveTo>
                    <a:pt x="145161" y="536320"/>
                  </a:moveTo>
                  <a:lnTo>
                    <a:pt x="136270" y="536320"/>
                  </a:lnTo>
                  <a:lnTo>
                    <a:pt x="136270" y="537591"/>
                  </a:lnTo>
                  <a:lnTo>
                    <a:pt x="145161" y="537591"/>
                  </a:lnTo>
                  <a:lnTo>
                    <a:pt x="145161" y="536320"/>
                  </a:lnTo>
                  <a:close/>
                </a:path>
                <a:path w="257809" h="1474470">
                  <a:moveTo>
                    <a:pt x="201675" y="536320"/>
                  </a:moveTo>
                  <a:lnTo>
                    <a:pt x="192786" y="536320"/>
                  </a:lnTo>
                  <a:lnTo>
                    <a:pt x="192786" y="537591"/>
                  </a:lnTo>
                  <a:lnTo>
                    <a:pt x="201675" y="537591"/>
                  </a:lnTo>
                  <a:lnTo>
                    <a:pt x="201675" y="536320"/>
                  </a:lnTo>
                  <a:close/>
                </a:path>
                <a:path w="257809" h="1474470">
                  <a:moveTo>
                    <a:pt x="250062" y="438531"/>
                  </a:moveTo>
                  <a:lnTo>
                    <a:pt x="242569" y="438531"/>
                  </a:lnTo>
                  <a:lnTo>
                    <a:pt x="242569" y="442341"/>
                  </a:lnTo>
                  <a:lnTo>
                    <a:pt x="243332" y="442341"/>
                  </a:lnTo>
                  <a:lnTo>
                    <a:pt x="243332" y="451231"/>
                  </a:lnTo>
                  <a:lnTo>
                    <a:pt x="244093" y="451231"/>
                  </a:lnTo>
                  <a:lnTo>
                    <a:pt x="244093" y="462661"/>
                  </a:lnTo>
                  <a:lnTo>
                    <a:pt x="244856" y="462661"/>
                  </a:lnTo>
                  <a:lnTo>
                    <a:pt x="244856" y="472820"/>
                  </a:lnTo>
                  <a:lnTo>
                    <a:pt x="245617" y="472820"/>
                  </a:lnTo>
                  <a:lnTo>
                    <a:pt x="245617" y="482981"/>
                  </a:lnTo>
                  <a:lnTo>
                    <a:pt x="246380" y="482981"/>
                  </a:lnTo>
                  <a:lnTo>
                    <a:pt x="246380" y="496950"/>
                  </a:lnTo>
                  <a:lnTo>
                    <a:pt x="247141" y="496950"/>
                  </a:lnTo>
                  <a:lnTo>
                    <a:pt x="247141" y="512191"/>
                  </a:lnTo>
                  <a:lnTo>
                    <a:pt x="246380" y="512191"/>
                  </a:lnTo>
                  <a:lnTo>
                    <a:pt x="246380" y="523620"/>
                  </a:lnTo>
                  <a:lnTo>
                    <a:pt x="245617" y="523620"/>
                  </a:lnTo>
                  <a:lnTo>
                    <a:pt x="245617" y="528701"/>
                  </a:lnTo>
                  <a:lnTo>
                    <a:pt x="244856" y="528701"/>
                  </a:lnTo>
                  <a:lnTo>
                    <a:pt x="244856" y="533781"/>
                  </a:lnTo>
                  <a:lnTo>
                    <a:pt x="244093" y="533781"/>
                  </a:lnTo>
                  <a:lnTo>
                    <a:pt x="244093" y="537591"/>
                  </a:lnTo>
                  <a:lnTo>
                    <a:pt x="251587" y="537591"/>
                  </a:lnTo>
                  <a:lnTo>
                    <a:pt x="251587" y="532511"/>
                  </a:lnTo>
                  <a:lnTo>
                    <a:pt x="252348" y="532511"/>
                  </a:lnTo>
                  <a:lnTo>
                    <a:pt x="252348" y="527431"/>
                  </a:lnTo>
                  <a:lnTo>
                    <a:pt x="252984" y="527431"/>
                  </a:lnTo>
                  <a:lnTo>
                    <a:pt x="252984" y="517270"/>
                  </a:lnTo>
                  <a:lnTo>
                    <a:pt x="253745" y="517270"/>
                  </a:lnTo>
                  <a:lnTo>
                    <a:pt x="253745" y="490600"/>
                  </a:lnTo>
                  <a:lnTo>
                    <a:pt x="252984" y="490600"/>
                  </a:lnTo>
                  <a:lnTo>
                    <a:pt x="252984" y="477900"/>
                  </a:lnTo>
                  <a:lnTo>
                    <a:pt x="252348" y="477900"/>
                  </a:lnTo>
                  <a:lnTo>
                    <a:pt x="252348" y="469011"/>
                  </a:lnTo>
                  <a:lnTo>
                    <a:pt x="251587" y="469011"/>
                  </a:lnTo>
                  <a:lnTo>
                    <a:pt x="251587" y="458850"/>
                  </a:lnTo>
                  <a:lnTo>
                    <a:pt x="250824" y="458850"/>
                  </a:lnTo>
                  <a:lnTo>
                    <a:pt x="250824" y="446150"/>
                  </a:lnTo>
                  <a:lnTo>
                    <a:pt x="250062" y="446150"/>
                  </a:lnTo>
                  <a:lnTo>
                    <a:pt x="250062" y="438531"/>
                  </a:lnTo>
                  <a:close/>
                </a:path>
                <a:path w="257809" h="1474470">
                  <a:moveTo>
                    <a:pt x="143637" y="535051"/>
                  </a:moveTo>
                  <a:lnTo>
                    <a:pt x="135508" y="535051"/>
                  </a:lnTo>
                  <a:lnTo>
                    <a:pt x="135508" y="536320"/>
                  </a:lnTo>
                  <a:lnTo>
                    <a:pt x="143637" y="536320"/>
                  </a:lnTo>
                  <a:lnTo>
                    <a:pt x="143637" y="535051"/>
                  </a:lnTo>
                  <a:close/>
                </a:path>
                <a:path w="257809" h="1474470">
                  <a:moveTo>
                    <a:pt x="203199" y="533781"/>
                  </a:moveTo>
                  <a:lnTo>
                    <a:pt x="194309" y="533781"/>
                  </a:lnTo>
                  <a:lnTo>
                    <a:pt x="194309" y="536320"/>
                  </a:lnTo>
                  <a:lnTo>
                    <a:pt x="202437" y="536320"/>
                  </a:lnTo>
                  <a:lnTo>
                    <a:pt x="202437" y="535051"/>
                  </a:lnTo>
                  <a:lnTo>
                    <a:pt x="203199" y="535051"/>
                  </a:lnTo>
                  <a:lnTo>
                    <a:pt x="203199" y="533781"/>
                  </a:lnTo>
                  <a:close/>
                </a:path>
                <a:path w="257809" h="1474470">
                  <a:moveTo>
                    <a:pt x="142875" y="533781"/>
                  </a:moveTo>
                  <a:lnTo>
                    <a:pt x="134746" y="533781"/>
                  </a:lnTo>
                  <a:lnTo>
                    <a:pt x="134746" y="535051"/>
                  </a:lnTo>
                  <a:lnTo>
                    <a:pt x="142875" y="535051"/>
                  </a:lnTo>
                  <a:lnTo>
                    <a:pt x="142875" y="533781"/>
                  </a:lnTo>
                  <a:close/>
                </a:path>
                <a:path w="257809" h="1474470">
                  <a:moveTo>
                    <a:pt x="90042" y="527431"/>
                  </a:moveTo>
                  <a:lnTo>
                    <a:pt x="82676" y="527431"/>
                  </a:lnTo>
                  <a:lnTo>
                    <a:pt x="82676" y="529970"/>
                  </a:lnTo>
                  <a:lnTo>
                    <a:pt x="83312" y="529970"/>
                  </a:lnTo>
                  <a:lnTo>
                    <a:pt x="83312" y="532511"/>
                  </a:lnTo>
                  <a:lnTo>
                    <a:pt x="84074" y="532511"/>
                  </a:lnTo>
                  <a:lnTo>
                    <a:pt x="84074" y="533781"/>
                  </a:lnTo>
                  <a:lnTo>
                    <a:pt x="91566" y="533781"/>
                  </a:lnTo>
                  <a:lnTo>
                    <a:pt x="91566" y="531241"/>
                  </a:lnTo>
                  <a:lnTo>
                    <a:pt x="90804" y="531241"/>
                  </a:lnTo>
                  <a:lnTo>
                    <a:pt x="90804" y="528701"/>
                  </a:lnTo>
                  <a:lnTo>
                    <a:pt x="90042" y="528701"/>
                  </a:lnTo>
                  <a:lnTo>
                    <a:pt x="90042" y="527431"/>
                  </a:lnTo>
                  <a:close/>
                </a:path>
                <a:path w="257809" h="1474470">
                  <a:moveTo>
                    <a:pt x="142112" y="532511"/>
                  </a:moveTo>
                  <a:lnTo>
                    <a:pt x="133984" y="532511"/>
                  </a:lnTo>
                  <a:lnTo>
                    <a:pt x="133984" y="533781"/>
                  </a:lnTo>
                  <a:lnTo>
                    <a:pt x="142112" y="533781"/>
                  </a:lnTo>
                  <a:lnTo>
                    <a:pt x="142112" y="532511"/>
                  </a:lnTo>
                  <a:close/>
                </a:path>
                <a:path w="257809" h="1474470">
                  <a:moveTo>
                    <a:pt x="204723" y="529970"/>
                  </a:moveTo>
                  <a:lnTo>
                    <a:pt x="196468" y="529970"/>
                  </a:lnTo>
                  <a:lnTo>
                    <a:pt x="196468" y="532511"/>
                  </a:lnTo>
                  <a:lnTo>
                    <a:pt x="195706" y="532511"/>
                  </a:lnTo>
                  <a:lnTo>
                    <a:pt x="195706" y="533781"/>
                  </a:lnTo>
                  <a:lnTo>
                    <a:pt x="203962" y="533781"/>
                  </a:lnTo>
                  <a:lnTo>
                    <a:pt x="203962" y="531241"/>
                  </a:lnTo>
                  <a:lnTo>
                    <a:pt x="204723" y="531241"/>
                  </a:lnTo>
                  <a:lnTo>
                    <a:pt x="204723" y="529970"/>
                  </a:lnTo>
                  <a:close/>
                </a:path>
                <a:path w="257809" h="1474470">
                  <a:moveTo>
                    <a:pt x="141477" y="529970"/>
                  </a:moveTo>
                  <a:lnTo>
                    <a:pt x="133222" y="529970"/>
                  </a:lnTo>
                  <a:lnTo>
                    <a:pt x="133222" y="532511"/>
                  </a:lnTo>
                  <a:lnTo>
                    <a:pt x="141477" y="532511"/>
                  </a:lnTo>
                  <a:lnTo>
                    <a:pt x="141477" y="529970"/>
                  </a:lnTo>
                  <a:close/>
                </a:path>
                <a:path w="257809" h="1474470">
                  <a:moveTo>
                    <a:pt x="140715" y="528701"/>
                  </a:moveTo>
                  <a:lnTo>
                    <a:pt x="132461" y="528701"/>
                  </a:lnTo>
                  <a:lnTo>
                    <a:pt x="132461" y="529970"/>
                  </a:lnTo>
                  <a:lnTo>
                    <a:pt x="140715" y="529970"/>
                  </a:lnTo>
                  <a:lnTo>
                    <a:pt x="140715" y="528701"/>
                  </a:lnTo>
                  <a:close/>
                </a:path>
                <a:path w="257809" h="1474470">
                  <a:moveTo>
                    <a:pt x="205359" y="475361"/>
                  </a:moveTo>
                  <a:lnTo>
                    <a:pt x="198754" y="475361"/>
                  </a:lnTo>
                  <a:lnTo>
                    <a:pt x="198754" y="481711"/>
                  </a:lnTo>
                  <a:lnTo>
                    <a:pt x="199516" y="481711"/>
                  </a:lnTo>
                  <a:lnTo>
                    <a:pt x="199516" y="491870"/>
                  </a:lnTo>
                  <a:lnTo>
                    <a:pt x="200151" y="491870"/>
                  </a:lnTo>
                  <a:lnTo>
                    <a:pt x="200151" y="518541"/>
                  </a:lnTo>
                  <a:lnTo>
                    <a:pt x="199516" y="518541"/>
                  </a:lnTo>
                  <a:lnTo>
                    <a:pt x="199516" y="523620"/>
                  </a:lnTo>
                  <a:lnTo>
                    <a:pt x="198754" y="523620"/>
                  </a:lnTo>
                  <a:lnTo>
                    <a:pt x="198754" y="526161"/>
                  </a:lnTo>
                  <a:lnTo>
                    <a:pt x="197992" y="526161"/>
                  </a:lnTo>
                  <a:lnTo>
                    <a:pt x="197992" y="528701"/>
                  </a:lnTo>
                  <a:lnTo>
                    <a:pt x="197230" y="528701"/>
                  </a:lnTo>
                  <a:lnTo>
                    <a:pt x="197230" y="529970"/>
                  </a:lnTo>
                  <a:lnTo>
                    <a:pt x="205359" y="529970"/>
                  </a:lnTo>
                  <a:lnTo>
                    <a:pt x="205359" y="527431"/>
                  </a:lnTo>
                  <a:lnTo>
                    <a:pt x="206120" y="527431"/>
                  </a:lnTo>
                  <a:lnTo>
                    <a:pt x="206120" y="521081"/>
                  </a:lnTo>
                  <a:lnTo>
                    <a:pt x="206883" y="521081"/>
                  </a:lnTo>
                  <a:lnTo>
                    <a:pt x="206883" y="512191"/>
                  </a:lnTo>
                  <a:lnTo>
                    <a:pt x="207644" y="512191"/>
                  </a:lnTo>
                  <a:lnTo>
                    <a:pt x="207644" y="502031"/>
                  </a:lnTo>
                  <a:lnTo>
                    <a:pt x="206883" y="502031"/>
                  </a:lnTo>
                  <a:lnTo>
                    <a:pt x="206883" y="486791"/>
                  </a:lnTo>
                  <a:lnTo>
                    <a:pt x="206120" y="486791"/>
                  </a:lnTo>
                  <a:lnTo>
                    <a:pt x="206120" y="477900"/>
                  </a:lnTo>
                  <a:lnTo>
                    <a:pt x="205359" y="477900"/>
                  </a:lnTo>
                  <a:lnTo>
                    <a:pt x="205359" y="475361"/>
                  </a:lnTo>
                  <a:close/>
                </a:path>
                <a:path w="257809" h="1474470">
                  <a:moveTo>
                    <a:pt x="139953" y="527431"/>
                  </a:moveTo>
                  <a:lnTo>
                    <a:pt x="131699" y="527431"/>
                  </a:lnTo>
                  <a:lnTo>
                    <a:pt x="131699" y="528701"/>
                  </a:lnTo>
                  <a:lnTo>
                    <a:pt x="139953" y="528701"/>
                  </a:lnTo>
                  <a:lnTo>
                    <a:pt x="139953" y="527431"/>
                  </a:lnTo>
                  <a:close/>
                </a:path>
                <a:path w="257809" h="1474470">
                  <a:moveTo>
                    <a:pt x="89280" y="524891"/>
                  </a:moveTo>
                  <a:lnTo>
                    <a:pt x="81914" y="524891"/>
                  </a:lnTo>
                  <a:lnTo>
                    <a:pt x="81914" y="527431"/>
                  </a:lnTo>
                  <a:lnTo>
                    <a:pt x="89280" y="527431"/>
                  </a:lnTo>
                  <a:lnTo>
                    <a:pt x="89280" y="524891"/>
                  </a:lnTo>
                  <a:close/>
                </a:path>
                <a:path w="257809" h="1474470">
                  <a:moveTo>
                    <a:pt x="136905" y="519811"/>
                  </a:moveTo>
                  <a:lnTo>
                    <a:pt x="129539" y="519811"/>
                  </a:lnTo>
                  <a:lnTo>
                    <a:pt x="129539" y="522350"/>
                  </a:lnTo>
                  <a:lnTo>
                    <a:pt x="130301" y="522350"/>
                  </a:lnTo>
                  <a:lnTo>
                    <a:pt x="130301" y="524891"/>
                  </a:lnTo>
                  <a:lnTo>
                    <a:pt x="130937" y="524891"/>
                  </a:lnTo>
                  <a:lnTo>
                    <a:pt x="130937" y="527431"/>
                  </a:lnTo>
                  <a:lnTo>
                    <a:pt x="139191" y="527431"/>
                  </a:lnTo>
                  <a:lnTo>
                    <a:pt x="139191" y="526161"/>
                  </a:lnTo>
                  <a:lnTo>
                    <a:pt x="138429" y="526161"/>
                  </a:lnTo>
                  <a:lnTo>
                    <a:pt x="138429" y="523620"/>
                  </a:lnTo>
                  <a:lnTo>
                    <a:pt x="137667" y="523620"/>
                  </a:lnTo>
                  <a:lnTo>
                    <a:pt x="137667" y="521081"/>
                  </a:lnTo>
                  <a:lnTo>
                    <a:pt x="136905" y="521081"/>
                  </a:lnTo>
                  <a:lnTo>
                    <a:pt x="136905" y="519811"/>
                  </a:lnTo>
                  <a:close/>
                </a:path>
                <a:path w="257809" h="1474470">
                  <a:moveTo>
                    <a:pt x="88645" y="521081"/>
                  </a:moveTo>
                  <a:lnTo>
                    <a:pt x="81152" y="521081"/>
                  </a:lnTo>
                  <a:lnTo>
                    <a:pt x="81152" y="524891"/>
                  </a:lnTo>
                  <a:lnTo>
                    <a:pt x="88645" y="524891"/>
                  </a:lnTo>
                  <a:lnTo>
                    <a:pt x="88645" y="521081"/>
                  </a:lnTo>
                  <a:close/>
                </a:path>
                <a:path w="257809" h="1474470">
                  <a:moveTo>
                    <a:pt x="83312" y="477900"/>
                  </a:moveTo>
                  <a:lnTo>
                    <a:pt x="75945" y="477900"/>
                  </a:lnTo>
                  <a:lnTo>
                    <a:pt x="75945" y="481711"/>
                  </a:lnTo>
                  <a:lnTo>
                    <a:pt x="76707" y="481711"/>
                  </a:lnTo>
                  <a:lnTo>
                    <a:pt x="76707" y="493141"/>
                  </a:lnTo>
                  <a:lnTo>
                    <a:pt x="77469" y="493141"/>
                  </a:lnTo>
                  <a:lnTo>
                    <a:pt x="77469" y="499491"/>
                  </a:lnTo>
                  <a:lnTo>
                    <a:pt x="78104" y="499491"/>
                  </a:lnTo>
                  <a:lnTo>
                    <a:pt x="78104" y="505841"/>
                  </a:lnTo>
                  <a:lnTo>
                    <a:pt x="78866" y="505841"/>
                  </a:lnTo>
                  <a:lnTo>
                    <a:pt x="78866" y="512191"/>
                  </a:lnTo>
                  <a:lnTo>
                    <a:pt x="79628" y="512191"/>
                  </a:lnTo>
                  <a:lnTo>
                    <a:pt x="79628" y="517270"/>
                  </a:lnTo>
                  <a:lnTo>
                    <a:pt x="80390" y="517270"/>
                  </a:lnTo>
                  <a:lnTo>
                    <a:pt x="80390" y="521081"/>
                  </a:lnTo>
                  <a:lnTo>
                    <a:pt x="87883" y="521081"/>
                  </a:lnTo>
                  <a:lnTo>
                    <a:pt x="87883" y="518541"/>
                  </a:lnTo>
                  <a:lnTo>
                    <a:pt x="87121" y="518541"/>
                  </a:lnTo>
                  <a:lnTo>
                    <a:pt x="87121" y="513461"/>
                  </a:lnTo>
                  <a:lnTo>
                    <a:pt x="86359" y="513461"/>
                  </a:lnTo>
                  <a:lnTo>
                    <a:pt x="86359" y="508381"/>
                  </a:lnTo>
                  <a:lnTo>
                    <a:pt x="85597" y="508381"/>
                  </a:lnTo>
                  <a:lnTo>
                    <a:pt x="85597" y="502031"/>
                  </a:lnTo>
                  <a:lnTo>
                    <a:pt x="84836" y="502031"/>
                  </a:lnTo>
                  <a:lnTo>
                    <a:pt x="84836" y="496950"/>
                  </a:lnTo>
                  <a:lnTo>
                    <a:pt x="84074" y="496950"/>
                  </a:lnTo>
                  <a:lnTo>
                    <a:pt x="84074" y="489331"/>
                  </a:lnTo>
                  <a:lnTo>
                    <a:pt x="83312" y="489331"/>
                  </a:lnTo>
                  <a:lnTo>
                    <a:pt x="83312" y="477900"/>
                  </a:lnTo>
                  <a:close/>
                </a:path>
                <a:path w="257809" h="1474470">
                  <a:moveTo>
                    <a:pt x="134746" y="510920"/>
                  </a:moveTo>
                  <a:lnTo>
                    <a:pt x="127253" y="510920"/>
                  </a:lnTo>
                  <a:lnTo>
                    <a:pt x="127253" y="514731"/>
                  </a:lnTo>
                  <a:lnTo>
                    <a:pt x="128015" y="514731"/>
                  </a:lnTo>
                  <a:lnTo>
                    <a:pt x="128015" y="517270"/>
                  </a:lnTo>
                  <a:lnTo>
                    <a:pt x="128777" y="517270"/>
                  </a:lnTo>
                  <a:lnTo>
                    <a:pt x="128777" y="519811"/>
                  </a:lnTo>
                  <a:lnTo>
                    <a:pt x="136270" y="519811"/>
                  </a:lnTo>
                  <a:lnTo>
                    <a:pt x="136270" y="516000"/>
                  </a:lnTo>
                  <a:lnTo>
                    <a:pt x="135508" y="516000"/>
                  </a:lnTo>
                  <a:lnTo>
                    <a:pt x="135508" y="513461"/>
                  </a:lnTo>
                  <a:lnTo>
                    <a:pt x="134746" y="513461"/>
                  </a:lnTo>
                  <a:lnTo>
                    <a:pt x="134746" y="510920"/>
                  </a:lnTo>
                  <a:close/>
                </a:path>
                <a:path w="257809" h="1474470">
                  <a:moveTo>
                    <a:pt x="133222" y="502031"/>
                  </a:moveTo>
                  <a:lnTo>
                    <a:pt x="125729" y="502031"/>
                  </a:lnTo>
                  <a:lnTo>
                    <a:pt x="125729" y="505841"/>
                  </a:lnTo>
                  <a:lnTo>
                    <a:pt x="126491" y="505841"/>
                  </a:lnTo>
                  <a:lnTo>
                    <a:pt x="126491" y="510920"/>
                  </a:lnTo>
                  <a:lnTo>
                    <a:pt x="133984" y="510920"/>
                  </a:lnTo>
                  <a:lnTo>
                    <a:pt x="133984" y="507111"/>
                  </a:lnTo>
                  <a:lnTo>
                    <a:pt x="133222" y="507111"/>
                  </a:lnTo>
                  <a:lnTo>
                    <a:pt x="133222" y="502031"/>
                  </a:lnTo>
                  <a:close/>
                </a:path>
                <a:path w="257809" h="1474470">
                  <a:moveTo>
                    <a:pt x="205359" y="467741"/>
                  </a:moveTo>
                  <a:lnTo>
                    <a:pt x="184530" y="467741"/>
                  </a:lnTo>
                  <a:lnTo>
                    <a:pt x="184530" y="469011"/>
                  </a:lnTo>
                  <a:lnTo>
                    <a:pt x="169671" y="469011"/>
                  </a:lnTo>
                  <a:lnTo>
                    <a:pt x="169671" y="470281"/>
                  </a:lnTo>
                  <a:lnTo>
                    <a:pt x="123570" y="470281"/>
                  </a:lnTo>
                  <a:lnTo>
                    <a:pt x="123570" y="471550"/>
                  </a:lnTo>
                  <a:lnTo>
                    <a:pt x="122046" y="471550"/>
                  </a:lnTo>
                  <a:lnTo>
                    <a:pt x="122046" y="474091"/>
                  </a:lnTo>
                  <a:lnTo>
                    <a:pt x="122808" y="474091"/>
                  </a:lnTo>
                  <a:lnTo>
                    <a:pt x="122808" y="482981"/>
                  </a:lnTo>
                  <a:lnTo>
                    <a:pt x="123570" y="482981"/>
                  </a:lnTo>
                  <a:lnTo>
                    <a:pt x="123570" y="490600"/>
                  </a:lnTo>
                  <a:lnTo>
                    <a:pt x="124332" y="490600"/>
                  </a:lnTo>
                  <a:lnTo>
                    <a:pt x="124332" y="496950"/>
                  </a:lnTo>
                  <a:lnTo>
                    <a:pt x="125094" y="496950"/>
                  </a:lnTo>
                  <a:lnTo>
                    <a:pt x="125094" y="502031"/>
                  </a:lnTo>
                  <a:lnTo>
                    <a:pt x="132461" y="502031"/>
                  </a:lnTo>
                  <a:lnTo>
                    <a:pt x="132461" y="498220"/>
                  </a:lnTo>
                  <a:lnTo>
                    <a:pt x="131699" y="498220"/>
                  </a:lnTo>
                  <a:lnTo>
                    <a:pt x="131699" y="493141"/>
                  </a:lnTo>
                  <a:lnTo>
                    <a:pt x="130937" y="493141"/>
                  </a:lnTo>
                  <a:lnTo>
                    <a:pt x="130937" y="486791"/>
                  </a:lnTo>
                  <a:lnTo>
                    <a:pt x="130301" y="486791"/>
                  </a:lnTo>
                  <a:lnTo>
                    <a:pt x="130301" y="479170"/>
                  </a:lnTo>
                  <a:lnTo>
                    <a:pt x="129539" y="479170"/>
                  </a:lnTo>
                  <a:lnTo>
                    <a:pt x="129539" y="477900"/>
                  </a:lnTo>
                  <a:lnTo>
                    <a:pt x="130937" y="477900"/>
                  </a:lnTo>
                  <a:lnTo>
                    <a:pt x="130937" y="476631"/>
                  </a:lnTo>
                  <a:lnTo>
                    <a:pt x="174116" y="476631"/>
                  </a:lnTo>
                  <a:lnTo>
                    <a:pt x="174116" y="475361"/>
                  </a:lnTo>
                  <a:lnTo>
                    <a:pt x="205359" y="475361"/>
                  </a:lnTo>
                  <a:lnTo>
                    <a:pt x="205359" y="467741"/>
                  </a:lnTo>
                  <a:close/>
                </a:path>
                <a:path w="257809" h="1474470">
                  <a:moveTo>
                    <a:pt x="82676" y="471550"/>
                  </a:moveTo>
                  <a:lnTo>
                    <a:pt x="9651" y="471550"/>
                  </a:lnTo>
                  <a:lnTo>
                    <a:pt x="9651" y="472820"/>
                  </a:lnTo>
                  <a:lnTo>
                    <a:pt x="11937" y="472820"/>
                  </a:lnTo>
                  <a:lnTo>
                    <a:pt x="11937" y="474091"/>
                  </a:lnTo>
                  <a:lnTo>
                    <a:pt x="13462" y="474091"/>
                  </a:lnTo>
                  <a:lnTo>
                    <a:pt x="13462" y="475361"/>
                  </a:lnTo>
                  <a:lnTo>
                    <a:pt x="15620" y="475361"/>
                  </a:lnTo>
                  <a:lnTo>
                    <a:pt x="15620" y="476631"/>
                  </a:lnTo>
                  <a:lnTo>
                    <a:pt x="21589" y="476631"/>
                  </a:lnTo>
                  <a:lnTo>
                    <a:pt x="21589" y="477900"/>
                  </a:lnTo>
                  <a:lnTo>
                    <a:pt x="82676" y="477900"/>
                  </a:lnTo>
                  <a:lnTo>
                    <a:pt x="82676" y="471550"/>
                  </a:lnTo>
                  <a:close/>
                </a:path>
                <a:path w="257809" h="1474470">
                  <a:moveTo>
                    <a:pt x="26034" y="470281"/>
                  </a:moveTo>
                  <a:lnTo>
                    <a:pt x="8254" y="470281"/>
                  </a:lnTo>
                  <a:lnTo>
                    <a:pt x="8254" y="471550"/>
                  </a:lnTo>
                  <a:lnTo>
                    <a:pt x="26034" y="471550"/>
                  </a:lnTo>
                  <a:lnTo>
                    <a:pt x="26034" y="470281"/>
                  </a:lnTo>
                  <a:close/>
                </a:path>
                <a:path w="257809" h="1474470">
                  <a:moveTo>
                    <a:pt x="18668" y="469011"/>
                  </a:moveTo>
                  <a:lnTo>
                    <a:pt x="6730" y="469011"/>
                  </a:lnTo>
                  <a:lnTo>
                    <a:pt x="6730" y="470281"/>
                  </a:lnTo>
                  <a:lnTo>
                    <a:pt x="18668" y="470281"/>
                  </a:lnTo>
                  <a:lnTo>
                    <a:pt x="18668" y="469011"/>
                  </a:lnTo>
                  <a:close/>
                </a:path>
                <a:path w="257809" h="1474470">
                  <a:moveTo>
                    <a:pt x="17144" y="467741"/>
                  </a:moveTo>
                  <a:lnTo>
                    <a:pt x="5968" y="467741"/>
                  </a:lnTo>
                  <a:lnTo>
                    <a:pt x="5968" y="469011"/>
                  </a:lnTo>
                  <a:lnTo>
                    <a:pt x="17144" y="469011"/>
                  </a:lnTo>
                  <a:lnTo>
                    <a:pt x="17144" y="467741"/>
                  </a:lnTo>
                  <a:close/>
                </a:path>
                <a:path w="257809" h="1474470">
                  <a:moveTo>
                    <a:pt x="14858" y="466470"/>
                  </a:moveTo>
                  <a:lnTo>
                    <a:pt x="5206" y="466470"/>
                  </a:lnTo>
                  <a:lnTo>
                    <a:pt x="5206" y="467741"/>
                  </a:lnTo>
                  <a:lnTo>
                    <a:pt x="14858" y="467741"/>
                  </a:lnTo>
                  <a:lnTo>
                    <a:pt x="14858" y="466470"/>
                  </a:lnTo>
                  <a:close/>
                </a:path>
                <a:path w="257809" h="1474470">
                  <a:moveTo>
                    <a:pt x="12700" y="463931"/>
                  </a:moveTo>
                  <a:lnTo>
                    <a:pt x="3809" y="463931"/>
                  </a:lnTo>
                  <a:lnTo>
                    <a:pt x="3809" y="466470"/>
                  </a:lnTo>
                  <a:lnTo>
                    <a:pt x="13462" y="466470"/>
                  </a:lnTo>
                  <a:lnTo>
                    <a:pt x="13462" y="465200"/>
                  </a:lnTo>
                  <a:lnTo>
                    <a:pt x="12700" y="465200"/>
                  </a:lnTo>
                  <a:lnTo>
                    <a:pt x="12700" y="463931"/>
                  </a:lnTo>
                  <a:close/>
                </a:path>
                <a:path w="257809" h="1474470">
                  <a:moveTo>
                    <a:pt x="11175" y="462661"/>
                  </a:moveTo>
                  <a:lnTo>
                    <a:pt x="3047" y="462661"/>
                  </a:lnTo>
                  <a:lnTo>
                    <a:pt x="3047" y="463931"/>
                  </a:lnTo>
                  <a:lnTo>
                    <a:pt x="11175" y="463931"/>
                  </a:lnTo>
                  <a:lnTo>
                    <a:pt x="11175" y="462661"/>
                  </a:lnTo>
                  <a:close/>
                </a:path>
                <a:path w="257809" h="1474470">
                  <a:moveTo>
                    <a:pt x="10413" y="461391"/>
                  </a:moveTo>
                  <a:lnTo>
                    <a:pt x="2286" y="461391"/>
                  </a:lnTo>
                  <a:lnTo>
                    <a:pt x="2286" y="462661"/>
                  </a:lnTo>
                  <a:lnTo>
                    <a:pt x="10413" y="462661"/>
                  </a:lnTo>
                  <a:lnTo>
                    <a:pt x="10413" y="461391"/>
                  </a:lnTo>
                  <a:close/>
                </a:path>
                <a:path w="257809" h="1474470">
                  <a:moveTo>
                    <a:pt x="9651" y="460120"/>
                  </a:moveTo>
                  <a:lnTo>
                    <a:pt x="1524" y="460120"/>
                  </a:lnTo>
                  <a:lnTo>
                    <a:pt x="1524" y="461391"/>
                  </a:lnTo>
                  <a:lnTo>
                    <a:pt x="9651" y="461391"/>
                  </a:lnTo>
                  <a:lnTo>
                    <a:pt x="9651" y="460120"/>
                  </a:lnTo>
                  <a:close/>
                </a:path>
                <a:path w="257809" h="1474470">
                  <a:moveTo>
                    <a:pt x="8254" y="457581"/>
                  </a:moveTo>
                  <a:lnTo>
                    <a:pt x="762" y="457581"/>
                  </a:lnTo>
                  <a:lnTo>
                    <a:pt x="762" y="460120"/>
                  </a:lnTo>
                  <a:lnTo>
                    <a:pt x="9016" y="460120"/>
                  </a:lnTo>
                  <a:lnTo>
                    <a:pt x="9016" y="458850"/>
                  </a:lnTo>
                  <a:lnTo>
                    <a:pt x="8254" y="458850"/>
                  </a:lnTo>
                  <a:lnTo>
                    <a:pt x="8254" y="457581"/>
                  </a:lnTo>
                  <a:close/>
                </a:path>
                <a:path w="257809" h="1474470">
                  <a:moveTo>
                    <a:pt x="7492" y="444881"/>
                  </a:moveTo>
                  <a:lnTo>
                    <a:pt x="0" y="444881"/>
                  </a:lnTo>
                  <a:lnTo>
                    <a:pt x="0" y="457581"/>
                  </a:lnTo>
                  <a:lnTo>
                    <a:pt x="7492" y="457581"/>
                  </a:lnTo>
                  <a:lnTo>
                    <a:pt x="7492" y="453770"/>
                  </a:lnTo>
                  <a:lnTo>
                    <a:pt x="6730" y="453770"/>
                  </a:lnTo>
                  <a:lnTo>
                    <a:pt x="6730" y="447420"/>
                  </a:lnTo>
                  <a:lnTo>
                    <a:pt x="7492" y="447420"/>
                  </a:lnTo>
                  <a:lnTo>
                    <a:pt x="7492" y="444881"/>
                  </a:lnTo>
                  <a:close/>
                </a:path>
                <a:path w="257809" h="1474470">
                  <a:moveTo>
                    <a:pt x="8254" y="442341"/>
                  </a:moveTo>
                  <a:lnTo>
                    <a:pt x="762" y="442341"/>
                  </a:lnTo>
                  <a:lnTo>
                    <a:pt x="762" y="444881"/>
                  </a:lnTo>
                  <a:lnTo>
                    <a:pt x="8254" y="444881"/>
                  </a:lnTo>
                  <a:lnTo>
                    <a:pt x="8254" y="442341"/>
                  </a:lnTo>
                  <a:close/>
                </a:path>
                <a:path w="257809" h="1474470">
                  <a:moveTo>
                    <a:pt x="10413" y="438531"/>
                  </a:moveTo>
                  <a:lnTo>
                    <a:pt x="2286" y="438531"/>
                  </a:lnTo>
                  <a:lnTo>
                    <a:pt x="2286" y="439800"/>
                  </a:lnTo>
                  <a:lnTo>
                    <a:pt x="1524" y="439800"/>
                  </a:lnTo>
                  <a:lnTo>
                    <a:pt x="1524" y="442341"/>
                  </a:lnTo>
                  <a:lnTo>
                    <a:pt x="9016" y="442341"/>
                  </a:lnTo>
                  <a:lnTo>
                    <a:pt x="9016" y="441070"/>
                  </a:lnTo>
                  <a:lnTo>
                    <a:pt x="10413" y="441070"/>
                  </a:lnTo>
                  <a:lnTo>
                    <a:pt x="10413" y="438531"/>
                  </a:lnTo>
                  <a:close/>
                </a:path>
                <a:path w="257809" h="1474470">
                  <a:moveTo>
                    <a:pt x="11937" y="437261"/>
                  </a:moveTo>
                  <a:lnTo>
                    <a:pt x="3047" y="437261"/>
                  </a:lnTo>
                  <a:lnTo>
                    <a:pt x="3047" y="438531"/>
                  </a:lnTo>
                  <a:lnTo>
                    <a:pt x="11937" y="438531"/>
                  </a:lnTo>
                  <a:lnTo>
                    <a:pt x="11937" y="437261"/>
                  </a:lnTo>
                  <a:close/>
                </a:path>
                <a:path w="257809" h="1474470">
                  <a:moveTo>
                    <a:pt x="248538" y="433450"/>
                  </a:moveTo>
                  <a:lnTo>
                    <a:pt x="239648" y="433450"/>
                  </a:lnTo>
                  <a:lnTo>
                    <a:pt x="239648" y="434720"/>
                  </a:lnTo>
                  <a:lnTo>
                    <a:pt x="241172" y="434720"/>
                  </a:lnTo>
                  <a:lnTo>
                    <a:pt x="241172" y="437261"/>
                  </a:lnTo>
                  <a:lnTo>
                    <a:pt x="241935" y="437261"/>
                  </a:lnTo>
                  <a:lnTo>
                    <a:pt x="241935" y="438531"/>
                  </a:lnTo>
                  <a:lnTo>
                    <a:pt x="249300" y="438531"/>
                  </a:lnTo>
                  <a:lnTo>
                    <a:pt x="249300" y="435991"/>
                  </a:lnTo>
                  <a:lnTo>
                    <a:pt x="248538" y="435991"/>
                  </a:lnTo>
                  <a:lnTo>
                    <a:pt x="248538" y="433450"/>
                  </a:lnTo>
                  <a:close/>
                </a:path>
                <a:path w="257809" h="1474470">
                  <a:moveTo>
                    <a:pt x="13462" y="435991"/>
                  </a:moveTo>
                  <a:lnTo>
                    <a:pt x="3809" y="435991"/>
                  </a:lnTo>
                  <a:lnTo>
                    <a:pt x="3809" y="437261"/>
                  </a:lnTo>
                  <a:lnTo>
                    <a:pt x="13462" y="437261"/>
                  </a:lnTo>
                  <a:lnTo>
                    <a:pt x="13462" y="435991"/>
                  </a:lnTo>
                  <a:close/>
                </a:path>
                <a:path w="257809" h="1474470">
                  <a:moveTo>
                    <a:pt x="14224" y="434720"/>
                  </a:moveTo>
                  <a:lnTo>
                    <a:pt x="4444" y="434720"/>
                  </a:lnTo>
                  <a:lnTo>
                    <a:pt x="4444" y="435991"/>
                  </a:lnTo>
                  <a:lnTo>
                    <a:pt x="14224" y="435991"/>
                  </a:lnTo>
                  <a:lnTo>
                    <a:pt x="14224" y="434720"/>
                  </a:lnTo>
                  <a:close/>
                </a:path>
                <a:path w="257809" h="1474470">
                  <a:moveTo>
                    <a:pt x="16382" y="433450"/>
                  </a:moveTo>
                  <a:lnTo>
                    <a:pt x="5206" y="433450"/>
                  </a:lnTo>
                  <a:lnTo>
                    <a:pt x="5206" y="434720"/>
                  </a:lnTo>
                  <a:lnTo>
                    <a:pt x="16382" y="434720"/>
                  </a:lnTo>
                  <a:lnTo>
                    <a:pt x="16382" y="433450"/>
                  </a:lnTo>
                  <a:close/>
                </a:path>
                <a:path w="257809" h="1474470">
                  <a:moveTo>
                    <a:pt x="19430" y="432181"/>
                  </a:moveTo>
                  <a:lnTo>
                    <a:pt x="6730" y="432181"/>
                  </a:lnTo>
                  <a:lnTo>
                    <a:pt x="6730" y="433450"/>
                  </a:lnTo>
                  <a:lnTo>
                    <a:pt x="19430" y="433450"/>
                  </a:lnTo>
                  <a:lnTo>
                    <a:pt x="19430" y="432181"/>
                  </a:lnTo>
                  <a:close/>
                </a:path>
                <a:path w="257809" h="1474470">
                  <a:moveTo>
                    <a:pt x="247776" y="432181"/>
                  </a:moveTo>
                  <a:lnTo>
                    <a:pt x="238887" y="432181"/>
                  </a:lnTo>
                  <a:lnTo>
                    <a:pt x="238887" y="433450"/>
                  </a:lnTo>
                  <a:lnTo>
                    <a:pt x="247776" y="433450"/>
                  </a:lnTo>
                  <a:lnTo>
                    <a:pt x="247776" y="432181"/>
                  </a:lnTo>
                  <a:close/>
                </a:path>
                <a:path w="257809" h="1474470">
                  <a:moveTo>
                    <a:pt x="26796" y="430911"/>
                  </a:moveTo>
                  <a:lnTo>
                    <a:pt x="8254" y="430911"/>
                  </a:lnTo>
                  <a:lnTo>
                    <a:pt x="8254" y="432181"/>
                  </a:lnTo>
                  <a:lnTo>
                    <a:pt x="26796" y="432181"/>
                  </a:lnTo>
                  <a:lnTo>
                    <a:pt x="26796" y="430911"/>
                  </a:lnTo>
                  <a:close/>
                </a:path>
                <a:path w="257809" h="1474470">
                  <a:moveTo>
                    <a:pt x="118363" y="430911"/>
                  </a:moveTo>
                  <a:lnTo>
                    <a:pt x="30479" y="430911"/>
                  </a:lnTo>
                  <a:lnTo>
                    <a:pt x="30479" y="432181"/>
                  </a:lnTo>
                  <a:lnTo>
                    <a:pt x="118363" y="432181"/>
                  </a:lnTo>
                  <a:lnTo>
                    <a:pt x="118363" y="430911"/>
                  </a:lnTo>
                  <a:close/>
                </a:path>
                <a:path w="257809" h="1474470">
                  <a:moveTo>
                    <a:pt x="247141" y="430911"/>
                  </a:moveTo>
                  <a:lnTo>
                    <a:pt x="237362" y="430911"/>
                  </a:lnTo>
                  <a:lnTo>
                    <a:pt x="237362" y="432181"/>
                  </a:lnTo>
                  <a:lnTo>
                    <a:pt x="247141" y="432181"/>
                  </a:lnTo>
                  <a:lnTo>
                    <a:pt x="247141" y="430911"/>
                  </a:lnTo>
                  <a:close/>
                </a:path>
                <a:path w="257809" h="1474470">
                  <a:moveTo>
                    <a:pt x="148843" y="429641"/>
                  </a:moveTo>
                  <a:lnTo>
                    <a:pt x="9016" y="429641"/>
                  </a:lnTo>
                  <a:lnTo>
                    <a:pt x="9016" y="430911"/>
                  </a:lnTo>
                  <a:lnTo>
                    <a:pt x="148843" y="430911"/>
                  </a:lnTo>
                  <a:lnTo>
                    <a:pt x="148843" y="429641"/>
                  </a:lnTo>
                  <a:close/>
                </a:path>
                <a:path w="257809" h="1474470">
                  <a:moveTo>
                    <a:pt x="246380" y="429641"/>
                  </a:moveTo>
                  <a:lnTo>
                    <a:pt x="236727" y="429641"/>
                  </a:lnTo>
                  <a:lnTo>
                    <a:pt x="236727" y="430911"/>
                  </a:lnTo>
                  <a:lnTo>
                    <a:pt x="246380" y="430911"/>
                  </a:lnTo>
                  <a:lnTo>
                    <a:pt x="246380" y="429641"/>
                  </a:lnTo>
                  <a:close/>
                </a:path>
                <a:path w="257809" h="1474470">
                  <a:moveTo>
                    <a:pt x="180847" y="428370"/>
                  </a:moveTo>
                  <a:lnTo>
                    <a:pt x="11175" y="428370"/>
                  </a:lnTo>
                  <a:lnTo>
                    <a:pt x="11175" y="429641"/>
                  </a:lnTo>
                  <a:lnTo>
                    <a:pt x="180847" y="429641"/>
                  </a:lnTo>
                  <a:lnTo>
                    <a:pt x="180847" y="428370"/>
                  </a:lnTo>
                  <a:close/>
                </a:path>
                <a:path w="257809" h="1474470">
                  <a:moveTo>
                    <a:pt x="245617" y="428370"/>
                  </a:moveTo>
                  <a:lnTo>
                    <a:pt x="234441" y="428370"/>
                  </a:lnTo>
                  <a:lnTo>
                    <a:pt x="234441" y="429641"/>
                  </a:lnTo>
                  <a:lnTo>
                    <a:pt x="245617" y="429641"/>
                  </a:lnTo>
                  <a:lnTo>
                    <a:pt x="245617" y="428370"/>
                  </a:lnTo>
                  <a:close/>
                </a:path>
                <a:path w="257809" h="1474470">
                  <a:moveTo>
                    <a:pt x="203962" y="427100"/>
                  </a:moveTo>
                  <a:lnTo>
                    <a:pt x="13462" y="427100"/>
                  </a:lnTo>
                  <a:lnTo>
                    <a:pt x="13462" y="428370"/>
                  </a:lnTo>
                  <a:lnTo>
                    <a:pt x="203962" y="428370"/>
                  </a:lnTo>
                  <a:lnTo>
                    <a:pt x="203962" y="427100"/>
                  </a:lnTo>
                  <a:close/>
                </a:path>
                <a:path w="257809" h="1474470">
                  <a:moveTo>
                    <a:pt x="244093" y="427100"/>
                  </a:moveTo>
                  <a:lnTo>
                    <a:pt x="232156" y="427100"/>
                  </a:lnTo>
                  <a:lnTo>
                    <a:pt x="232156" y="428370"/>
                  </a:lnTo>
                  <a:lnTo>
                    <a:pt x="244093" y="428370"/>
                  </a:lnTo>
                  <a:lnTo>
                    <a:pt x="244093" y="427100"/>
                  </a:lnTo>
                  <a:close/>
                </a:path>
                <a:path w="257809" h="1474470">
                  <a:moveTo>
                    <a:pt x="214375" y="425831"/>
                  </a:moveTo>
                  <a:lnTo>
                    <a:pt x="14858" y="425831"/>
                  </a:lnTo>
                  <a:lnTo>
                    <a:pt x="14858" y="427100"/>
                  </a:lnTo>
                  <a:lnTo>
                    <a:pt x="214375" y="427100"/>
                  </a:lnTo>
                  <a:lnTo>
                    <a:pt x="214375" y="425831"/>
                  </a:lnTo>
                  <a:close/>
                </a:path>
                <a:path w="257809" h="1474470">
                  <a:moveTo>
                    <a:pt x="243332" y="425831"/>
                  </a:moveTo>
                  <a:lnTo>
                    <a:pt x="230759" y="425831"/>
                  </a:lnTo>
                  <a:lnTo>
                    <a:pt x="230759" y="427100"/>
                  </a:lnTo>
                  <a:lnTo>
                    <a:pt x="243332" y="427100"/>
                  </a:lnTo>
                  <a:lnTo>
                    <a:pt x="243332" y="425831"/>
                  </a:lnTo>
                  <a:close/>
                </a:path>
                <a:path w="257809" h="1474470">
                  <a:moveTo>
                    <a:pt x="241935" y="424561"/>
                  </a:moveTo>
                  <a:lnTo>
                    <a:pt x="18668" y="424561"/>
                  </a:lnTo>
                  <a:lnTo>
                    <a:pt x="18668" y="425831"/>
                  </a:lnTo>
                  <a:lnTo>
                    <a:pt x="241935" y="425831"/>
                  </a:lnTo>
                  <a:lnTo>
                    <a:pt x="241935" y="424561"/>
                  </a:lnTo>
                  <a:close/>
                </a:path>
                <a:path w="257809" h="1474470">
                  <a:moveTo>
                    <a:pt x="239648" y="423291"/>
                  </a:moveTo>
                  <a:lnTo>
                    <a:pt x="142112" y="423291"/>
                  </a:lnTo>
                  <a:lnTo>
                    <a:pt x="142112" y="424561"/>
                  </a:lnTo>
                  <a:lnTo>
                    <a:pt x="239648" y="424561"/>
                  </a:lnTo>
                  <a:lnTo>
                    <a:pt x="239648" y="423291"/>
                  </a:lnTo>
                  <a:close/>
                </a:path>
                <a:path w="257809" h="1474470">
                  <a:moveTo>
                    <a:pt x="238124" y="422020"/>
                  </a:moveTo>
                  <a:lnTo>
                    <a:pt x="176402" y="422020"/>
                  </a:lnTo>
                  <a:lnTo>
                    <a:pt x="176402" y="423291"/>
                  </a:lnTo>
                  <a:lnTo>
                    <a:pt x="238124" y="423291"/>
                  </a:lnTo>
                  <a:lnTo>
                    <a:pt x="238124" y="422020"/>
                  </a:lnTo>
                  <a:close/>
                </a:path>
                <a:path w="257809" h="1474470">
                  <a:moveTo>
                    <a:pt x="236727" y="420750"/>
                  </a:moveTo>
                  <a:lnTo>
                    <a:pt x="189102" y="420750"/>
                  </a:lnTo>
                  <a:lnTo>
                    <a:pt x="189102" y="422020"/>
                  </a:lnTo>
                  <a:lnTo>
                    <a:pt x="236727" y="422020"/>
                  </a:lnTo>
                  <a:lnTo>
                    <a:pt x="236727" y="420750"/>
                  </a:lnTo>
                  <a:close/>
                </a:path>
                <a:path w="257809" h="1474470">
                  <a:moveTo>
                    <a:pt x="233680" y="419481"/>
                  </a:moveTo>
                  <a:lnTo>
                    <a:pt x="209931" y="419481"/>
                  </a:lnTo>
                  <a:lnTo>
                    <a:pt x="209931" y="420750"/>
                  </a:lnTo>
                  <a:lnTo>
                    <a:pt x="233680" y="420750"/>
                  </a:lnTo>
                  <a:lnTo>
                    <a:pt x="233680" y="419481"/>
                  </a:lnTo>
                  <a:close/>
                </a:path>
                <a:path w="257809" h="1474470">
                  <a:moveTo>
                    <a:pt x="35687" y="1251966"/>
                  </a:moveTo>
                  <a:lnTo>
                    <a:pt x="18668" y="1251966"/>
                  </a:lnTo>
                  <a:lnTo>
                    <a:pt x="18668" y="1253236"/>
                  </a:lnTo>
                  <a:lnTo>
                    <a:pt x="35687" y="1253236"/>
                  </a:lnTo>
                  <a:lnTo>
                    <a:pt x="35687" y="1251966"/>
                  </a:lnTo>
                  <a:close/>
                </a:path>
                <a:path w="257809" h="1474470">
                  <a:moveTo>
                    <a:pt x="41020" y="1250696"/>
                  </a:moveTo>
                  <a:lnTo>
                    <a:pt x="14858" y="1250696"/>
                  </a:lnTo>
                  <a:lnTo>
                    <a:pt x="14858" y="1251966"/>
                  </a:lnTo>
                  <a:lnTo>
                    <a:pt x="41020" y="1251966"/>
                  </a:lnTo>
                  <a:lnTo>
                    <a:pt x="41020" y="1250696"/>
                  </a:lnTo>
                  <a:close/>
                </a:path>
                <a:path w="257809" h="1474470">
                  <a:moveTo>
                    <a:pt x="43179" y="1249426"/>
                  </a:moveTo>
                  <a:lnTo>
                    <a:pt x="13462" y="1249426"/>
                  </a:lnTo>
                  <a:lnTo>
                    <a:pt x="13462" y="1250696"/>
                  </a:lnTo>
                  <a:lnTo>
                    <a:pt x="43179" y="1250696"/>
                  </a:lnTo>
                  <a:lnTo>
                    <a:pt x="43179" y="1249426"/>
                  </a:lnTo>
                  <a:close/>
                </a:path>
                <a:path w="257809" h="1474470">
                  <a:moveTo>
                    <a:pt x="48387" y="1248156"/>
                  </a:moveTo>
                  <a:lnTo>
                    <a:pt x="11175" y="1248156"/>
                  </a:lnTo>
                  <a:lnTo>
                    <a:pt x="11175" y="1249426"/>
                  </a:lnTo>
                  <a:lnTo>
                    <a:pt x="48387" y="1249426"/>
                  </a:lnTo>
                  <a:lnTo>
                    <a:pt x="48387" y="1248156"/>
                  </a:lnTo>
                  <a:close/>
                </a:path>
                <a:path w="257809" h="1474470">
                  <a:moveTo>
                    <a:pt x="52831" y="1246886"/>
                  </a:moveTo>
                  <a:lnTo>
                    <a:pt x="9016" y="1246886"/>
                  </a:lnTo>
                  <a:lnTo>
                    <a:pt x="9016" y="1248156"/>
                  </a:lnTo>
                  <a:lnTo>
                    <a:pt x="52831" y="1248156"/>
                  </a:lnTo>
                  <a:lnTo>
                    <a:pt x="52831" y="1246886"/>
                  </a:lnTo>
                  <a:close/>
                </a:path>
                <a:path w="257809" h="1474470">
                  <a:moveTo>
                    <a:pt x="21589" y="1245616"/>
                  </a:moveTo>
                  <a:lnTo>
                    <a:pt x="7492" y="1245616"/>
                  </a:lnTo>
                  <a:lnTo>
                    <a:pt x="7492" y="1246886"/>
                  </a:lnTo>
                  <a:lnTo>
                    <a:pt x="21589" y="1246886"/>
                  </a:lnTo>
                  <a:lnTo>
                    <a:pt x="21589" y="1245616"/>
                  </a:lnTo>
                  <a:close/>
                </a:path>
                <a:path w="257809" h="1474470">
                  <a:moveTo>
                    <a:pt x="57276" y="1245616"/>
                  </a:moveTo>
                  <a:lnTo>
                    <a:pt x="32003" y="1245616"/>
                  </a:lnTo>
                  <a:lnTo>
                    <a:pt x="32003" y="1246886"/>
                  </a:lnTo>
                  <a:lnTo>
                    <a:pt x="57276" y="1246886"/>
                  </a:lnTo>
                  <a:lnTo>
                    <a:pt x="57276" y="1245616"/>
                  </a:lnTo>
                  <a:close/>
                </a:path>
                <a:path w="257809" h="1474470">
                  <a:moveTo>
                    <a:pt x="19430" y="1244346"/>
                  </a:moveTo>
                  <a:lnTo>
                    <a:pt x="6730" y="1244346"/>
                  </a:lnTo>
                  <a:lnTo>
                    <a:pt x="6730" y="1245616"/>
                  </a:lnTo>
                  <a:lnTo>
                    <a:pt x="19430" y="1245616"/>
                  </a:lnTo>
                  <a:lnTo>
                    <a:pt x="19430" y="1244346"/>
                  </a:lnTo>
                  <a:close/>
                </a:path>
                <a:path w="257809" h="1474470">
                  <a:moveTo>
                    <a:pt x="59562" y="1244346"/>
                  </a:moveTo>
                  <a:lnTo>
                    <a:pt x="35051" y="1244346"/>
                  </a:lnTo>
                  <a:lnTo>
                    <a:pt x="35051" y="1245616"/>
                  </a:lnTo>
                  <a:lnTo>
                    <a:pt x="59562" y="1245616"/>
                  </a:lnTo>
                  <a:lnTo>
                    <a:pt x="59562" y="1244346"/>
                  </a:lnTo>
                  <a:close/>
                </a:path>
                <a:path w="257809" h="1474470">
                  <a:moveTo>
                    <a:pt x="16382" y="1243076"/>
                  </a:moveTo>
                  <a:lnTo>
                    <a:pt x="5206" y="1243076"/>
                  </a:lnTo>
                  <a:lnTo>
                    <a:pt x="5206" y="1244346"/>
                  </a:lnTo>
                  <a:lnTo>
                    <a:pt x="16382" y="1244346"/>
                  </a:lnTo>
                  <a:lnTo>
                    <a:pt x="16382" y="1243076"/>
                  </a:lnTo>
                  <a:close/>
                </a:path>
                <a:path w="257809" h="1474470">
                  <a:moveTo>
                    <a:pt x="63245" y="1243076"/>
                  </a:moveTo>
                  <a:lnTo>
                    <a:pt x="40258" y="1243076"/>
                  </a:lnTo>
                  <a:lnTo>
                    <a:pt x="40258" y="1244346"/>
                  </a:lnTo>
                  <a:lnTo>
                    <a:pt x="63245" y="1244346"/>
                  </a:lnTo>
                  <a:lnTo>
                    <a:pt x="63245" y="1243076"/>
                  </a:lnTo>
                  <a:close/>
                </a:path>
                <a:path w="257809" h="1474470">
                  <a:moveTo>
                    <a:pt x="14224" y="1241806"/>
                  </a:moveTo>
                  <a:lnTo>
                    <a:pt x="4444" y="1241806"/>
                  </a:lnTo>
                  <a:lnTo>
                    <a:pt x="4444" y="1243076"/>
                  </a:lnTo>
                  <a:lnTo>
                    <a:pt x="14224" y="1243076"/>
                  </a:lnTo>
                  <a:lnTo>
                    <a:pt x="14224" y="1241806"/>
                  </a:lnTo>
                  <a:close/>
                </a:path>
                <a:path w="257809" h="1474470">
                  <a:moveTo>
                    <a:pt x="67055" y="1241806"/>
                  </a:moveTo>
                  <a:lnTo>
                    <a:pt x="45465" y="1241806"/>
                  </a:lnTo>
                  <a:lnTo>
                    <a:pt x="45465" y="1243076"/>
                  </a:lnTo>
                  <a:lnTo>
                    <a:pt x="67055" y="1243076"/>
                  </a:lnTo>
                  <a:lnTo>
                    <a:pt x="67055" y="1241806"/>
                  </a:lnTo>
                  <a:close/>
                </a:path>
                <a:path w="257809" h="1474470">
                  <a:moveTo>
                    <a:pt x="13462" y="1240536"/>
                  </a:moveTo>
                  <a:lnTo>
                    <a:pt x="3809" y="1240536"/>
                  </a:lnTo>
                  <a:lnTo>
                    <a:pt x="3809" y="1241806"/>
                  </a:lnTo>
                  <a:lnTo>
                    <a:pt x="13462" y="1241806"/>
                  </a:lnTo>
                  <a:lnTo>
                    <a:pt x="13462" y="1240536"/>
                  </a:lnTo>
                  <a:close/>
                </a:path>
                <a:path w="257809" h="1474470">
                  <a:moveTo>
                    <a:pt x="69214" y="1240536"/>
                  </a:moveTo>
                  <a:lnTo>
                    <a:pt x="47625" y="1240536"/>
                  </a:lnTo>
                  <a:lnTo>
                    <a:pt x="47625" y="1241806"/>
                  </a:lnTo>
                  <a:lnTo>
                    <a:pt x="69214" y="1241806"/>
                  </a:lnTo>
                  <a:lnTo>
                    <a:pt x="69214" y="1240536"/>
                  </a:lnTo>
                  <a:close/>
                </a:path>
                <a:path w="257809" h="1474470">
                  <a:moveTo>
                    <a:pt x="11937" y="1239266"/>
                  </a:moveTo>
                  <a:lnTo>
                    <a:pt x="3047" y="1239266"/>
                  </a:lnTo>
                  <a:lnTo>
                    <a:pt x="3047" y="1240536"/>
                  </a:lnTo>
                  <a:lnTo>
                    <a:pt x="11937" y="1240536"/>
                  </a:lnTo>
                  <a:lnTo>
                    <a:pt x="11937" y="1239266"/>
                  </a:lnTo>
                  <a:close/>
                </a:path>
                <a:path w="257809" h="1474470">
                  <a:moveTo>
                    <a:pt x="72262" y="1239266"/>
                  </a:moveTo>
                  <a:lnTo>
                    <a:pt x="52069" y="1239266"/>
                  </a:lnTo>
                  <a:lnTo>
                    <a:pt x="52069" y="1240536"/>
                  </a:lnTo>
                  <a:lnTo>
                    <a:pt x="72262" y="1240536"/>
                  </a:lnTo>
                  <a:lnTo>
                    <a:pt x="72262" y="1239266"/>
                  </a:lnTo>
                  <a:close/>
                </a:path>
                <a:path w="257809" h="1474470">
                  <a:moveTo>
                    <a:pt x="10413" y="1237996"/>
                  </a:moveTo>
                  <a:lnTo>
                    <a:pt x="2286" y="1237996"/>
                  </a:lnTo>
                  <a:lnTo>
                    <a:pt x="2286" y="1239266"/>
                  </a:lnTo>
                  <a:lnTo>
                    <a:pt x="10413" y="1239266"/>
                  </a:lnTo>
                  <a:lnTo>
                    <a:pt x="10413" y="1237996"/>
                  </a:lnTo>
                  <a:close/>
                </a:path>
                <a:path w="257809" h="1474470">
                  <a:moveTo>
                    <a:pt x="75183" y="1237996"/>
                  </a:moveTo>
                  <a:lnTo>
                    <a:pt x="56641" y="1237996"/>
                  </a:lnTo>
                  <a:lnTo>
                    <a:pt x="56641" y="1239266"/>
                  </a:lnTo>
                  <a:lnTo>
                    <a:pt x="75183" y="1239266"/>
                  </a:lnTo>
                  <a:lnTo>
                    <a:pt x="75183" y="1237996"/>
                  </a:lnTo>
                  <a:close/>
                </a:path>
                <a:path w="257809" h="1474470">
                  <a:moveTo>
                    <a:pt x="8254" y="1231646"/>
                  </a:moveTo>
                  <a:lnTo>
                    <a:pt x="762" y="1231646"/>
                  </a:lnTo>
                  <a:lnTo>
                    <a:pt x="762" y="1235456"/>
                  </a:lnTo>
                  <a:lnTo>
                    <a:pt x="1524" y="1235456"/>
                  </a:lnTo>
                  <a:lnTo>
                    <a:pt x="1524" y="1237996"/>
                  </a:lnTo>
                  <a:lnTo>
                    <a:pt x="9651" y="1237996"/>
                  </a:lnTo>
                  <a:lnTo>
                    <a:pt x="9651" y="1236726"/>
                  </a:lnTo>
                  <a:lnTo>
                    <a:pt x="9016" y="1236726"/>
                  </a:lnTo>
                  <a:lnTo>
                    <a:pt x="9016" y="1234186"/>
                  </a:lnTo>
                  <a:lnTo>
                    <a:pt x="8254" y="1234186"/>
                  </a:lnTo>
                  <a:lnTo>
                    <a:pt x="8254" y="1231646"/>
                  </a:lnTo>
                  <a:close/>
                </a:path>
                <a:path w="257809" h="1474470">
                  <a:moveTo>
                    <a:pt x="78866" y="1236726"/>
                  </a:moveTo>
                  <a:lnTo>
                    <a:pt x="60325" y="1236726"/>
                  </a:lnTo>
                  <a:lnTo>
                    <a:pt x="60325" y="1237996"/>
                  </a:lnTo>
                  <a:lnTo>
                    <a:pt x="78866" y="1237996"/>
                  </a:lnTo>
                  <a:lnTo>
                    <a:pt x="78866" y="1236726"/>
                  </a:lnTo>
                  <a:close/>
                </a:path>
                <a:path w="257809" h="1474470">
                  <a:moveTo>
                    <a:pt x="80390" y="1235456"/>
                  </a:moveTo>
                  <a:lnTo>
                    <a:pt x="61849" y="1235456"/>
                  </a:lnTo>
                  <a:lnTo>
                    <a:pt x="61849" y="1236726"/>
                  </a:lnTo>
                  <a:lnTo>
                    <a:pt x="80390" y="1236726"/>
                  </a:lnTo>
                  <a:lnTo>
                    <a:pt x="80390" y="1235456"/>
                  </a:lnTo>
                  <a:close/>
                </a:path>
                <a:path w="257809" h="1474470">
                  <a:moveTo>
                    <a:pt x="83312" y="1234186"/>
                  </a:moveTo>
                  <a:lnTo>
                    <a:pt x="65531" y="1234186"/>
                  </a:lnTo>
                  <a:lnTo>
                    <a:pt x="65531" y="1235456"/>
                  </a:lnTo>
                  <a:lnTo>
                    <a:pt x="83312" y="1235456"/>
                  </a:lnTo>
                  <a:lnTo>
                    <a:pt x="83312" y="1234186"/>
                  </a:lnTo>
                  <a:close/>
                </a:path>
                <a:path w="257809" h="1474470">
                  <a:moveTo>
                    <a:pt x="86359" y="1232916"/>
                  </a:moveTo>
                  <a:lnTo>
                    <a:pt x="69214" y="1232916"/>
                  </a:lnTo>
                  <a:lnTo>
                    <a:pt x="69214" y="1234186"/>
                  </a:lnTo>
                  <a:lnTo>
                    <a:pt x="86359" y="1234186"/>
                  </a:lnTo>
                  <a:lnTo>
                    <a:pt x="86359" y="1232916"/>
                  </a:lnTo>
                  <a:close/>
                </a:path>
                <a:path w="257809" h="1474470">
                  <a:moveTo>
                    <a:pt x="181609" y="1232916"/>
                  </a:moveTo>
                  <a:lnTo>
                    <a:pt x="156337" y="1232916"/>
                  </a:lnTo>
                  <a:lnTo>
                    <a:pt x="156337" y="1234186"/>
                  </a:lnTo>
                  <a:lnTo>
                    <a:pt x="181609" y="1234186"/>
                  </a:lnTo>
                  <a:lnTo>
                    <a:pt x="181609" y="1232916"/>
                  </a:lnTo>
                  <a:close/>
                </a:path>
                <a:path w="257809" h="1474470">
                  <a:moveTo>
                    <a:pt x="87121" y="1231646"/>
                  </a:moveTo>
                  <a:lnTo>
                    <a:pt x="70738" y="1231646"/>
                  </a:lnTo>
                  <a:lnTo>
                    <a:pt x="70738" y="1232916"/>
                  </a:lnTo>
                  <a:lnTo>
                    <a:pt x="87121" y="1232916"/>
                  </a:lnTo>
                  <a:lnTo>
                    <a:pt x="87121" y="1231646"/>
                  </a:lnTo>
                  <a:close/>
                </a:path>
                <a:path w="257809" h="1474470">
                  <a:moveTo>
                    <a:pt x="185292" y="1231646"/>
                  </a:moveTo>
                  <a:lnTo>
                    <a:pt x="152526" y="1231646"/>
                  </a:lnTo>
                  <a:lnTo>
                    <a:pt x="152526" y="1232916"/>
                  </a:lnTo>
                  <a:lnTo>
                    <a:pt x="185292" y="1232916"/>
                  </a:lnTo>
                  <a:lnTo>
                    <a:pt x="185292" y="1231646"/>
                  </a:lnTo>
                  <a:close/>
                </a:path>
                <a:path w="257809" h="1474470">
                  <a:moveTo>
                    <a:pt x="7492" y="1221486"/>
                  </a:moveTo>
                  <a:lnTo>
                    <a:pt x="0" y="1221486"/>
                  </a:lnTo>
                  <a:lnTo>
                    <a:pt x="0" y="1231646"/>
                  </a:lnTo>
                  <a:lnTo>
                    <a:pt x="7492" y="1231646"/>
                  </a:lnTo>
                  <a:lnTo>
                    <a:pt x="7492" y="1221486"/>
                  </a:lnTo>
                  <a:close/>
                </a:path>
                <a:path w="257809" h="1474470">
                  <a:moveTo>
                    <a:pt x="90042" y="1230376"/>
                  </a:moveTo>
                  <a:lnTo>
                    <a:pt x="74421" y="1230376"/>
                  </a:lnTo>
                  <a:lnTo>
                    <a:pt x="74421" y="1231646"/>
                  </a:lnTo>
                  <a:lnTo>
                    <a:pt x="90042" y="1231646"/>
                  </a:lnTo>
                  <a:lnTo>
                    <a:pt x="90042" y="1230376"/>
                  </a:lnTo>
                  <a:close/>
                </a:path>
                <a:path w="257809" h="1474470">
                  <a:moveTo>
                    <a:pt x="191262" y="1230376"/>
                  </a:moveTo>
                  <a:lnTo>
                    <a:pt x="146684" y="1230376"/>
                  </a:lnTo>
                  <a:lnTo>
                    <a:pt x="146684" y="1231646"/>
                  </a:lnTo>
                  <a:lnTo>
                    <a:pt x="191262" y="1231646"/>
                  </a:lnTo>
                  <a:lnTo>
                    <a:pt x="191262" y="1230376"/>
                  </a:lnTo>
                  <a:close/>
                </a:path>
                <a:path w="257809" h="1474470">
                  <a:moveTo>
                    <a:pt x="92328" y="1229106"/>
                  </a:moveTo>
                  <a:lnTo>
                    <a:pt x="77469" y="1229106"/>
                  </a:lnTo>
                  <a:lnTo>
                    <a:pt x="77469" y="1230376"/>
                  </a:lnTo>
                  <a:lnTo>
                    <a:pt x="92328" y="1230376"/>
                  </a:lnTo>
                  <a:lnTo>
                    <a:pt x="92328" y="1229106"/>
                  </a:lnTo>
                  <a:close/>
                </a:path>
                <a:path w="257809" h="1474470">
                  <a:moveTo>
                    <a:pt x="195706" y="1229106"/>
                  </a:moveTo>
                  <a:lnTo>
                    <a:pt x="142112" y="1229106"/>
                  </a:lnTo>
                  <a:lnTo>
                    <a:pt x="142112" y="1230376"/>
                  </a:lnTo>
                  <a:lnTo>
                    <a:pt x="195706" y="1230376"/>
                  </a:lnTo>
                  <a:lnTo>
                    <a:pt x="195706" y="1229106"/>
                  </a:lnTo>
                  <a:close/>
                </a:path>
                <a:path w="257809" h="1474470">
                  <a:moveTo>
                    <a:pt x="93852" y="1227836"/>
                  </a:moveTo>
                  <a:lnTo>
                    <a:pt x="78866" y="1227836"/>
                  </a:lnTo>
                  <a:lnTo>
                    <a:pt x="78866" y="1229106"/>
                  </a:lnTo>
                  <a:lnTo>
                    <a:pt x="93852" y="1229106"/>
                  </a:lnTo>
                  <a:lnTo>
                    <a:pt x="93852" y="1227836"/>
                  </a:lnTo>
                  <a:close/>
                </a:path>
                <a:path w="257809" h="1474470">
                  <a:moveTo>
                    <a:pt x="197992" y="1227836"/>
                  </a:moveTo>
                  <a:lnTo>
                    <a:pt x="139953" y="1227836"/>
                  </a:lnTo>
                  <a:lnTo>
                    <a:pt x="139953" y="1229106"/>
                  </a:lnTo>
                  <a:lnTo>
                    <a:pt x="197992" y="1229106"/>
                  </a:lnTo>
                  <a:lnTo>
                    <a:pt x="197992" y="1227836"/>
                  </a:lnTo>
                  <a:close/>
                </a:path>
                <a:path w="257809" h="1474470">
                  <a:moveTo>
                    <a:pt x="96012" y="1226566"/>
                  </a:moveTo>
                  <a:lnTo>
                    <a:pt x="81914" y="1226566"/>
                  </a:lnTo>
                  <a:lnTo>
                    <a:pt x="81914" y="1227836"/>
                  </a:lnTo>
                  <a:lnTo>
                    <a:pt x="96012" y="1227836"/>
                  </a:lnTo>
                  <a:lnTo>
                    <a:pt x="96012" y="1226566"/>
                  </a:lnTo>
                  <a:close/>
                </a:path>
                <a:path w="257809" h="1474470">
                  <a:moveTo>
                    <a:pt x="201675" y="1226566"/>
                  </a:moveTo>
                  <a:lnTo>
                    <a:pt x="136905" y="1226566"/>
                  </a:lnTo>
                  <a:lnTo>
                    <a:pt x="136905" y="1227836"/>
                  </a:lnTo>
                  <a:lnTo>
                    <a:pt x="201675" y="1227836"/>
                  </a:lnTo>
                  <a:lnTo>
                    <a:pt x="201675" y="1226566"/>
                  </a:lnTo>
                  <a:close/>
                </a:path>
                <a:path w="257809" h="1474470">
                  <a:moveTo>
                    <a:pt x="98297" y="1225296"/>
                  </a:moveTo>
                  <a:lnTo>
                    <a:pt x="84074" y="1225296"/>
                  </a:lnTo>
                  <a:lnTo>
                    <a:pt x="84074" y="1226566"/>
                  </a:lnTo>
                  <a:lnTo>
                    <a:pt x="98297" y="1226566"/>
                  </a:lnTo>
                  <a:lnTo>
                    <a:pt x="98297" y="1225296"/>
                  </a:lnTo>
                  <a:close/>
                </a:path>
                <a:path w="257809" h="1474470">
                  <a:moveTo>
                    <a:pt x="156337" y="1225296"/>
                  </a:moveTo>
                  <a:lnTo>
                    <a:pt x="133984" y="1225296"/>
                  </a:lnTo>
                  <a:lnTo>
                    <a:pt x="133984" y="1226566"/>
                  </a:lnTo>
                  <a:lnTo>
                    <a:pt x="156337" y="1226566"/>
                  </a:lnTo>
                  <a:lnTo>
                    <a:pt x="156337" y="1225296"/>
                  </a:lnTo>
                  <a:close/>
                </a:path>
                <a:path w="257809" h="1474470">
                  <a:moveTo>
                    <a:pt x="204723" y="1225296"/>
                  </a:moveTo>
                  <a:lnTo>
                    <a:pt x="181609" y="1225296"/>
                  </a:lnTo>
                  <a:lnTo>
                    <a:pt x="181609" y="1226566"/>
                  </a:lnTo>
                  <a:lnTo>
                    <a:pt x="204723" y="1226566"/>
                  </a:lnTo>
                  <a:lnTo>
                    <a:pt x="204723" y="1225296"/>
                  </a:lnTo>
                  <a:close/>
                </a:path>
                <a:path w="257809" h="1474470">
                  <a:moveTo>
                    <a:pt x="100456" y="1224026"/>
                  </a:moveTo>
                  <a:lnTo>
                    <a:pt x="87121" y="1224026"/>
                  </a:lnTo>
                  <a:lnTo>
                    <a:pt x="87121" y="1225296"/>
                  </a:lnTo>
                  <a:lnTo>
                    <a:pt x="100456" y="1225296"/>
                  </a:lnTo>
                  <a:lnTo>
                    <a:pt x="100456" y="1224026"/>
                  </a:lnTo>
                  <a:close/>
                </a:path>
                <a:path w="257809" h="1474470">
                  <a:moveTo>
                    <a:pt x="149605" y="1224026"/>
                  </a:moveTo>
                  <a:lnTo>
                    <a:pt x="130937" y="1224026"/>
                  </a:lnTo>
                  <a:lnTo>
                    <a:pt x="130937" y="1225296"/>
                  </a:lnTo>
                  <a:lnTo>
                    <a:pt x="149605" y="1225296"/>
                  </a:lnTo>
                  <a:lnTo>
                    <a:pt x="149605" y="1224026"/>
                  </a:lnTo>
                  <a:close/>
                </a:path>
                <a:path w="257809" h="1474470">
                  <a:moveTo>
                    <a:pt x="207644" y="1224026"/>
                  </a:moveTo>
                  <a:lnTo>
                    <a:pt x="188340" y="1224026"/>
                  </a:lnTo>
                  <a:lnTo>
                    <a:pt x="188340" y="1225296"/>
                  </a:lnTo>
                  <a:lnTo>
                    <a:pt x="207644" y="1225296"/>
                  </a:lnTo>
                  <a:lnTo>
                    <a:pt x="207644" y="1224026"/>
                  </a:lnTo>
                  <a:close/>
                </a:path>
                <a:path w="257809" h="1474470">
                  <a:moveTo>
                    <a:pt x="101980" y="1222756"/>
                  </a:moveTo>
                  <a:lnTo>
                    <a:pt x="88645" y="1222756"/>
                  </a:lnTo>
                  <a:lnTo>
                    <a:pt x="88645" y="1224026"/>
                  </a:lnTo>
                  <a:lnTo>
                    <a:pt x="101980" y="1224026"/>
                  </a:lnTo>
                  <a:lnTo>
                    <a:pt x="101980" y="1222756"/>
                  </a:lnTo>
                  <a:close/>
                </a:path>
                <a:path w="257809" h="1474470">
                  <a:moveTo>
                    <a:pt x="146684" y="1222756"/>
                  </a:moveTo>
                  <a:lnTo>
                    <a:pt x="129539" y="1222756"/>
                  </a:lnTo>
                  <a:lnTo>
                    <a:pt x="129539" y="1224026"/>
                  </a:lnTo>
                  <a:lnTo>
                    <a:pt x="146684" y="1224026"/>
                  </a:lnTo>
                  <a:lnTo>
                    <a:pt x="146684" y="1222756"/>
                  </a:lnTo>
                  <a:close/>
                </a:path>
                <a:path w="257809" h="1474470">
                  <a:moveTo>
                    <a:pt x="209168" y="1222756"/>
                  </a:moveTo>
                  <a:lnTo>
                    <a:pt x="190500" y="1222756"/>
                  </a:lnTo>
                  <a:lnTo>
                    <a:pt x="190500" y="1224026"/>
                  </a:lnTo>
                  <a:lnTo>
                    <a:pt x="209168" y="1224026"/>
                  </a:lnTo>
                  <a:lnTo>
                    <a:pt x="209168" y="1222756"/>
                  </a:lnTo>
                  <a:close/>
                </a:path>
                <a:path w="257809" h="1474470">
                  <a:moveTo>
                    <a:pt x="104266" y="1221486"/>
                  </a:moveTo>
                  <a:lnTo>
                    <a:pt x="90804" y="1221486"/>
                  </a:lnTo>
                  <a:lnTo>
                    <a:pt x="90804" y="1222756"/>
                  </a:lnTo>
                  <a:lnTo>
                    <a:pt x="104266" y="1222756"/>
                  </a:lnTo>
                  <a:lnTo>
                    <a:pt x="104266" y="1221486"/>
                  </a:lnTo>
                  <a:close/>
                </a:path>
                <a:path w="257809" h="1474470">
                  <a:moveTo>
                    <a:pt x="142875" y="1221486"/>
                  </a:moveTo>
                  <a:lnTo>
                    <a:pt x="127253" y="1221486"/>
                  </a:lnTo>
                  <a:lnTo>
                    <a:pt x="127253" y="1222756"/>
                  </a:lnTo>
                  <a:lnTo>
                    <a:pt x="142875" y="1222756"/>
                  </a:lnTo>
                  <a:lnTo>
                    <a:pt x="142875" y="1221486"/>
                  </a:lnTo>
                  <a:close/>
                </a:path>
                <a:path w="257809" h="1474470">
                  <a:moveTo>
                    <a:pt x="211327" y="1221486"/>
                  </a:moveTo>
                  <a:lnTo>
                    <a:pt x="194944" y="1221486"/>
                  </a:lnTo>
                  <a:lnTo>
                    <a:pt x="194944" y="1222756"/>
                  </a:lnTo>
                  <a:lnTo>
                    <a:pt x="211327" y="1222756"/>
                  </a:lnTo>
                  <a:lnTo>
                    <a:pt x="211327" y="1221486"/>
                  </a:lnTo>
                  <a:close/>
                </a:path>
                <a:path w="257809" h="1474470">
                  <a:moveTo>
                    <a:pt x="8254" y="1218946"/>
                  </a:moveTo>
                  <a:lnTo>
                    <a:pt x="762" y="1218946"/>
                  </a:lnTo>
                  <a:lnTo>
                    <a:pt x="762" y="1221486"/>
                  </a:lnTo>
                  <a:lnTo>
                    <a:pt x="8254" y="1221486"/>
                  </a:lnTo>
                  <a:lnTo>
                    <a:pt x="8254" y="1218946"/>
                  </a:lnTo>
                  <a:close/>
                </a:path>
                <a:path w="257809" h="1474470">
                  <a:moveTo>
                    <a:pt x="105663" y="1220216"/>
                  </a:moveTo>
                  <a:lnTo>
                    <a:pt x="93090" y="1220216"/>
                  </a:lnTo>
                  <a:lnTo>
                    <a:pt x="93090" y="1221486"/>
                  </a:lnTo>
                  <a:lnTo>
                    <a:pt x="105663" y="1221486"/>
                  </a:lnTo>
                  <a:lnTo>
                    <a:pt x="105663" y="1220216"/>
                  </a:lnTo>
                  <a:close/>
                </a:path>
                <a:path w="257809" h="1474470">
                  <a:moveTo>
                    <a:pt x="139953" y="1220216"/>
                  </a:moveTo>
                  <a:lnTo>
                    <a:pt x="125094" y="1220216"/>
                  </a:lnTo>
                  <a:lnTo>
                    <a:pt x="125094" y="1221486"/>
                  </a:lnTo>
                  <a:lnTo>
                    <a:pt x="139953" y="1221486"/>
                  </a:lnTo>
                  <a:lnTo>
                    <a:pt x="139953" y="1220216"/>
                  </a:lnTo>
                  <a:close/>
                </a:path>
                <a:path w="257809" h="1474470">
                  <a:moveTo>
                    <a:pt x="213613" y="1220216"/>
                  </a:moveTo>
                  <a:lnTo>
                    <a:pt x="198754" y="1220216"/>
                  </a:lnTo>
                  <a:lnTo>
                    <a:pt x="198754" y="1221486"/>
                  </a:lnTo>
                  <a:lnTo>
                    <a:pt x="213613" y="1221486"/>
                  </a:lnTo>
                  <a:lnTo>
                    <a:pt x="213613" y="1220216"/>
                  </a:lnTo>
                  <a:close/>
                </a:path>
                <a:path w="257809" h="1474470">
                  <a:moveTo>
                    <a:pt x="107187" y="1218946"/>
                  </a:moveTo>
                  <a:lnTo>
                    <a:pt x="93852" y="1218946"/>
                  </a:lnTo>
                  <a:lnTo>
                    <a:pt x="93852" y="1220216"/>
                  </a:lnTo>
                  <a:lnTo>
                    <a:pt x="107187" y="1220216"/>
                  </a:lnTo>
                  <a:lnTo>
                    <a:pt x="107187" y="1218946"/>
                  </a:lnTo>
                  <a:close/>
                </a:path>
                <a:path w="257809" h="1474470">
                  <a:moveTo>
                    <a:pt x="138429" y="1218946"/>
                  </a:moveTo>
                  <a:lnTo>
                    <a:pt x="124332" y="1218946"/>
                  </a:lnTo>
                  <a:lnTo>
                    <a:pt x="124332" y="1220216"/>
                  </a:lnTo>
                  <a:lnTo>
                    <a:pt x="138429" y="1220216"/>
                  </a:lnTo>
                  <a:lnTo>
                    <a:pt x="138429" y="1218946"/>
                  </a:lnTo>
                  <a:close/>
                </a:path>
                <a:path w="257809" h="1474470">
                  <a:moveTo>
                    <a:pt x="215137" y="1218946"/>
                  </a:moveTo>
                  <a:lnTo>
                    <a:pt x="200151" y="1218946"/>
                  </a:lnTo>
                  <a:lnTo>
                    <a:pt x="200151" y="1220216"/>
                  </a:lnTo>
                  <a:lnTo>
                    <a:pt x="215137" y="1220216"/>
                  </a:lnTo>
                  <a:lnTo>
                    <a:pt x="215137" y="1218946"/>
                  </a:lnTo>
                  <a:close/>
                </a:path>
                <a:path w="257809" h="1474470">
                  <a:moveTo>
                    <a:pt x="9651" y="1216406"/>
                  </a:moveTo>
                  <a:lnTo>
                    <a:pt x="1524" y="1216406"/>
                  </a:lnTo>
                  <a:lnTo>
                    <a:pt x="1524" y="1218946"/>
                  </a:lnTo>
                  <a:lnTo>
                    <a:pt x="9016" y="1218946"/>
                  </a:lnTo>
                  <a:lnTo>
                    <a:pt x="9016" y="1217676"/>
                  </a:lnTo>
                  <a:lnTo>
                    <a:pt x="9651" y="1217676"/>
                  </a:lnTo>
                  <a:lnTo>
                    <a:pt x="9651" y="1216406"/>
                  </a:lnTo>
                  <a:close/>
                </a:path>
                <a:path w="257809" h="1474470">
                  <a:moveTo>
                    <a:pt x="108712" y="1217676"/>
                  </a:moveTo>
                  <a:lnTo>
                    <a:pt x="96774" y="1217676"/>
                  </a:lnTo>
                  <a:lnTo>
                    <a:pt x="96774" y="1218946"/>
                  </a:lnTo>
                  <a:lnTo>
                    <a:pt x="108712" y="1218946"/>
                  </a:lnTo>
                  <a:lnTo>
                    <a:pt x="108712" y="1217676"/>
                  </a:lnTo>
                  <a:close/>
                </a:path>
                <a:path w="257809" h="1474470">
                  <a:moveTo>
                    <a:pt x="135508" y="1217676"/>
                  </a:moveTo>
                  <a:lnTo>
                    <a:pt x="122046" y="1217676"/>
                  </a:lnTo>
                  <a:lnTo>
                    <a:pt x="122046" y="1218946"/>
                  </a:lnTo>
                  <a:lnTo>
                    <a:pt x="135508" y="1218946"/>
                  </a:lnTo>
                  <a:lnTo>
                    <a:pt x="135508" y="1217676"/>
                  </a:lnTo>
                  <a:close/>
                </a:path>
                <a:path w="257809" h="1474470">
                  <a:moveTo>
                    <a:pt x="217296" y="1217676"/>
                  </a:moveTo>
                  <a:lnTo>
                    <a:pt x="203199" y="1217676"/>
                  </a:lnTo>
                  <a:lnTo>
                    <a:pt x="203199" y="1218946"/>
                  </a:lnTo>
                  <a:lnTo>
                    <a:pt x="217296" y="1218946"/>
                  </a:lnTo>
                  <a:lnTo>
                    <a:pt x="217296" y="1217676"/>
                  </a:lnTo>
                  <a:close/>
                </a:path>
                <a:path w="257809" h="1474470">
                  <a:moveTo>
                    <a:pt x="110870" y="1216406"/>
                  </a:moveTo>
                  <a:lnTo>
                    <a:pt x="98297" y="1216406"/>
                  </a:lnTo>
                  <a:lnTo>
                    <a:pt x="98297" y="1217676"/>
                  </a:lnTo>
                  <a:lnTo>
                    <a:pt x="110870" y="1217676"/>
                  </a:lnTo>
                  <a:lnTo>
                    <a:pt x="110870" y="1216406"/>
                  </a:lnTo>
                  <a:close/>
                </a:path>
                <a:path w="257809" h="1474470">
                  <a:moveTo>
                    <a:pt x="132461" y="1216406"/>
                  </a:moveTo>
                  <a:lnTo>
                    <a:pt x="120522" y="1216406"/>
                  </a:lnTo>
                  <a:lnTo>
                    <a:pt x="120522" y="1217676"/>
                  </a:lnTo>
                  <a:lnTo>
                    <a:pt x="132461" y="1217676"/>
                  </a:lnTo>
                  <a:lnTo>
                    <a:pt x="132461" y="1216406"/>
                  </a:lnTo>
                  <a:close/>
                </a:path>
                <a:path w="257809" h="1474470">
                  <a:moveTo>
                    <a:pt x="219583" y="1216406"/>
                  </a:moveTo>
                  <a:lnTo>
                    <a:pt x="206120" y="1216406"/>
                  </a:lnTo>
                  <a:lnTo>
                    <a:pt x="206120" y="1217676"/>
                  </a:lnTo>
                  <a:lnTo>
                    <a:pt x="219583" y="1217676"/>
                  </a:lnTo>
                  <a:lnTo>
                    <a:pt x="219583" y="1216406"/>
                  </a:lnTo>
                  <a:close/>
                </a:path>
                <a:path w="257809" h="1474470">
                  <a:moveTo>
                    <a:pt x="11175" y="1213866"/>
                  </a:moveTo>
                  <a:lnTo>
                    <a:pt x="3047" y="1213866"/>
                  </a:lnTo>
                  <a:lnTo>
                    <a:pt x="3047" y="1215136"/>
                  </a:lnTo>
                  <a:lnTo>
                    <a:pt x="2286" y="1215136"/>
                  </a:lnTo>
                  <a:lnTo>
                    <a:pt x="2286" y="1216406"/>
                  </a:lnTo>
                  <a:lnTo>
                    <a:pt x="11175" y="1216406"/>
                  </a:lnTo>
                  <a:lnTo>
                    <a:pt x="11175" y="1213866"/>
                  </a:lnTo>
                  <a:close/>
                </a:path>
                <a:path w="257809" h="1474470">
                  <a:moveTo>
                    <a:pt x="112394" y="1215136"/>
                  </a:moveTo>
                  <a:lnTo>
                    <a:pt x="100456" y="1215136"/>
                  </a:lnTo>
                  <a:lnTo>
                    <a:pt x="100456" y="1216406"/>
                  </a:lnTo>
                  <a:lnTo>
                    <a:pt x="112394" y="1216406"/>
                  </a:lnTo>
                  <a:lnTo>
                    <a:pt x="112394" y="1215136"/>
                  </a:lnTo>
                  <a:close/>
                </a:path>
                <a:path w="257809" h="1474470">
                  <a:moveTo>
                    <a:pt x="130301" y="1215136"/>
                  </a:moveTo>
                  <a:lnTo>
                    <a:pt x="119125" y="1215136"/>
                  </a:lnTo>
                  <a:lnTo>
                    <a:pt x="119125" y="1216406"/>
                  </a:lnTo>
                  <a:lnTo>
                    <a:pt x="130301" y="1216406"/>
                  </a:lnTo>
                  <a:lnTo>
                    <a:pt x="130301" y="1215136"/>
                  </a:lnTo>
                  <a:close/>
                </a:path>
                <a:path w="257809" h="1474470">
                  <a:moveTo>
                    <a:pt x="220980" y="1215136"/>
                  </a:moveTo>
                  <a:lnTo>
                    <a:pt x="208407" y="1215136"/>
                  </a:lnTo>
                  <a:lnTo>
                    <a:pt x="208407" y="1216406"/>
                  </a:lnTo>
                  <a:lnTo>
                    <a:pt x="220980" y="1216406"/>
                  </a:lnTo>
                  <a:lnTo>
                    <a:pt x="220980" y="1215136"/>
                  </a:lnTo>
                  <a:close/>
                </a:path>
                <a:path w="257809" h="1474470">
                  <a:moveTo>
                    <a:pt x="113156" y="1213866"/>
                  </a:moveTo>
                  <a:lnTo>
                    <a:pt x="101218" y="1213866"/>
                  </a:lnTo>
                  <a:lnTo>
                    <a:pt x="101218" y="1215136"/>
                  </a:lnTo>
                  <a:lnTo>
                    <a:pt x="113156" y="1215136"/>
                  </a:lnTo>
                  <a:lnTo>
                    <a:pt x="113156" y="1213866"/>
                  </a:lnTo>
                  <a:close/>
                </a:path>
                <a:path w="257809" h="1474470">
                  <a:moveTo>
                    <a:pt x="129539" y="1213866"/>
                  </a:moveTo>
                  <a:lnTo>
                    <a:pt x="117601" y="1213866"/>
                  </a:lnTo>
                  <a:lnTo>
                    <a:pt x="117601" y="1215136"/>
                  </a:lnTo>
                  <a:lnTo>
                    <a:pt x="129539" y="1215136"/>
                  </a:lnTo>
                  <a:lnTo>
                    <a:pt x="129539" y="1213866"/>
                  </a:lnTo>
                  <a:close/>
                </a:path>
                <a:path w="257809" h="1474470">
                  <a:moveTo>
                    <a:pt x="221741" y="1213866"/>
                  </a:moveTo>
                  <a:lnTo>
                    <a:pt x="209931" y="1213866"/>
                  </a:lnTo>
                  <a:lnTo>
                    <a:pt x="209931" y="1215136"/>
                  </a:lnTo>
                  <a:lnTo>
                    <a:pt x="221741" y="1215136"/>
                  </a:lnTo>
                  <a:lnTo>
                    <a:pt x="221741" y="1213866"/>
                  </a:lnTo>
                  <a:close/>
                </a:path>
                <a:path w="257809" h="1474470">
                  <a:moveTo>
                    <a:pt x="12700" y="1212596"/>
                  </a:moveTo>
                  <a:lnTo>
                    <a:pt x="3809" y="1212596"/>
                  </a:lnTo>
                  <a:lnTo>
                    <a:pt x="3809" y="1213866"/>
                  </a:lnTo>
                  <a:lnTo>
                    <a:pt x="12700" y="1213866"/>
                  </a:lnTo>
                  <a:lnTo>
                    <a:pt x="12700" y="1212596"/>
                  </a:lnTo>
                  <a:close/>
                </a:path>
                <a:path w="257809" h="1474470">
                  <a:moveTo>
                    <a:pt x="115315" y="1212596"/>
                  </a:moveTo>
                  <a:lnTo>
                    <a:pt x="103504" y="1212596"/>
                  </a:lnTo>
                  <a:lnTo>
                    <a:pt x="103504" y="1213866"/>
                  </a:lnTo>
                  <a:lnTo>
                    <a:pt x="115315" y="1213866"/>
                  </a:lnTo>
                  <a:lnTo>
                    <a:pt x="115315" y="1212596"/>
                  </a:lnTo>
                  <a:close/>
                </a:path>
                <a:path w="257809" h="1474470">
                  <a:moveTo>
                    <a:pt x="127253" y="1212596"/>
                  </a:moveTo>
                  <a:lnTo>
                    <a:pt x="116077" y="1212596"/>
                  </a:lnTo>
                  <a:lnTo>
                    <a:pt x="116077" y="1213866"/>
                  </a:lnTo>
                  <a:lnTo>
                    <a:pt x="127253" y="1213866"/>
                  </a:lnTo>
                  <a:lnTo>
                    <a:pt x="127253" y="1212596"/>
                  </a:lnTo>
                  <a:close/>
                </a:path>
                <a:path w="257809" h="1474470">
                  <a:moveTo>
                    <a:pt x="224027" y="1212596"/>
                  </a:moveTo>
                  <a:lnTo>
                    <a:pt x="212089" y="1212596"/>
                  </a:lnTo>
                  <a:lnTo>
                    <a:pt x="212089" y="1213866"/>
                  </a:lnTo>
                  <a:lnTo>
                    <a:pt x="224027" y="1213866"/>
                  </a:lnTo>
                  <a:lnTo>
                    <a:pt x="224027" y="1212596"/>
                  </a:lnTo>
                  <a:close/>
                </a:path>
                <a:path w="257809" h="1474470">
                  <a:moveTo>
                    <a:pt x="14224" y="1211326"/>
                  </a:moveTo>
                  <a:lnTo>
                    <a:pt x="4444" y="1211326"/>
                  </a:lnTo>
                  <a:lnTo>
                    <a:pt x="4444" y="1212596"/>
                  </a:lnTo>
                  <a:lnTo>
                    <a:pt x="14224" y="1212596"/>
                  </a:lnTo>
                  <a:lnTo>
                    <a:pt x="14224" y="1211326"/>
                  </a:lnTo>
                  <a:close/>
                </a:path>
                <a:path w="257809" h="1474470">
                  <a:moveTo>
                    <a:pt x="125729" y="1211326"/>
                  </a:moveTo>
                  <a:lnTo>
                    <a:pt x="105663" y="1211326"/>
                  </a:lnTo>
                  <a:lnTo>
                    <a:pt x="105663" y="1212596"/>
                  </a:lnTo>
                  <a:lnTo>
                    <a:pt x="125729" y="1212596"/>
                  </a:lnTo>
                  <a:lnTo>
                    <a:pt x="125729" y="1211326"/>
                  </a:lnTo>
                  <a:close/>
                </a:path>
                <a:path w="257809" h="1474470">
                  <a:moveTo>
                    <a:pt x="225551" y="1211326"/>
                  </a:moveTo>
                  <a:lnTo>
                    <a:pt x="214375" y="1211326"/>
                  </a:lnTo>
                  <a:lnTo>
                    <a:pt x="214375" y="1212596"/>
                  </a:lnTo>
                  <a:lnTo>
                    <a:pt x="225551" y="1212596"/>
                  </a:lnTo>
                  <a:lnTo>
                    <a:pt x="225551" y="1211326"/>
                  </a:lnTo>
                  <a:close/>
                </a:path>
                <a:path w="257809" h="1474470">
                  <a:moveTo>
                    <a:pt x="15620" y="1210056"/>
                  </a:moveTo>
                  <a:lnTo>
                    <a:pt x="5206" y="1210056"/>
                  </a:lnTo>
                  <a:lnTo>
                    <a:pt x="5206" y="1211326"/>
                  </a:lnTo>
                  <a:lnTo>
                    <a:pt x="15620" y="1211326"/>
                  </a:lnTo>
                  <a:lnTo>
                    <a:pt x="15620" y="1210056"/>
                  </a:lnTo>
                  <a:close/>
                </a:path>
                <a:path w="257809" h="1474470">
                  <a:moveTo>
                    <a:pt x="125094" y="1210056"/>
                  </a:moveTo>
                  <a:lnTo>
                    <a:pt x="106425" y="1210056"/>
                  </a:lnTo>
                  <a:lnTo>
                    <a:pt x="106425" y="1211326"/>
                  </a:lnTo>
                  <a:lnTo>
                    <a:pt x="125094" y="1211326"/>
                  </a:lnTo>
                  <a:lnTo>
                    <a:pt x="125094" y="1210056"/>
                  </a:lnTo>
                  <a:close/>
                </a:path>
                <a:path w="257809" h="1474470">
                  <a:moveTo>
                    <a:pt x="226187" y="1210056"/>
                  </a:moveTo>
                  <a:lnTo>
                    <a:pt x="215137" y="1210056"/>
                  </a:lnTo>
                  <a:lnTo>
                    <a:pt x="215137" y="1211326"/>
                  </a:lnTo>
                  <a:lnTo>
                    <a:pt x="226187" y="1211326"/>
                  </a:lnTo>
                  <a:lnTo>
                    <a:pt x="226187" y="1210056"/>
                  </a:lnTo>
                  <a:close/>
                </a:path>
                <a:path w="257809" h="1474470">
                  <a:moveTo>
                    <a:pt x="17906" y="1208786"/>
                  </a:moveTo>
                  <a:lnTo>
                    <a:pt x="5968" y="1208786"/>
                  </a:lnTo>
                  <a:lnTo>
                    <a:pt x="5968" y="1210056"/>
                  </a:lnTo>
                  <a:lnTo>
                    <a:pt x="17906" y="1210056"/>
                  </a:lnTo>
                  <a:lnTo>
                    <a:pt x="17906" y="1208786"/>
                  </a:lnTo>
                  <a:close/>
                </a:path>
                <a:path w="257809" h="1474470">
                  <a:moveTo>
                    <a:pt x="122808" y="1208786"/>
                  </a:moveTo>
                  <a:lnTo>
                    <a:pt x="107950" y="1208786"/>
                  </a:lnTo>
                  <a:lnTo>
                    <a:pt x="107950" y="1210056"/>
                  </a:lnTo>
                  <a:lnTo>
                    <a:pt x="122808" y="1210056"/>
                  </a:lnTo>
                  <a:lnTo>
                    <a:pt x="122808" y="1208786"/>
                  </a:lnTo>
                  <a:close/>
                </a:path>
                <a:path w="257809" h="1474470">
                  <a:moveTo>
                    <a:pt x="227711" y="1208786"/>
                  </a:moveTo>
                  <a:lnTo>
                    <a:pt x="216535" y="1208786"/>
                  </a:lnTo>
                  <a:lnTo>
                    <a:pt x="216535" y="1210056"/>
                  </a:lnTo>
                  <a:lnTo>
                    <a:pt x="227711" y="1210056"/>
                  </a:lnTo>
                  <a:lnTo>
                    <a:pt x="227711" y="1208786"/>
                  </a:lnTo>
                  <a:close/>
                </a:path>
                <a:path w="257809" h="1474470">
                  <a:moveTo>
                    <a:pt x="21589" y="1207516"/>
                  </a:moveTo>
                  <a:lnTo>
                    <a:pt x="7492" y="1207516"/>
                  </a:lnTo>
                  <a:lnTo>
                    <a:pt x="7492" y="1208786"/>
                  </a:lnTo>
                  <a:lnTo>
                    <a:pt x="21589" y="1208786"/>
                  </a:lnTo>
                  <a:lnTo>
                    <a:pt x="21589" y="1207516"/>
                  </a:lnTo>
                  <a:close/>
                </a:path>
                <a:path w="257809" h="1474470">
                  <a:moveTo>
                    <a:pt x="121284" y="1207516"/>
                  </a:moveTo>
                  <a:lnTo>
                    <a:pt x="110108" y="1207516"/>
                  </a:lnTo>
                  <a:lnTo>
                    <a:pt x="110108" y="1208786"/>
                  </a:lnTo>
                  <a:lnTo>
                    <a:pt x="121284" y="1208786"/>
                  </a:lnTo>
                  <a:lnTo>
                    <a:pt x="121284" y="1207516"/>
                  </a:lnTo>
                  <a:close/>
                </a:path>
                <a:path w="257809" h="1474470">
                  <a:moveTo>
                    <a:pt x="229235" y="1207516"/>
                  </a:moveTo>
                  <a:lnTo>
                    <a:pt x="218820" y="1207516"/>
                  </a:lnTo>
                  <a:lnTo>
                    <a:pt x="218820" y="1208786"/>
                  </a:lnTo>
                  <a:lnTo>
                    <a:pt x="229235" y="1208786"/>
                  </a:lnTo>
                  <a:lnTo>
                    <a:pt x="229235" y="1207516"/>
                  </a:lnTo>
                  <a:close/>
                </a:path>
                <a:path w="257809" h="1474470">
                  <a:moveTo>
                    <a:pt x="23875" y="1206246"/>
                  </a:moveTo>
                  <a:lnTo>
                    <a:pt x="8254" y="1206246"/>
                  </a:lnTo>
                  <a:lnTo>
                    <a:pt x="8254" y="1207516"/>
                  </a:lnTo>
                  <a:lnTo>
                    <a:pt x="23875" y="1207516"/>
                  </a:lnTo>
                  <a:lnTo>
                    <a:pt x="23875" y="1206246"/>
                  </a:lnTo>
                  <a:close/>
                </a:path>
                <a:path w="257809" h="1474470">
                  <a:moveTo>
                    <a:pt x="120522" y="1206246"/>
                  </a:moveTo>
                  <a:lnTo>
                    <a:pt x="110870" y="1206246"/>
                  </a:lnTo>
                  <a:lnTo>
                    <a:pt x="110870" y="1207516"/>
                  </a:lnTo>
                  <a:lnTo>
                    <a:pt x="120522" y="1207516"/>
                  </a:lnTo>
                  <a:lnTo>
                    <a:pt x="120522" y="1206246"/>
                  </a:lnTo>
                  <a:close/>
                </a:path>
                <a:path w="257809" h="1474470">
                  <a:moveTo>
                    <a:pt x="229996" y="1206246"/>
                  </a:moveTo>
                  <a:lnTo>
                    <a:pt x="219583" y="1206246"/>
                  </a:lnTo>
                  <a:lnTo>
                    <a:pt x="219583" y="1207516"/>
                  </a:lnTo>
                  <a:lnTo>
                    <a:pt x="229996" y="1207516"/>
                  </a:lnTo>
                  <a:lnTo>
                    <a:pt x="229996" y="1206246"/>
                  </a:lnTo>
                  <a:close/>
                </a:path>
                <a:path w="257809" h="1474470">
                  <a:moveTo>
                    <a:pt x="29082" y="1204976"/>
                  </a:moveTo>
                  <a:lnTo>
                    <a:pt x="10413" y="1204976"/>
                  </a:lnTo>
                  <a:lnTo>
                    <a:pt x="10413" y="1206246"/>
                  </a:lnTo>
                  <a:lnTo>
                    <a:pt x="29082" y="1206246"/>
                  </a:lnTo>
                  <a:lnTo>
                    <a:pt x="29082" y="1204976"/>
                  </a:lnTo>
                  <a:close/>
                </a:path>
                <a:path w="257809" h="1474470">
                  <a:moveTo>
                    <a:pt x="119125" y="1204976"/>
                  </a:moveTo>
                  <a:lnTo>
                    <a:pt x="112394" y="1204976"/>
                  </a:lnTo>
                  <a:lnTo>
                    <a:pt x="112394" y="1206246"/>
                  </a:lnTo>
                  <a:lnTo>
                    <a:pt x="119125" y="1206246"/>
                  </a:lnTo>
                  <a:lnTo>
                    <a:pt x="119125" y="1204976"/>
                  </a:lnTo>
                  <a:close/>
                </a:path>
                <a:path w="257809" h="1474470">
                  <a:moveTo>
                    <a:pt x="231520" y="1204976"/>
                  </a:moveTo>
                  <a:lnTo>
                    <a:pt x="220980" y="1204976"/>
                  </a:lnTo>
                  <a:lnTo>
                    <a:pt x="220980" y="1206246"/>
                  </a:lnTo>
                  <a:lnTo>
                    <a:pt x="231520" y="1206246"/>
                  </a:lnTo>
                  <a:lnTo>
                    <a:pt x="231520" y="1204976"/>
                  </a:lnTo>
                  <a:close/>
                </a:path>
                <a:path w="257809" h="1474470">
                  <a:moveTo>
                    <a:pt x="34289" y="1203706"/>
                  </a:moveTo>
                  <a:lnTo>
                    <a:pt x="11937" y="1203706"/>
                  </a:lnTo>
                  <a:lnTo>
                    <a:pt x="11937" y="1204976"/>
                  </a:lnTo>
                  <a:lnTo>
                    <a:pt x="34289" y="1204976"/>
                  </a:lnTo>
                  <a:lnTo>
                    <a:pt x="34289" y="1203706"/>
                  </a:lnTo>
                  <a:close/>
                </a:path>
                <a:path w="257809" h="1474470">
                  <a:moveTo>
                    <a:pt x="117601" y="1203706"/>
                  </a:moveTo>
                  <a:lnTo>
                    <a:pt x="113918" y="1203706"/>
                  </a:lnTo>
                  <a:lnTo>
                    <a:pt x="113918" y="1204976"/>
                  </a:lnTo>
                  <a:lnTo>
                    <a:pt x="117601" y="1204976"/>
                  </a:lnTo>
                  <a:lnTo>
                    <a:pt x="117601" y="1203706"/>
                  </a:lnTo>
                  <a:close/>
                </a:path>
                <a:path w="257809" h="1474470">
                  <a:moveTo>
                    <a:pt x="232917" y="1203706"/>
                  </a:moveTo>
                  <a:lnTo>
                    <a:pt x="222503" y="1203706"/>
                  </a:lnTo>
                  <a:lnTo>
                    <a:pt x="222503" y="1204976"/>
                  </a:lnTo>
                  <a:lnTo>
                    <a:pt x="232917" y="1204976"/>
                  </a:lnTo>
                  <a:lnTo>
                    <a:pt x="232917" y="1203706"/>
                  </a:lnTo>
                  <a:close/>
                </a:path>
                <a:path w="257809" h="1474470">
                  <a:moveTo>
                    <a:pt x="38734" y="1202436"/>
                  </a:moveTo>
                  <a:lnTo>
                    <a:pt x="14858" y="1202436"/>
                  </a:lnTo>
                  <a:lnTo>
                    <a:pt x="14858" y="1203706"/>
                  </a:lnTo>
                  <a:lnTo>
                    <a:pt x="38734" y="1203706"/>
                  </a:lnTo>
                  <a:lnTo>
                    <a:pt x="38734" y="1202436"/>
                  </a:lnTo>
                  <a:close/>
                </a:path>
                <a:path w="257809" h="1474470">
                  <a:moveTo>
                    <a:pt x="234441" y="1202436"/>
                  </a:moveTo>
                  <a:lnTo>
                    <a:pt x="224789" y="1202436"/>
                  </a:lnTo>
                  <a:lnTo>
                    <a:pt x="224789" y="1203706"/>
                  </a:lnTo>
                  <a:lnTo>
                    <a:pt x="234441" y="1203706"/>
                  </a:lnTo>
                  <a:lnTo>
                    <a:pt x="234441" y="1202436"/>
                  </a:lnTo>
                  <a:close/>
                </a:path>
                <a:path w="257809" h="1474470">
                  <a:moveTo>
                    <a:pt x="40258" y="1201166"/>
                  </a:moveTo>
                  <a:lnTo>
                    <a:pt x="16382" y="1201166"/>
                  </a:lnTo>
                  <a:lnTo>
                    <a:pt x="16382" y="1202436"/>
                  </a:lnTo>
                  <a:lnTo>
                    <a:pt x="40258" y="1202436"/>
                  </a:lnTo>
                  <a:lnTo>
                    <a:pt x="40258" y="1201166"/>
                  </a:lnTo>
                  <a:close/>
                </a:path>
                <a:path w="257809" h="1474470">
                  <a:moveTo>
                    <a:pt x="235203" y="1201166"/>
                  </a:moveTo>
                  <a:lnTo>
                    <a:pt x="225551" y="1201166"/>
                  </a:lnTo>
                  <a:lnTo>
                    <a:pt x="225551" y="1202436"/>
                  </a:lnTo>
                  <a:lnTo>
                    <a:pt x="235203" y="1202436"/>
                  </a:lnTo>
                  <a:lnTo>
                    <a:pt x="235203" y="1201166"/>
                  </a:lnTo>
                  <a:close/>
                </a:path>
                <a:path w="257809" h="1474470">
                  <a:moveTo>
                    <a:pt x="44703" y="1199896"/>
                  </a:moveTo>
                  <a:lnTo>
                    <a:pt x="20827" y="1199896"/>
                  </a:lnTo>
                  <a:lnTo>
                    <a:pt x="20827" y="1201166"/>
                  </a:lnTo>
                  <a:lnTo>
                    <a:pt x="44703" y="1201166"/>
                  </a:lnTo>
                  <a:lnTo>
                    <a:pt x="44703" y="1199896"/>
                  </a:lnTo>
                  <a:close/>
                </a:path>
                <a:path w="257809" h="1474470">
                  <a:moveTo>
                    <a:pt x="235965" y="1199896"/>
                  </a:moveTo>
                  <a:lnTo>
                    <a:pt x="226187" y="1199896"/>
                  </a:lnTo>
                  <a:lnTo>
                    <a:pt x="226187" y="1201166"/>
                  </a:lnTo>
                  <a:lnTo>
                    <a:pt x="235965" y="1201166"/>
                  </a:lnTo>
                  <a:lnTo>
                    <a:pt x="235965" y="1199896"/>
                  </a:lnTo>
                  <a:close/>
                </a:path>
                <a:path w="257809" h="1474470">
                  <a:moveTo>
                    <a:pt x="48387" y="1198626"/>
                  </a:moveTo>
                  <a:lnTo>
                    <a:pt x="26034" y="1198626"/>
                  </a:lnTo>
                  <a:lnTo>
                    <a:pt x="26034" y="1199896"/>
                  </a:lnTo>
                  <a:lnTo>
                    <a:pt x="48387" y="1199896"/>
                  </a:lnTo>
                  <a:lnTo>
                    <a:pt x="48387" y="1198626"/>
                  </a:lnTo>
                  <a:close/>
                </a:path>
                <a:path w="257809" h="1474470">
                  <a:moveTo>
                    <a:pt x="237362" y="1198626"/>
                  </a:moveTo>
                  <a:lnTo>
                    <a:pt x="227711" y="1198626"/>
                  </a:lnTo>
                  <a:lnTo>
                    <a:pt x="227711" y="1199896"/>
                  </a:lnTo>
                  <a:lnTo>
                    <a:pt x="237362" y="1199896"/>
                  </a:lnTo>
                  <a:lnTo>
                    <a:pt x="237362" y="1198626"/>
                  </a:lnTo>
                  <a:close/>
                </a:path>
                <a:path w="257809" h="1474470">
                  <a:moveTo>
                    <a:pt x="50672" y="1197356"/>
                  </a:moveTo>
                  <a:lnTo>
                    <a:pt x="28320" y="1197356"/>
                  </a:lnTo>
                  <a:lnTo>
                    <a:pt x="28320" y="1198626"/>
                  </a:lnTo>
                  <a:lnTo>
                    <a:pt x="50672" y="1198626"/>
                  </a:lnTo>
                  <a:lnTo>
                    <a:pt x="50672" y="1197356"/>
                  </a:lnTo>
                  <a:close/>
                </a:path>
                <a:path w="257809" h="1474470">
                  <a:moveTo>
                    <a:pt x="238124" y="1197356"/>
                  </a:moveTo>
                  <a:lnTo>
                    <a:pt x="228472" y="1197356"/>
                  </a:lnTo>
                  <a:lnTo>
                    <a:pt x="228472" y="1198626"/>
                  </a:lnTo>
                  <a:lnTo>
                    <a:pt x="238124" y="1198626"/>
                  </a:lnTo>
                  <a:lnTo>
                    <a:pt x="238124" y="1197356"/>
                  </a:lnTo>
                  <a:close/>
                </a:path>
                <a:path w="257809" h="1474470">
                  <a:moveTo>
                    <a:pt x="53593" y="1196086"/>
                  </a:moveTo>
                  <a:lnTo>
                    <a:pt x="32765" y="1196086"/>
                  </a:lnTo>
                  <a:lnTo>
                    <a:pt x="32765" y="1197356"/>
                  </a:lnTo>
                  <a:lnTo>
                    <a:pt x="53593" y="1197356"/>
                  </a:lnTo>
                  <a:lnTo>
                    <a:pt x="53593" y="1196086"/>
                  </a:lnTo>
                  <a:close/>
                </a:path>
                <a:path w="257809" h="1474470">
                  <a:moveTo>
                    <a:pt x="238887" y="1196086"/>
                  </a:moveTo>
                  <a:lnTo>
                    <a:pt x="229996" y="1196086"/>
                  </a:lnTo>
                  <a:lnTo>
                    <a:pt x="229996" y="1197356"/>
                  </a:lnTo>
                  <a:lnTo>
                    <a:pt x="238887" y="1197356"/>
                  </a:lnTo>
                  <a:lnTo>
                    <a:pt x="238887" y="1196086"/>
                  </a:lnTo>
                  <a:close/>
                </a:path>
                <a:path w="257809" h="1474470">
                  <a:moveTo>
                    <a:pt x="57276" y="1194816"/>
                  </a:moveTo>
                  <a:lnTo>
                    <a:pt x="37211" y="1194816"/>
                  </a:lnTo>
                  <a:lnTo>
                    <a:pt x="37211" y="1196086"/>
                  </a:lnTo>
                  <a:lnTo>
                    <a:pt x="57276" y="1196086"/>
                  </a:lnTo>
                  <a:lnTo>
                    <a:pt x="57276" y="1194816"/>
                  </a:lnTo>
                  <a:close/>
                </a:path>
                <a:path w="257809" h="1474470">
                  <a:moveTo>
                    <a:pt x="240411" y="1194816"/>
                  </a:moveTo>
                  <a:lnTo>
                    <a:pt x="231520" y="1194816"/>
                  </a:lnTo>
                  <a:lnTo>
                    <a:pt x="231520" y="1196086"/>
                  </a:lnTo>
                  <a:lnTo>
                    <a:pt x="240411" y="1196086"/>
                  </a:lnTo>
                  <a:lnTo>
                    <a:pt x="240411" y="1194816"/>
                  </a:lnTo>
                  <a:close/>
                </a:path>
                <a:path w="257809" h="1474470">
                  <a:moveTo>
                    <a:pt x="60325" y="1193546"/>
                  </a:moveTo>
                  <a:lnTo>
                    <a:pt x="41655" y="1193546"/>
                  </a:lnTo>
                  <a:lnTo>
                    <a:pt x="41655" y="1194816"/>
                  </a:lnTo>
                  <a:lnTo>
                    <a:pt x="60325" y="1194816"/>
                  </a:lnTo>
                  <a:lnTo>
                    <a:pt x="60325" y="1193546"/>
                  </a:lnTo>
                  <a:close/>
                </a:path>
                <a:path w="257809" h="1474470">
                  <a:moveTo>
                    <a:pt x="241172" y="1193546"/>
                  </a:moveTo>
                  <a:lnTo>
                    <a:pt x="232156" y="1193546"/>
                  </a:lnTo>
                  <a:lnTo>
                    <a:pt x="232156" y="1194816"/>
                  </a:lnTo>
                  <a:lnTo>
                    <a:pt x="241172" y="1194816"/>
                  </a:lnTo>
                  <a:lnTo>
                    <a:pt x="241172" y="1193546"/>
                  </a:lnTo>
                  <a:close/>
                </a:path>
                <a:path w="257809" h="1474470">
                  <a:moveTo>
                    <a:pt x="61849" y="1192276"/>
                  </a:moveTo>
                  <a:lnTo>
                    <a:pt x="43179" y="1192276"/>
                  </a:lnTo>
                  <a:lnTo>
                    <a:pt x="43179" y="1193546"/>
                  </a:lnTo>
                  <a:lnTo>
                    <a:pt x="61849" y="1193546"/>
                  </a:lnTo>
                  <a:lnTo>
                    <a:pt x="61849" y="1192276"/>
                  </a:lnTo>
                  <a:close/>
                </a:path>
                <a:path w="257809" h="1474470">
                  <a:moveTo>
                    <a:pt x="241935" y="1192276"/>
                  </a:moveTo>
                  <a:lnTo>
                    <a:pt x="232917" y="1192276"/>
                  </a:lnTo>
                  <a:lnTo>
                    <a:pt x="232917" y="1193546"/>
                  </a:lnTo>
                  <a:lnTo>
                    <a:pt x="241935" y="1193546"/>
                  </a:lnTo>
                  <a:lnTo>
                    <a:pt x="241935" y="1192276"/>
                  </a:lnTo>
                  <a:close/>
                </a:path>
                <a:path w="257809" h="1474470">
                  <a:moveTo>
                    <a:pt x="64769" y="1191006"/>
                  </a:moveTo>
                  <a:lnTo>
                    <a:pt x="46862" y="1191006"/>
                  </a:lnTo>
                  <a:lnTo>
                    <a:pt x="46862" y="1192276"/>
                  </a:lnTo>
                  <a:lnTo>
                    <a:pt x="64769" y="1192276"/>
                  </a:lnTo>
                  <a:lnTo>
                    <a:pt x="64769" y="1191006"/>
                  </a:lnTo>
                  <a:close/>
                </a:path>
                <a:path w="257809" h="1474470">
                  <a:moveTo>
                    <a:pt x="242569" y="1191006"/>
                  </a:moveTo>
                  <a:lnTo>
                    <a:pt x="233680" y="1191006"/>
                  </a:lnTo>
                  <a:lnTo>
                    <a:pt x="233680" y="1192276"/>
                  </a:lnTo>
                  <a:lnTo>
                    <a:pt x="242569" y="1192276"/>
                  </a:lnTo>
                  <a:lnTo>
                    <a:pt x="242569" y="1191006"/>
                  </a:lnTo>
                  <a:close/>
                </a:path>
                <a:path w="257809" h="1474470">
                  <a:moveTo>
                    <a:pt x="67055" y="1189736"/>
                  </a:moveTo>
                  <a:lnTo>
                    <a:pt x="50672" y="1189736"/>
                  </a:lnTo>
                  <a:lnTo>
                    <a:pt x="50672" y="1191006"/>
                  </a:lnTo>
                  <a:lnTo>
                    <a:pt x="67055" y="1191006"/>
                  </a:lnTo>
                  <a:lnTo>
                    <a:pt x="67055" y="1189736"/>
                  </a:lnTo>
                  <a:close/>
                </a:path>
                <a:path w="257809" h="1474470">
                  <a:moveTo>
                    <a:pt x="244093" y="1188466"/>
                  </a:moveTo>
                  <a:lnTo>
                    <a:pt x="235203" y="1188466"/>
                  </a:lnTo>
                  <a:lnTo>
                    <a:pt x="235203" y="1191006"/>
                  </a:lnTo>
                  <a:lnTo>
                    <a:pt x="243332" y="1191006"/>
                  </a:lnTo>
                  <a:lnTo>
                    <a:pt x="243332" y="1189736"/>
                  </a:lnTo>
                  <a:lnTo>
                    <a:pt x="244093" y="1189736"/>
                  </a:lnTo>
                  <a:lnTo>
                    <a:pt x="244093" y="1188466"/>
                  </a:lnTo>
                  <a:close/>
                </a:path>
                <a:path w="257809" h="1474470">
                  <a:moveTo>
                    <a:pt x="68452" y="1188466"/>
                  </a:moveTo>
                  <a:lnTo>
                    <a:pt x="52831" y="1188466"/>
                  </a:lnTo>
                  <a:lnTo>
                    <a:pt x="52831" y="1189736"/>
                  </a:lnTo>
                  <a:lnTo>
                    <a:pt x="68452" y="1189736"/>
                  </a:lnTo>
                  <a:lnTo>
                    <a:pt x="68452" y="1188466"/>
                  </a:lnTo>
                  <a:close/>
                </a:path>
                <a:path w="257809" h="1474470">
                  <a:moveTo>
                    <a:pt x="70738" y="1187196"/>
                  </a:moveTo>
                  <a:lnTo>
                    <a:pt x="55879" y="1187196"/>
                  </a:lnTo>
                  <a:lnTo>
                    <a:pt x="55879" y="1188466"/>
                  </a:lnTo>
                  <a:lnTo>
                    <a:pt x="70738" y="1188466"/>
                  </a:lnTo>
                  <a:lnTo>
                    <a:pt x="70738" y="1187196"/>
                  </a:lnTo>
                  <a:close/>
                </a:path>
                <a:path w="257809" h="1474470">
                  <a:moveTo>
                    <a:pt x="244856" y="1187196"/>
                  </a:moveTo>
                  <a:lnTo>
                    <a:pt x="236727" y="1187196"/>
                  </a:lnTo>
                  <a:lnTo>
                    <a:pt x="236727" y="1188466"/>
                  </a:lnTo>
                  <a:lnTo>
                    <a:pt x="244856" y="1188466"/>
                  </a:lnTo>
                  <a:lnTo>
                    <a:pt x="244856" y="1187196"/>
                  </a:lnTo>
                  <a:close/>
                </a:path>
                <a:path w="257809" h="1474470">
                  <a:moveTo>
                    <a:pt x="72897" y="1185926"/>
                  </a:moveTo>
                  <a:lnTo>
                    <a:pt x="58800" y="1185926"/>
                  </a:lnTo>
                  <a:lnTo>
                    <a:pt x="58800" y="1187196"/>
                  </a:lnTo>
                  <a:lnTo>
                    <a:pt x="72897" y="1187196"/>
                  </a:lnTo>
                  <a:lnTo>
                    <a:pt x="72897" y="1185926"/>
                  </a:lnTo>
                  <a:close/>
                </a:path>
                <a:path w="257809" h="1474470">
                  <a:moveTo>
                    <a:pt x="177164" y="1185926"/>
                  </a:moveTo>
                  <a:lnTo>
                    <a:pt x="160019" y="1185926"/>
                  </a:lnTo>
                  <a:lnTo>
                    <a:pt x="160019" y="1187196"/>
                  </a:lnTo>
                  <a:lnTo>
                    <a:pt x="177164" y="1187196"/>
                  </a:lnTo>
                  <a:lnTo>
                    <a:pt x="177164" y="1185926"/>
                  </a:lnTo>
                  <a:close/>
                </a:path>
                <a:path w="257809" h="1474470">
                  <a:moveTo>
                    <a:pt x="245617" y="1185926"/>
                  </a:moveTo>
                  <a:lnTo>
                    <a:pt x="237362" y="1185926"/>
                  </a:lnTo>
                  <a:lnTo>
                    <a:pt x="237362" y="1187196"/>
                  </a:lnTo>
                  <a:lnTo>
                    <a:pt x="245617" y="1187196"/>
                  </a:lnTo>
                  <a:lnTo>
                    <a:pt x="245617" y="1185926"/>
                  </a:lnTo>
                  <a:close/>
                </a:path>
                <a:path w="257809" h="1474470">
                  <a:moveTo>
                    <a:pt x="75183" y="1184656"/>
                  </a:moveTo>
                  <a:lnTo>
                    <a:pt x="61087" y="1184656"/>
                  </a:lnTo>
                  <a:lnTo>
                    <a:pt x="61087" y="1185926"/>
                  </a:lnTo>
                  <a:lnTo>
                    <a:pt x="75183" y="1185926"/>
                  </a:lnTo>
                  <a:lnTo>
                    <a:pt x="75183" y="1184656"/>
                  </a:lnTo>
                  <a:close/>
                </a:path>
                <a:path w="257809" h="1474470">
                  <a:moveTo>
                    <a:pt x="181609" y="1184656"/>
                  </a:moveTo>
                  <a:lnTo>
                    <a:pt x="156337" y="1184656"/>
                  </a:lnTo>
                  <a:lnTo>
                    <a:pt x="156337" y="1185926"/>
                  </a:lnTo>
                  <a:lnTo>
                    <a:pt x="181609" y="1185926"/>
                  </a:lnTo>
                  <a:lnTo>
                    <a:pt x="181609" y="1184656"/>
                  </a:lnTo>
                  <a:close/>
                </a:path>
                <a:path w="257809" h="1474470">
                  <a:moveTo>
                    <a:pt x="247141" y="1183386"/>
                  </a:moveTo>
                  <a:lnTo>
                    <a:pt x="238124" y="1183386"/>
                  </a:lnTo>
                  <a:lnTo>
                    <a:pt x="238124" y="1185926"/>
                  </a:lnTo>
                  <a:lnTo>
                    <a:pt x="246380" y="1185926"/>
                  </a:lnTo>
                  <a:lnTo>
                    <a:pt x="246380" y="1184656"/>
                  </a:lnTo>
                  <a:lnTo>
                    <a:pt x="247141" y="1184656"/>
                  </a:lnTo>
                  <a:lnTo>
                    <a:pt x="247141" y="1183386"/>
                  </a:lnTo>
                  <a:close/>
                </a:path>
                <a:path w="257809" h="1474470">
                  <a:moveTo>
                    <a:pt x="75945" y="1183386"/>
                  </a:moveTo>
                  <a:lnTo>
                    <a:pt x="62483" y="1183386"/>
                  </a:lnTo>
                  <a:lnTo>
                    <a:pt x="62483" y="1184656"/>
                  </a:lnTo>
                  <a:lnTo>
                    <a:pt x="75945" y="1184656"/>
                  </a:lnTo>
                  <a:lnTo>
                    <a:pt x="75945" y="1183386"/>
                  </a:lnTo>
                  <a:close/>
                </a:path>
                <a:path w="257809" h="1474470">
                  <a:moveTo>
                    <a:pt x="183133" y="1183386"/>
                  </a:moveTo>
                  <a:lnTo>
                    <a:pt x="154812" y="1183386"/>
                  </a:lnTo>
                  <a:lnTo>
                    <a:pt x="154812" y="1184656"/>
                  </a:lnTo>
                  <a:lnTo>
                    <a:pt x="183133" y="1184656"/>
                  </a:lnTo>
                  <a:lnTo>
                    <a:pt x="183133" y="1183386"/>
                  </a:lnTo>
                  <a:close/>
                </a:path>
                <a:path w="257809" h="1474470">
                  <a:moveTo>
                    <a:pt x="78104" y="1182116"/>
                  </a:moveTo>
                  <a:lnTo>
                    <a:pt x="64769" y="1182116"/>
                  </a:lnTo>
                  <a:lnTo>
                    <a:pt x="64769" y="1183386"/>
                  </a:lnTo>
                  <a:lnTo>
                    <a:pt x="78104" y="1183386"/>
                  </a:lnTo>
                  <a:lnTo>
                    <a:pt x="78104" y="1182116"/>
                  </a:lnTo>
                  <a:close/>
                </a:path>
                <a:path w="257809" h="1474470">
                  <a:moveTo>
                    <a:pt x="186054" y="1182116"/>
                  </a:moveTo>
                  <a:lnTo>
                    <a:pt x="152526" y="1182116"/>
                  </a:lnTo>
                  <a:lnTo>
                    <a:pt x="152526" y="1183386"/>
                  </a:lnTo>
                  <a:lnTo>
                    <a:pt x="186054" y="1183386"/>
                  </a:lnTo>
                  <a:lnTo>
                    <a:pt x="186054" y="1182116"/>
                  </a:lnTo>
                  <a:close/>
                </a:path>
                <a:path w="257809" h="1474470">
                  <a:moveTo>
                    <a:pt x="248538" y="1179576"/>
                  </a:moveTo>
                  <a:lnTo>
                    <a:pt x="240411" y="1179576"/>
                  </a:lnTo>
                  <a:lnTo>
                    <a:pt x="240411" y="1182116"/>
                  </a:lnTo>
                  <a:lnTo>
                    <a:pt x="239648" y="1182116"/>
                  </a:lnTo>
                  <a:lnTo>
                    <a:pt x="239648" y="1183386"/>
                  </a:lnTo>
                  <a:lnTo>
                    <a:pt x="247776" y="1183386"/>
                  </a:lnTo>
                  <a:lnTo>
                    <a:pt x="247776" y="1180846"/>
                  </a:lnTo>
                  <a:lnTo>
                    <a:pt x="248538" y="1180846"/>
                  </a:lnTo>
                  <a:lnTo>
                    <a:pt x="248538" y="1179576"/>
                  </a:lnTo>
                  <a:close/>
                </a:path>
                <a:path w="257809" h="1474470">
                  <a:moveTo>
                    <a:pt x="80390" y="1180846"/>
                  </a:moveTo>
                  <a:lnTo>
                    <a:pt x="67690" y="1180846"/>
                  </a:lnTo>
                  <a:lnTo>
                    <a:pt x="67690" y="1182116"/>
                  </a:lnTo>
                  <a:lnTo>
                    <a:pt x="80390" y="1182116"/>
                  </a:lnTo>
                  <a:lnTo>
                    <a:pt x="80390" y="1180846"/>
                  </a:lnTo>
                  <a:close/>
                </a:path>
                <a:path w="257809" h="1474470">
                  <a:moveTo>
                    <a:pt x="189102" y="1180846"/>
                  </a:moveTo>
                  <a:lnTo>
                    <a:pt x="150367" y="1180846"/>
                  </a:lnTo>
                  <a:lnTo>
                    <a:pt x="150367" y="1182116"/>
                  </a:lnTo>
                  <a:lnTo>
                    <a:pt x="189102" y="1182116"/>
                  </a:lnTo>
                  <a:lnTo>
                    <a:pt x="189102" y="1180846"/>
                  </a:lnTo>
                  <a:close/>
                </a:path>
                <a:path w="257809" h="1474470">
                  <a:moveTo>
                    <a:pt x="81152" y="1179576"/>
                  </a:moveTo>
                  <a:lnTo>
                    <a:pt x="68452" y="1179576"/>
                  </a:lnTo>
                  <a:lnTo>
                    <a:pt x="68452" y="1180846"/>
                  </a:lnTo>
                  <a:lnTo>
                    <a:pt x="81152" y="1180846"/>
                  </a:lnTo>
                  <a:lnTo>
                    <a:pt x="81152" y="1179576"/>
                  </a:lnTo>
                  <a:close/>
                </a:path>
                <a:path w="257809" h="1474470">
                  <a:moveTo>
                    <a:pt x="166750" y="1179576"/>
                  </a:moveTo>
                  <a:lnTo>
                    <a:pt x="149605" y="1179576"/>
                  </a:lnTo>
                  <a:lnTo>
                    <a:pt x="149605" y="1180846"/>
                  </a:lnTo>
                  <a:lnTo>
                    <a:pt x="166750" y="1180846"/>
                  </a:lnTo>
                  <a:lnTo>
                    <a:pt x="166750" y="1179576"/>
                  </a:lnTo>
                  <a:close/>
                </a:path>
                <a:path w="257809" h="1474470">
                  <a:moveTo>
                    <a:pt x="189737" y="1179576"/>
                  </a:moveTo>
                  <a:lnTo>
                    <a:pt x="170433" y="1179576"/>
                  </a:lnTo>
                  <a:lnTo>
                    <a:pt x="170433" y="1180846"/>
                  </a:lnTo>
                  <a:lnTo>
                    <a:pt x="189737" y="1180846"/>
                  </a:lnTo>
                  <a:lnTo>
                    <a:pt x="189737" y="1179576"/>
                  </a:lnTo>
                  <a:close/>
                </a:path>
                <a:path w="257809" h="1474470">
                  <a:moveTo>
                    <a:pt x="82676" y="1178306"/>
                  </a:moveTo>
                  <a:lnTo>
                    <a:pt x="70738" y="1178306"/>
                  </a:lnTo>
                  <a:lnTo>
                    <a:pt x="70738" y="1179576"/>
                  </a:lnTo>
                  <a:lnTo>
                    <a:pt x="82676" y="1179576"/>
                  </a:lnTo>
                  <a:lnTo>
                    <a:pt x="82676" y="1178306"/>
                  </a:lnTo>
                  <a:close/>
                </a:path>
                <a:path w="257809" h="1474470">
                  <a:moveTo>
                    <a:pt x="161543" y="1178306"/>
                  </a:moveTo>
                  <a:lnTo>
                    <a:pt x="148081" y="1178306"/>
                  </a:lnTo>
                  <a:lnTo>
                    <a:pt x="148081" y="1179576"/>
                  </a:lnTo>
                  <a:lnTo>
                    <a:pt x="161543" y="1179576"/>
                  </a:lnTo>
                  <a:lnTo>
                    <a:pt x="161543" y="1178306"/>
                  </a:lnTo>
                  <a:close/>
                </a:path>
                <a:path w="257809" h="1474470">
                  <a:moveTo>
                    <a:pt x="192024" y="1178306"/>
                  </a:moveTo>
                  <a:lnTo>
                    <a:pt x="176402" y="1178306"/>
                  </a:lnTo>
                  <a:lnTo>
                    <a:pt x="176402" y="1179576"/>
                  </a:lnTo>
                  <a:lnTo>
                    <a:pt x="192024" y="1179576"/>
                  </a:lnTo>
                  <a:lnTo>
                    <a:pt x="192024" y="1178306"/>
                  </a:lnTo>
                  <a:close/>
                </a:path>
                <a:path w="257809" h="1474470">
                  <a:moveTo>
                    <a:pt x="250062" y="1175766"/>
                  </a:moveTo>
                  <a:lnTo>
                    <a:pt x="241935" y="1175766"/>
                  </a:lnTo>
                  <a:lnTo>
                    <a:pt x="241935" y="1178306"/>
                  </a:lnTo>
                  <a:lnTo>
                    <a:pt x="241172" y="1178306"/>
                  </a:lnTo>
                  <a:lnTo>
                    <a:pt x="241172" y="1179576"/>
                  </a:lnTo>
                  <a:lnTo>
                    <a:pt x="249300" y="1179576"/>
                  </a:lnTo>
                  <a:lnTo>
                    <a:pt x="249300" y="1177036"/>
                  </a:lnTo>
                  <a:lnTo>
                    <a:pt x="250062" y="1177036"/>
                  </a:lnTo>
                  <a:lnTo>
                    <a:pt x="250062" y="1175766"/>
                  </a:lnTo>
                  <a:close/>
                </a:path>
                <a:path w="257809" h="1474470">
                  <a:moveTo>
                    <a:pt x="84836" y="1177036"/>
                  </a:moveTo>
                  <a:lnTo>
                    <a:pt x="72897" y="1177036"/>
                  </a:lnTo>
                  <a:lnTo>
                    <a:pt x="72897" y="1178306"/>
                  </a:lnTo>
                  <a:lnTo>
                    <a:pt x="84836" y="1178306"/>
                  </a:lnTo>
                  <a:lnTo>
                    <a:pt x="84836" y="1177036"/>
                  </a:lnTo>
                  <a:close/>
                </a:path>
                <a:path w="257809" h="1474470">
                  <a:moveTo>
                    <a:pt x="158495" y="1177036"/>
                  </a:moveTo>
                  <a:lnTo>
                    <a:pt x="146684" y="1177036"/>
                  </a:lnTo>
                  <a:lnTo>
                    <a:pt x="146684" y="1178306"/>
                  </a:lnTo>
                  <a:lnTo>
                    <a:pt x="158495" y="1178306"/>
                  </a:lnTo>
                  <a:lnTo>
                    <a:pt x="158495" y="1177036"/>
                  </a:lnTo>
                  <a:close/>
                </a:path>
                <a:path w="257809" h="1474470">
                  <a:moveTo>
                    <a:pt x="194309" y="1177036"/>
                  </a:moveTo>
                  <a:lnTo>
                    <a:pt x="180086" y="1177036"/>
                  </a:lnTo>
                  <a:lnTo>
                    <a:pt x="180086" y="1178306"/>
                  </a:lnTo>
                  <a:lnTo>
                    <a:pt x="194309" y="1178306"/>
                  </a:lnTo>
                  <a:lnTo>
                    <a:pt x="194309" y="1177036"/>
                  </a:lnTo>
                  <a:close/>
                </a:path>
                <a:path w="257809" h="1474470">
                  <a:moveTo>
                    <a:pt x="85597" y="1175766"/>
                  </a:moveTo>
                  <a:lnTo>
                    <a:pt x="73659" y="1175766"/>
                  </a:lnTo>
                  <a:lnTo>
                    <a:pt x="73659" y="1177036"/>
                  </a:lnTo>
                  <a:lnTo>
                    <a:pt x="85597" y="1177036"/>
                  </a:lnTo>
                  <a:lnTo>
                    <a:pt x="85597" y="1175766"/>
                  </a:lnTo>
                  <a:close/>
                </a:path>
                <a:path w="257809" h="1474470">
                  <a:moveTo>
                    <a:pt x="157099" y="1175766"/>
                  </a:moveTo>
                  <a:lnTo>
                    <a:pt x="145922" y="1175766"/>
                  </a:lnTo>
                  <a:lnTo>
                    <a:pt x="145922" y="1177036"/>
                  </a:lnTo>
                  <a:lnTo>
                    <a:pt x="157099" y="1177036"/>
                  </a:lnTo>
                  <a:lnTo>
                    <a:pt x="157099" y="1175766"/>
                  </a:lnTo>
                  <a:close/>
                </a:path>
                <a:path w="257809" h="1474470">
                  <a:moveTo>
                    <a:pt x="194944" y="1175766"/>
                  </a:moveTo>
                  <a:lnTo>
                    <a:pt x="181609" y="1175766"/>
                  </a:lnTo>
                  <a:lnTo>
                    <a:pt x="181609" y="1177036"/>
                  </a:lnTo>
                  <a:lnTo>
                    <a:pt x="194944" y="1177036"/>
                  </a:lnTo>
                  <a:lnTo>
                    <a:pt x="194944" y="1175766"/>
                  </a:lnTo>
                  <a:close/>
                </a:path>
                <a:path w="257809" h="1474470">
                  <a:moveTo>
                    <a:pt x="87121" y="1174496"/>
                  </a:moveTo>
                  <a:lnTo>
                    <a:pt x="75945" y="1174496"/>
                  </a:lnTo>
                  <a:lnTo>
                    <a:pt x="75945" y="1175766"/>
                  </a:lnTo>
                  <a:lnTo>
                    <a:pt x="87121" y="1175766"/>
                  </a:lnTo>
                  <a:lnTo>
                    <a:pt x="87121" y="1174496"/>
                  </a:lnTo>
                  <a:close/>
                </a:path>
                <a:path w="257809" h="1474470">
                  <a:moveTo>
                    <a:pt x="154812" y="1174496"/>
                  </a:moveTo>
                  <a:lnTo>
                    <a:pt x="144399" y="1174496"/>
                  </a:lnTo>
                  <a:lnTo>
                    <a:pt x="144399" y="1175766"/>
                  </a:lnTo>
                  <a:lnTo>
                    <a:pt x="154812" y="1175766"/>
                  </a:lnTo>
                  <a:lnTo>
                    <a:pt x="154812" y="1174496"/>
                  </a:lnTo>
                  <a:close/>
                </a:path>
                <a:path w="257809" h="1474470">
                  <a:moveTo>
                    <a:pt x="196468" y="1174496"/>
                  </a:moveTo>
                  <a:lnTo>
                    <a:pt x="184530" y="1174496"/>
                  </a:lnTo>
                  <a:lnTo>
                    <a:pt x="184530" y="1175766"/>
                  </a:lnTo>
                  <a:lnTo>
                    <a:pt x="196468" y="1175766"/>
                  </a:lnTo>
                  <a:lnTo>
                    <a:pt x="196468" y="1174496"/>
                  </a:lnTo>
                  <a:close/>
                </a:path>
                <a:path w="257809" h="1474470">
                  <a:moveTo>
                    <a:pt x="252348" y="1166876"/>
                  </a:moveTo>
                  <a:lnTo>
                    <a:pt x="244856" y="1166876"/>
                  </a:lnTo>
                  <a:lnTo>
                    <a:pt x="244856" y="1169416"/>
                  </a:lnTo>
                  <a:lnTo>
                    <a:pt x="244093" y="1169416"/>
                  </a:lnTo>
                  <a:lnTo>
                    <a:pt x="244093" y="1171956"/>
                  </a:lnTo>
                  <a:lnTo>
                    <a:pt x="243332" y="1171956"/>
                  </a:lnTo>
                  <a:lnTo>
                    <a:pt x="243332" y="1174496"/>
                  </a:lnTo>
                  <a:lnTo>
                    <a:pt x="242569" y="1174496"/>
                  </a:lnTo>
                  <a:lnTo>
                    <a:pt x="242569" y="1175766"/>
                  </a:lnTo>
                  <a:lnTo>
                    <a:pt x="250824" y="1175766"/>
                  </a:lnTo>
                  <a:lnTo>
                    <a:pt x="250824" y="1173226"/>
                  </a:lnTo>
                  <a:lnTo>
                    <a:pt x="251587" y="1173226"/>
                  </a:lnTo>
                  <a:lnTo>
                    <a:pt x="251587" y="1170686"/>
                  </a:lnTo>
                  <a:lnTo>
                    <a:pt x="252348" y="1170686"/>
                  </a:lnTo>
                  <a:lnTo>
                    <a:pt x="252348" y="1166876"/>
                  </a:lnTo>
                  <a:close/>
                </a:path>
                <a:path w="257809" h="1474470">
                  <a:moveTo>
                    <a:pt x="88645" y="1173226"/>
                  </a:moveTo>
                  <a:lnTo>
                    <a:pt x="77469" y="1173226"/>
                  </a:lnTo>
                  <a:lnTo>
                    <a:pt x="77469" y="1174496"/>
                  </a:lnTo>
                  <a:lnTo>
                    <a:pt x="88645" y="1174496"/>
                  </a:lnTo>
                  <a:lnTo>
                    <a:pt x="88645" y="1173226"/>
                  </a:lnTo>
                  <a:close/>
                </a:path>
                <a:path w="257809" h="1474470">
                  <a:moveTo>
                    <a:pt x="153288" y="1173226"/>
                  </a:moveTo>
                  <a:lnTo>
                    <a:pt x="142875" y="1173226"/>
                  </a:lnTo>
                  <a:lnTo>
                    <a:pt x="142875" y="1174496"/>
                  </a:lnTo>
                  <a:lnTo>
                    <a:pt x="153288" y="1174496"/>
                  </a:lnTo>
                  <a:lnTo>
                    <a:pt x="153288" y="1173226"/>
                  </a:lnTo>
                  <a:close/>
                </a:path>
                <a:path w="257809" h="1474470">
                  <a:moveTo>
                    <a:pt x="197992" y="1173226"/>
                  </a:moveTo>
                  <a:lnTo>
                    <a:pt x="186816" y="1173226"/>
                  </a:lnTo>
                  <a:lnTo>
                    <a:pt x="186816" y="1174496"/>
                  </a:lnTo>
                  <a:lnTo>
                    <a:pt x="197992" y="1174496"/>
                  </a:lnTo>
                  <a:lnTo>
                    <a:pt x="197992" y="1173226"/>
                  </a:lnTo>
                  <a:close/>
                </a:path>
                <a:path w="257809" h="1474470">
                  <a:moveTo>
                    <a:pt x="90042" y="1171956"/>
                  </a:moveTo>
                  <a:lnTo>
                    <a:pt x="79628" y="1171956"/>
                  </a:lnTo>
                  <a:lnTo>
                    <a:pt x="79628" y="1173226"/>
                  </a:lnTo>
                  <a:lnTo>
                    <a:pt x="90042" y="1173226"/>
                  </a:lnTo>
                  <a:lnTo>
                    <a:pt x="90042" y="1171956"/>
                  </a:lnTo>
                  <a:close/>
                </a:path>
                <a:path w="257809" h="1474470">
                  <a:moveTo>
                    <a:pt x="151129" y="1171956"/>
                  </a:moveTo>
                  <a:lnTo>
                    <a:pt x="141477" y="1171956"/>
                  </a:lnTo>
                  <a:lnTo>
                    <a:pt x="141477" y="1173226"/>
                  </a:lnTo>
                  <a:lnTo>
                    <a:pt x="151129" y="1173226"/>
                  </a:lnTo>
                  <a:lnTo>
                    <a:pt x="151129" y="1171956"/>
                  </a:lnTo>
                  <a:close/>
                </a:path>
                <a:path w="257809" h="1474470">
                  <a:moveTo>
                    <a:pt x="198754" y="1171956"/>
                  </a:moveTo>
                  <a:lnTo>
                    <a:pt x="189102" y="1171956"/>
                  </a:lnTo>
                  <a:lnTo>
                    <a:pt x="189102" y="1173226"/>
                  </a:lnTo>
                  <a:lnTo>
                    <a:pt x="198754" y="1173226"/>
                  </a:lnTo>
                  <a:lnTo>
                    <a:pt x="198754" y="1171956"/>
                  </a:lnTo>
                  <a:close/>
                </a:path>
                <a:path w="257809" h="1474470">
                  <a:moveTo>
                    <a:pt x="90804" y="1170686"/>
                  </a:moveTo>
                  <a:lnTo>
                    <a:pt x="80390" y="1170686"/>
                  </a:lnTo>
                  <a:lnTo>
                    <a:pt x="80390" y="1171956"/>
                  </a:lnTo>
                  <a:lnTo>
                    <a:pt x="90804" y="1171956"/>
                  </a:lnTo>
                  <a:lnTo>
                    <a:pt x="90804" y="1170686"/>
                  </a:lnTo>
                  <a:close/>
                </a:path>
                <a:path w="257809" h="1474470">
                  <a:moveTo>
                    <a:pt x="150367" y="1170686"/>
                  </a:moveTo>
                  <a:lnTo>
                    <a:pt x="140715" y="1170686"/>
                  </a:lnTo>
                  <a:lnTo>
                    <a:pt x="140715" y="1171956"/>
                  </a:lnTo>
                  <a:lnTo>
                    <a:pt x="150367" y="1171956"/>
                  </a:lnTo>
                  <a:lnTo>
                    <a:pt x="150367" y="1170686"/>
                  </a:lnTo>
                  <a:close/>
                </a:path>
                <a:path w="257809" h="1474470">
                  <a:moveTo>
                    <a:pt x="199516" y="1170686"/>
                  </a:moveTo>
                  <a:lnTo>
                    <a:pt x="189737" y="1170686"/>
                  </a:lnTo>
                  <a:lnTo>
                    <a:pt x="189737" y="1171956"/>
                  </a:lnTo>
                  <a:lnTo>
                    <a:pt x="199516" y="1171956"/>
                  </a:lnTo>
                  <a:lnTo>
                    <a:pt x="199516" y="1170686"/>
                  </a:lnTo>
                  <a:close/>
                </a:path>
                <a:path w="257809" h="1474470">
                  <a:moveTo>
                    <a:pt x="93090" y="1169416"/>
                  </a:moveTo>
                  <a:lnTo>
                    <a:pt x="81914" y="1169416"/>
                  </a:lnTo>
                  <a:lnTo>
                    <a:pt x="81914" y="1170686"/>
                  </a:lnTo>
                  <a:lnTo>
                    <a:pt x="93090" y="1170686"/>
                  </a:lnTo>
                  <a:lnTo>
                    <a:pt x="93090" y="1169416"/>
                  </a:lnTo>
                  <a:close/>
                </a:path>
                <a:path w="257809" h="1474470">
                  <a:moveTo>
                    <a:pt x="149605" y="1169416"/>
                  </a:moveTo>
                  <a:lnTo>
                    <a:pt x="139953" y="1169416"/>
                  </a:lnTo>
                  <a:lnTo>
                    <a:pt x="139953" y="1170686"/>
                  </a:lnTo>
                  <a:lnTo>
                    <a:pt x="149605" y="1170686"/>
                  </a:lnTo>
                  <a:lnTo>
                    <a:pt x="149605" y="1169416"/>
                  </a:lnTo>
                  <a:close/>
                </a:path>
                <a:path w="257809" h="1474470">
                  <a:moveTo>
                    <a:pt x="200913" y="1169416"/>
                  </a:moveTo>
                  <a:lnTo>
                    <a:pt x="191262" y="1169416"/>
                  </a:lnTo>
                  <a:lnTo>
                    <a:pt x="191262" y="1170686"/>
                  </a:lnTo>
                  <a:lnTo>
                    <a:pt x="200913" y="1170686"/>
                  </a:lnTo>
                  <a:lnTo>
                    <a:pt x="200913" y="1169416"/>
                  </a:lnTo>
                  <a:close/>
                </a:path>
                <a:path w="257809" h="1474470">
                  <a:moveTo>
                    <a:pt x="93090" y="1160526"/>
                  </a:moveTo>
                  <a:lnTo>
                    <a:pt x="85597" y="1160526"/>
                  </a:lnTo>
                  <a:lnTo>
                    <a:pt x="85597" y="1164336"/>
                  </a:lnTo>
                  <a:lnTo>
                    <a:pt x="86359" y="1164336"/>
                  </a:lnTo>
                  <a:lnTo>
                    <a:pt x="86359" y="1166876"/>
                  </a:lnTo>
                  <a:lnTo>
                    <a:pt x="84836" y="1166876"/>
                  </a:lnTo>
                  <a:lnTo>
                    <a:pt x="84836" y="1168146"/>
                  </a:lnTo>
                  <a:lnTo>
                    <a:pt x="84074" y="1168146"/>
                  </a:lnTo>
                  <a:lnTo>
                    <a:pt x="84074" y="1169416"/>
                  </a:lnTo>
                  <a:lnTo>
                    <a:pt x="94487" y="1169416"/>
                  </a:lnTo>
                  <a:lnTo>
                    <a:pt x="94487" y="1165606"/>
                  </a:lnTo>
                  <a:lnTo>
                    <a:pt x="93852" y="1165606"/>
                  </a:lnTo>
                  <a:lnTo>
                    <a:pt x="93852" y="1163066"/>
                  </a:lnTo>
                  <a:lnTo>
                    <a:pt x="93090" y="1163066"/>
                  </a:lnTo>
                  <a:lnTo>
                    <a:pt x="93090" y="1160526"/>
                  </a:lnTo>
                  <a:close/>
                </a:path>
                <a:path w="257809" h="1474470">
                  <a:moveTo>
                    <a:pt x="148081" y="1168146"/>
                  </a:moveTo>
                  <a:lnTo>
                    <a:pt x="139191" y="1168146"/>
                  </a:lnTo>
                  <a:lnTo>
                    <a:pt x="139191" y="1169416"/>
                  </a:lnTo>
                  <a:lnTo>
                    <a:pt x="148081" y="1169416"/>
                  </a:lnTo>
                  <a:lnTo>
                    <a:pt x="148081" y="1168146"/>
                  </a:lnTo>
                  <a:close/>
                </a:path>
                <a:path w="257809" h="1474470">
                  <a:moveTo>
                    <a:pt x="201675" y="1168146"/>
                  </a:moveTo>
                  <a:lnTo>
                    <a:pt x="192786" y="1168146"/>
                  </a:lnTo>
                  <a:lnTo>
                    <a:pt x="192786" y="1169416"/>
                  </a:lnTo>
                  <a:lnTo>
                    <a:pt x="201675" y="1169416"/>
                  </a:lnTo>
                  <a:lnTo>
                    <a:pt x="201675" y="1168146"/>
                  </a:lnTo>
                  <a:close/>
                </a:path>
                <a:path w="257809" h="1474470">
                  <a:moveTo>
                    <a:pt x="147319" y="1166876"/>
                  </a:moveTo>
                  <a:lnTo>
                    <a:pt x="138429" y="1166876"/>
                  </a:lnTo>
                  <a:lnTo>
                    <a:pt x="138429" y="1168146"/>
                  </a:lnTo>
                  <a:lnTo>
                    <a:pt x="147319" y="1168146"/>
                  </a:lnTo>
                  <a:lnTo>
                    <a:pt x="147319" y="1166876"/>
                  </a:lnTo>
                  <a:close/>
                </a:path>
                <a:path w="257809" h="1474470">
                  <a:moveTo>
                    <a:pt x="202437" y="1166876"/>
                  </a:moveTo>
                  <a:lnTo>
                    <a:pt x="193547" y="1166876"/>
                  </a:lnTo>
                  <a:lnTo>
                    <a:pt x="193547" y="1168146"/>
                  </a:lnTo>
                  <a:lnTo>
                    <a:pt x="202437" y="1168146"/>
                  </a:lnTo>
                  <a:lnTo>
                    <a:pt x="202437" y="1166876"/>
                  </a:lnTo>
                  <a:close/>
                </a:path>
                <a:path w="257809" h="1474470">
                  <a:moveTo>
                    <a:pt x="146684" y="1165606"/>
                  </a:moveTo>
                  <a:lnTo>
                    <a:pt x="137667" y="1165606"/>
                  </a:lnTo>
                  <a:lnTo>
                    <a:pt x="137667" y="1166876"/>
                  </a:lnTo>
                  <a:lnTo>
                    <a:pt x="146684" y="1166876"/>
                  </a:lnTo>
                  <a:lnTo>
                    <a:pt x="146684" y="1165606"/>
                  </a:lnTo>
                  <a:close/>
                </a:path>
                <a:path w="257809" h="1474470">
                  <a:moveTo>
                    <a:pt x="203199" y="1165606"/>
                  </a:moveTo>
                  <a:lnTo>
                    <a:pt x="194309" y="1165606"/>
                  </a:lnTo>
                  <a:lnTo>
                    <a:pt x="194309" y="1166876"/>
                  </a:lnTo>
                  <a:lnTo>
                    <a:pt x="203199" y="1166876"/>
                  </a:lnTo>
                  <a:lnTo>
                    <a:pt x="203199" y="1165606"/>
                  </a:lnTo>
                  <a:close/>
                </a:path>
                <a:path w="257809" h="1474470">
                  <a:moveTo>
                    <a:pt x="250824" y="1065276"/>
                  </a:moveTo>
                  <a:lnTo>
                    <a:pt x="242569" y="1065276"/>
                  </a:lnTo>
                  <a:lnTo>
                    <a:pt x="242569" y="1066546"/>
                  </a:lnTo>
                  <a:lnTo>
                    <a:pt x="243332" y="1066546"/>
                  </a:lnTo>
                  <a:lnTo>
                    <a:pt x="243332" y="1069086"/>
                  </a:lnTo>
                  <a:lnTo>
                    <a:pt x="244093" y="1069086"/>
                  </a:lnTo>
                  <a:lnTo>
                    <a:pt x="244093" y="1071626"/>
                  </a:lnTo>
                  <a:lnTo>
                    <a:pt x="244856" y="1071626"/>
                  </a:lnTo>
                  <a:lnTo>
                    <a:pt x="244856" y="1080516"/>
                  </a:lnTo>
                  <a:lnTo>
                    <a:pt x="245617" y="1080516"/>
                  </a:lnTo>
                  <a:lnTo>
                    <a:pt x="245617" y="1091946"/>
                  </a:lnTo>
                  <a:lnTo>
                    <a:pt x="246380" y="1091946"/>
                  </a:lnTo>
                  <a:lnTo>
                    <a:pt x="246380" y="1102106"/>
                  </a:lnTo>
                  <a:lnTo>
                    <a:pt x="247141" y="1102106"/>
                  </a:lnTo>
                  <a:lnTo>
                    <a:pt x="247141" y="1112266"/>
                  </a:lnTo>
                  <a:lnTo>
                    <a:pt x="247776" y="1112266"/>
                  </a:lnTo>
                  <a:lnTo>
                    <a:pt x="247776" y="1126236"/>
                  </a:lnTo>
                  <a:lnTo>
                    <a:pt x="248538" y="1126236"/>
                  </a:lnTo>
                  <a:lnTo>
                    <a:pt x="248538" y="1141476"/>
                  </a:lnTo>
                  <a:lnTo>
                    <a:pt x="247776" y="1141476"/>
                  </a:lnTo>
                  <a:lnTo>
                    <a:pt x="247776" y="1152906"/>
                  </a:lnTo>
                  <a:lnTo>
                    <a:pt x="247141" y="1152906"/>
                  </a:lnTo>
                  <a:lnTo>
                    <a:pt x="247141" y="1157986"/>
                  </a:lnTo>
                  <a:lnTo>
                    <a:pt x="246380" y="1157986"/>
                  </a:lnTo>
                  <a:lnTo>
                    <a:pt x="246380" y="1164336"/>
                  </a:lnTo>
                  <a:lnTo>
                    <a:pt x="245617" y="1164336"/>
                  </a:lnTo>
                  <a:lnTo>
                    <a:pt x="245617" y="1166876"/>
                  </a:lnTo>
                  <a:lnTo>
                    <a:pt x="252984" y="1166876"/>
                  </a:lnTo>
                  <a:lnTo>
                    <a:pt x="252984" y="1161796"/>
                  </a:lnTo>
                  <a:lnTo>
                    <a:pt x="253745" y="1161796"/>
                  </a:lnTo>
                  <a:lnTo>
                    <a:pt x="253745" y="1156716"/>
                  </a:lnTo>
                  <a:lnTo>
                    <a:pt x="254508" y="1156716"/>
                  </a:lnTo>
                  <a:lnTo>
                    <a:pt x="254508" y="1146556"/>
                  </a:lnTo>
                  <a:lnTo>
                    <a:pt x="255269" y="1146556"/>
                  </a:lnTo>
                  <a:lnTo>
                    <a:pt x="255269" y="1121156"/>
                  </a:lnTo>
                  <a:lnTo>
                    <a:pt x="254508" y="1121156"/>
                  </a:lnTo>
                  <a:lnTo>
                    <a:pt x="254508" y="1108456"/>
                  </a:lnTo>
                  <a:lnTo>
                    <a:pt x="253745" y="1108456"/>
                  </a:lnTo>
                  <a:lnTo>
                    <a:pt x="253745" y="1098296"/>
                  </a:lnTo>
                  <a:lnTo>
                    <a:pt x="252984" y="1098296"/>
                  </a:lnTo>
                  <a:lnTo>
                    <a:pt x="252984" y="1088136"/>
                  </a:lnTo>
                  <a:lnTo>
                    <a:pt x="252348" y="1088136"/>
                  </a:lnTo>
                  <a:lnTo>
                    <a:pt x="252348" y="1075436"/>
                  </a:lnTo>
                  <a:lnTo>
                    <a:pt x="251587" y="1075436"/>
                  </a:lnTo>
                  <a:lnTo>
                    <a:pt x="251587" y="1067816"/>
                  </a:lnTo>
                  <a:lnTo>
                    <a:pt x="250824" y="1067816"/>
                  </a:lnTo>
                  <a:lnTo>
                    <a:pt x="250824" y="1065276"/>
                  </a:lnTo>
                  <a:close/>
                </a:path>
                <a:path w="257809" h="1474470">
                  <a:moveTo>
                    <a:pt x="145161" y="1164336"/>
                  </a:moveTo>
                  <a:lnTo>
                    <a:pt x="136905" y="1164336"/>
                  </a:lnTo>
                  <a:lnTo>
                    <a:pt x="136905" y="1165606"/>
                  </a:lnTo>
                  <a:lnTo>
                    <a:pt x="145161" y="1165606"/>
                  </a:lnTo>
                  <a:lnTo>
                    <a:pt x="145161" y="1164336"/>
                  </a:lnTo>
                  <a:close/>
                </a:path>
                <a:path w="257809" h="1474470">
                  <a:moveTo>
                    <a:pt x="203962" y="1164336"/>
                  </a:moveTo>
                  <a:lnTo>
                    <a:pt x="195706" y="1164336"/>
                  </a:lnTo>
                  <a:lnTo>
                    <a:pt x="195706" y="1165606"/>
                  </a:lnTo>
                  <a:lnTo>
                    <a:pt x="203962" y="1165606"/>
                  </a:lnTo>
                  <a:lnTo>
                    <a:pt x="203962" y="1164336"/>
                  </a:lnTo>
                  <a:close/>
                </a:path>
                <a:path w="257809" h="1474470">
                  <a:moveTo>
                    <a:pt x="144399" y="1163066"/>
                  </a:moveTo>
                  <a:lnTo>
                    <a:pt x="136270" y="1163066"/>
                  </a:lnTo>
                  <a:lnTo>
                    <a:pt x="136270" y="1164336"/>
                  </a:lnTo>
                  <a:lnTo>
                    <a:pt x="144399" y="1164336"/>
                  </a:lnTo>
                  <a:lnTo>
                    <a:pt x="144399" y="1163066"/>
                  </a:lnTo>
                  <a:close/>
                </a:path>
                <a:path w="257809" h="1474470">
                  <a:moveTo>
                    <a:pt x="204723" y="1163066"/>
                  </a:moveTo>
                  <a:lnTo>
                    <a:pt x="196468" y="1163066"/>
                  </a:lnTo>
                  <a:lnTo>
                    <a:pt x="196468" y="1164336"/>
                  </a:lnTo>
                  <a:lnTo>
                    <a:pt x="204723" y="1164336"/>
                  </a:lnTo>
                  <a:lnTo>
                    <a:pt x="204723" y="1163066"/>
                  </a:lnTo>
                  <a:close/>
                </a:path>
                <a:path w="257809" h="1474470">
                  <a:moveTo>
                    <a:pt x="143637" y="1161796"/>
                  </a:moveTo>
                  <a:lnTo>
                    <a:pt x="135508" y="1161796"/>
                  </a:lnTo>
                  <a:lnTo>
                    <a:pt x="135508" y="1163066"/>
                  </a:lnTo>
                  <a:lnTo>
                    <a:pt x="143637" y="1163066"/>
                  </a:lnTo>
                  <a:lnTo>
                    <a:pt x="143637" y="1161796"/>
                  </a:lnTo>
                  <a:close/>
                </a:path>
                <a:path w="257809" h="1474470">
                  <a:moveTo>
                    <a:pt x="205359" y="1160526"/>
                  </a:moveTo>
                  <a:lnTo>
                    <a:pt x="197992" y="1160526"/>
                  </a:lnTo>
                  <a:lnTo>
                    <a:pt x="197992" y="1161796"/>
                  </a:lnTo>
                  <a:lnTo>
                    <a:pt x="197230" y="1161796"/>
                  </a:lnTo>
                  <a:lnTo>
                    <a:pt x="197230" y="1163066"/>
                  </a:lnTo>
                  <a:lnTo>
                    <a:pt x="205359" y="1163066"/>
                  </a:lnTo>
                  <a:lnTo>
                    <a:pt x="205359" y="1160526"/>
                  </a:lnTo>
                  <a:close/>
                </a:path>
                <a:path w="257809" h="1474470">
                  <a:moveTo>
                    <a:pt x="142875" y="1160526"/>
                  </a:moveTo>
                  <a:lnTo>
                    <a:pt x="134746" y="1160526"/>
                  </a:lnTo>
                  <a:lnTo>
                    <a:pt x="134746" y="1161796"/>
                  </a:lnTo>
                  <a:lnTo>
                    <a:pt x="142875" y="1161796"/>
                  </a:lnTo>
                  <a:lnTo>
                    <a:pt x="142875" y="1160526"/>
                  </a:lnTo>
                  <a:close/>
                </a:path>
                <a:path w="257809" h="1474470">
                  <a:moveTo>
                    <a:pt x="92328" y="1157986"/>
                  </a:moveTo>
                  <a:lnTo>
                    <a:pt x="84836" y="1157986"/>
                  </a:lnTo>
                  <a:lnTo>
                    <a:pt x="84836" y="1160526"/>
                  </a:lnTo>
                  <a:lnTo>
                    <a:pt x="92328" y="1160526"/>
                  </a:lnTo>
                  <a:lnTo>
                    <a:pt x="92328" y="1157986"/>
                  </a:lnTo>
                  <a:close/>
                </a:path>
                <a:path w="257809" h="1474470">
                  <a:moveTo>
                    <a:pt x="142112" y="1157986"/>
                  </a:moveTo>
                  <a:lnTo>
                    <a:pt x="133984" y="1157986"/>
                  </a:lnTo>
                  <a:lnTo>
                    <a:pt x="133984" y="1160526"/>
                  </a:lnTo>
                  <a:lnTo>
                    <a:pt x="142112" y="1160526"/>
                  </a:lnTo>
                  <a:lnTo>
                    <a:pt x="142112" y="1157986"/>
                  </a:lnTo>
                  <a:close/>
                </a:path>
                <a:path w="257809" h="1474470">
                  <a:moveTo>
                    <a:pt x="206883" y="1104646"/>
                  </a:moveTo>
                  <a:lnTo>
                    <a:pt x="200151" y="1104646"/>
                  </a:lnTo>
                  <a:lnTo>
                    <a:pt x="200151" y="1110996"/>
                  </a:lnTo>
                  <a:lnTo>
                    <a:pt x="200913" y="1110996"/>
                  </a:lnTo>
                  <a:lnTo>
                    <a:pt x="200913" y="1121156"/>
                  </a:lnTo>
                  <a:lnTo>
                    <a:pt x="201675" y="1121156"/>
                  </a:lnTo>
                  <a:lnTo>
                    <a:pt x="201675" y="1147826"/>
                  </a:lnTo>
                  <a:lnTo>
                    <a:pt x="200913" y="1147826"/>
                  </a:lnTo>
                  <a:lnTo>
                    <a:pt x="200913" y="1152906"/>
                  </a:lnTo>
                  <a:lnTo>
                    <a:pt x="200151" y="1152906"/>
                  </a:lnTo>
                  <a:lnTo>
                    <a:pt x="200151" y="1155446"/>
                  </a:lnTo>
                  <a:lnTo>
                    <a:pt x="199516" y="1155446"/>
                  </a:lnTo>
                  <a:lnTo>
                    <a:pt x="199516" y="1157986"/>
                  </a:lnTo>
                  <a:lnTo>
                    <a:pt x="198754" y="1157986"/>
                  </a:lnTo>
                  <a:lnTo>
                    <a:pt x="198754" y="1160526"/>
                  </a:lnTo>
                  <a:lnTo>
                    <a:pt x="206120" y="1160526"/>
                  </a:lnTo>
                  <a:lnTo>
                    <a:pt x="206120" y="1159256"/>
                  </a:lnTo>
                  <a:lnTo>
                    <a:pt x="206883" y="1159256"/>
                  </a:lnTo>
                  <a:lnTo>
                    <a:pt x="206883" y="1156716"/>
                  </a:lnTo>
                  <a:lnTo>
                    <a:pt x="207644" y="1156716"/>
                  </a:lnTo>
                  <a:lnTo>
                    <a:pt x="207644" y="1151636"/>
                  </a:lnTo>
                  <a:lnTo>
                    <a:pt x="208407" y="1151636"/>
                  </a:lnTo>
                  <a:lnTo>
                    <a:pt x="208407" y="1141476"/>
                  </a:lnTo>
                  <a:lnTo>
                    <a:pt x="209168" y="1141476"/>
                  </a:lnTo>
                  <a:lnTo>
                    <a:pt x="209168" y="1131316"/>
                  </a:lnTo>
                  <a:lnTo>
                    <a:pt x="208407" y="1131316"/>
                  </a:lnTo>
                  <a:lnTo>
                    <a:pt x="208407" y="1117346"/>
                  </a:lnTo>
                  <a:lnTo>
                    <a:pt x="207644" y="1117346"/>
                  </a:lnTo>
                  <a:lnTo>
                    <a:pt x="207644" y="1107186"/>
                  </a:lnTo>
                  <a:lnTo>
                    <a:pt x="206883" y="1107186"/>
                  </a:lnTo>
                  <a:lnTo>
                    <a:pt x="206883" y="1104646"/>
                  </a:lnTo>
                  <a:close/>
                </a:path>
                <a:path w="257809" h="1474470">
                  <a:moveTo>
                    <a:pt x="91566" y="1154176"/>
                  </a:moveTo>
                  <a:lnTo>
                    <a:pt x="84074" y="1154176"/>
                  </a:lnTo>
                  <a:lnTo>
                    <a:pt x="84074" y="1157986"/>
                  </a:lnTo>
                  <a:lnTo>
                    <a:pt x="91566" y="1157986"/>
                  </a:lnTo>
                  <a:lnTo>
                    <a:pt x="91566" y="1154176"/>
                  </a:lnTo>
                  <a:close/>
                </a:path>
                <a:path w="257809" h="1474470">
                  <a:moveTo>
                    <a:pt x="141477" y="1156716"/>
                  </a:moveTo>
                  <a:lnTo>
                    <a:pt x="133222" y="1156716"/>
                  </a:lnTo>
                  <a:lnTo>
                    <a:pt x="133222" y="1157986"/>
                  </a:lnTo>
                  <a:lnTo>
                    <a:pt x="141477" y="1157986"/>
                  </a:lnTo>
                  <a:lnTo>
                    <a:pt x="141477" y="1156716"/>
                  </a:lnTo>
                  <a:close/>
                </a:path>
                <a:path w="257809" h="1474470">
                  <a:moveTo>
                    <a:pt x="139191" y="1151636"/>
                  </a:moveTo>
                  <a:lnTo>
                    <a:pt x="131699" y="1151636"/>
                  </a:lnTo>
                  <a:lnTo>
                    <a:pt x="131699" y="1154176"/>
                  </a:lnTo>
                  <a:lnTo>
                    <a:pt x="132461" y="1154176"/>
                  </a:lnTo>
                  <a:lnTo>
                    <a:pt x="132461" y="1156716"/>
                  </a:lnTo>
                  <a:lnTo>
                    <a:pt x="140715" y="1156716"/>
                  </a:lnTo>
                  <a:lnTo>
                    <a:pt x="140715" y="1155446"/>
                  </a:lnTo>
                  <a:lnTo>
                    <a:pt x="139953" y="1155446"/>
                  </a:lnTo>
                  <a:lnTo>
                    <a:pt x="139953" y="1152906"/>
                  </a:lnTo>
                  <a:lnTo>
                    <a:pt x="139191" y="1152906"/>
                  </a:lnTo>
                  <a:lnTo>
                    <a:pt x="139191" y="1151636"/>
                  </a:lnTo>
                  <a:close/>
                </a:path>
                <a:path w="257809" h="1474470">
                  <a:moveTo>
                    <a:pt x="90804" y="1151636"/>
                  </a:moveTo>
                  <a:lnTo>
                    <a:pt x="83312" y="1151636"/>
                  </a:lnTo>
                  <a:lnTo>
                    <a:pt x="83312" y="1154176"/>
                  </a:lnTo>
                  <a:lnTo>
                    <a:pt x="90804" y="1154176"/>
                  </a:lnTo>
                  <a:lnTo>
                    <a:pt x="90804" y="1151636"/>
                  </a:lnTo>
                  <a:close/>
                </a:path>
                <a:path w="257809" h="1474470">
                  <a:moveTo>
                    <a:pt x="90042" y="1147826"/>
                  </a:moveTo>
                  <a:lnTo>
                    <a:pt x="82676" y="1147826"/>
                  </a:lnTo>
                  <a:lnTo>
                    <a:pt x="82676" y="1151636"/>
                  </a:lnTo>
                  <a:lnTo>
                    <a:pt x="90042" y="1151636"/>
                  </a:lnTo>
                  <a:lnTo>
                    <a:pt x="90042" y="1147826"/>
                  </a:lnTo>
                  <a:close/>
                </a:path>
                <a:path w="257809" h="1474470">
                  <a:moveTo>
                    <a:pt x="138429" y="1149096"/>
                  </a:moveTo>
                  <a:lnTo>
                    <a:pt x="130937" y="1149096"/>
                  </a:lnTo>
                  <a:lnTo>
                    <a:pt x="130937" y="1151636"/>
                  </a:lnTo>
                  <a:lnTo>
                    <a:pt x="138429" y="1151636"/>
                  </a:lnTo>
                  <a:lnTo>
                    <a:pt x="138429" y="1149096"/>
                  </a:lnTo>
                  <a:close/>
                </a:path>
                <a:path w="257809" h="1474470">
                  <a:moveTo>
                    <a:pt x="136270" y="1140206"/>
                  </a:moveTo>
                  <a:lnTo>
                    <a:pt x="128777" y="1140206"/>
                  </a:lnTo>
                  <a:lnTo>
                    <a:pt x="128777" y="1144016"/>
                  </a:lnTo>
                  <a:lnTo>
                    <a:pt x="129539" y="1144016"/>
                  </a:lnTo>
                  <a:lnTo>
                    <a:pt x="129539" y="1146556"/>
                  </a:lnTo>
                  <a:lnTo>
                    <a:pt x="130301" y="1146556"/>
                  </a:lnTo>
                  <a:lnTo>
                    <a:pt x="130301" y="1149096"/>
                  </a:lnTo>
                  <a:lnTo>
                    <a:pt x="137667" y="1149096"/>
                  </a:lnTo>
                  <a:lnTo>
                    <a:pt x="137667" y="1145286"/>
                  </a:lnTo>
                  <a:lnTo>
                    <a:pt x="136905" y="1145286"/>
                  </a:lnTo>
                  <a:lnTo>
                    <a:pt x="136905" y="1142746"/>
                  </a:lnTo>
                  <a:lnTo>
                    <a:pt x="136270" y="1142746"/>
                  </a:lnTo>
                  <a:lnTo>
                    <a:pt x="136270" y="1140206"/>
                  </a:lnTo>
                  <a:close/>
                </a:path>
                <a:path w="257809" h="1474470">
                  <a:moveTo>
                    <a:pt x="84836" y="1104646"/>
                  </a:moveTo>
                  <a:lnTo>
                    <a:pt x="17144" y="1104646"/>
                  </a:lnTo>
                  <a:lnTo>
                    <a:pt x="17144" y="1105916"/>
                  </a:lnTo>
                  <a:lnTo>
                    <a:pt x="23113" y="1105916"/>
                  </a:lnTo>
                  <a:lnTo>
                    <a:pt x="23113" y="1107186"/>
                  </a:lnTo>
                  <a:lnTo>
                    <a:pt x="77469" y="1107186"/>
                  </a:lnTo>
                  <a:lnTo>
                    <a:pt x="77469" y="1109726"/>
                  </a:lnTo>
                  <a:lnTo>
                    <a:pt x="78104" y="1109726"/>
                  </a:lnTo>
                  <a:lnTo>
                    <a:pt x="78104" y="1118616"/>
                  </a:lnTo>
                  <a:lnTo>
                    <a:pt x="78866" y="1118616"/>
                  </a:lnTo>
                  <a:lnTo>
                    <a:pt x="78866" y="1126236"/>
                  </a:lnTo>
                  <a:lnTo>
                    <a:pt x="79628" y="1126236"/>
                  </a:lnTo>
                  <a:lnTo>
                    <a:pt x="79628" y="1132586"/>
                  </a:lnTo>
                  <a:lnTo>
                    <a:pt x="80390" y="1132586"/>
                  </a:lnTo>
                  <a:lnTo>
                    <a:pt x="80390" y="1138936"/>
                  </a:lnTo>
                  <a:lnTo>
                    <a:pt x="81152" y="1138936"/>
                  </a:lnTo>
                  <a:lnTo>
                    <a:pt x="81152" y="1142746"/>
                  </a:lnTo>
                  <a:lnTo>
                    <a:pt x="81914" y="1142746"/>
                  </a:lnTo>
                  <a:lnTo>
                    <a:pt x="81914" y="1147826"/>
                  </a:lnTo>
                  <a:lnTo>
                    <a:pt x="89280" y="1147826"/>
                  </a:lnTo>
                  <a:lnTo>
                    <a:pt x="89280" y="1144016"/>
                  </a:lnTo>
                  <a:lnTo>
                    <a:pt x="88645" y="1144016"/>
                  </a:lnTo>
                  <a:lnTo>
                    <a:pt x="88645" y="1140206"/>
                  </a:lnTo>
                  <a:lnTo>
                    <a:pt x="87883" y="1140206"/>
                  </a:lnTo>
                  <a:lnTo>
                    <a:pt x="87883" y="1135126"/>
                  </a:lnTo>
                  <a:lnTo>
                    <a:pt x="87121" y="1135126"/>
                  </a:lnTo>
                  <a:lnTo>
                    <a:pt x="87121" y="1130046"/>
                  </a:lnTo>
                  <a:lnTo>
                    <a:pt x="86359" y="1130046"/>
                  </a:lnTo>
                  <a:lnTo>
                    <a:pt x="86359" y="1122426"/>
                  </a:lnTo>
                  <a:lnTo>
                    <a:pt x="85597" y="1122426"/>
                  </a:lnTo>
                  <a:lnTo>
                    <a:pt x="85597" y="1114806"/>
                  </a:lnTo>
                  <a:lnTo>
                    <a:pt x="84836" y="1114806"/>
                  </a:lnTo>
                  <a:lnTo>
                    <a:pt x="84836" y="1104646"/>
                  </a:lnTo>
                  <a:close/>
                </a:path>
                <a:path w="257809" h="1474470">
                  <a:moveTo>
                    <a:pt x="134746" y="1131316"/>
                  </a:moveTo>
                  <a:lnTo>
                    <a:pt x="127253" y="1131316"/>
                  </a:lnTo>
                  <a:lnTo>
                    <a:pt x="127253" y="1135126"/>
                  </a:lnTo>
                  <a:lnTo>
                    <a:pt x="128015" y="1135126"/>
                  </a:lnTo>
                  <a:lnTo>
                    <a:pt x="128015" y="1140206"/>
                  </a:lnTo>
                  <a:lnTo>
                    <a:pt x="135508" y="1140206"/>
                  </a:lnTo>
                  <a:lnTo>
                    <a:pt x="135508" y="1136396"/>
                  </a:lnTo>
                  <a:lnTo>
                    <a:pt x="134746" y="1136396"/>
                  </a:lnTo>
                  <a:lnTo>
                    <a:pt x="134746" y="1131316"/>
                  </a:lnTo>
                  <a:close/>
                </a:path>
                <a:path w="257809" h="1474470">
                  <a:moveTo>
                    <a:pt x="206883" y="1097026"/>
                  </a:moveTo>
                  <a:lnTo>
                    <a:pt x="186054" y="1097026"/>
                  </a:lnTo>
                  <a:lnTo>
                    <a:pt x="186054" y="1098296"/>
                  </a:lnTo>
                  <a:lnTo>
                    <a:pt x="171195" y="1098296"/>
                  </a:lnTo>
                  <a:lnTo>
                    <a:pt x="171195" y="1099566"/>
                  </a:lnTo>
                  <a:lnTo>
                    <a:pt x="125094" y="1099566"/>
                  </a:lnTo>
                  <a:lnTo>
                    <a:pt x="125094" y="1100836"/>
                  </a:lnTo>
                  <a:lnTo>
                    <a:pt x="123570" y="1100836"/>
                  </a:lnTo>
                  <a:lnTo>
                    <a:pt x="123570" y="1103376"/>
                  </a:lnTo>
                  <a:lnTo>
                    <a:pt x="124332" y="1103376"/>
                  </a:lnTo>
                  <a:lnTo>
                    <a:pt x="124332" y="1112266"/>
                  </a:lnTo>
                  <a:lnTo>
                    <a:pt x="125094" y="1112266"/>
                  </a:lnTo>
                  <a:lnTo>
                    <a:pt x="125094" y="1119886"/>
                  </a:lnTo>
                  <a:lnTo>
                    <a:pt x="125729" y="1119886"/>
                  </a:lnTo>
                  <a:lnTo>
                    <a:pt x="125729" y="1126236"/>
                  </a:lnTo>
                  <a:lnTo>
                    <a:pt x="126491" y="1126236"/>
                  </a:lnTo>
                  <a:lnTo>
                    <a:pt x="126491" y="1131316"/>
                  </a:lnTo>
                  <a:lnTo>
                    <a:pt x="133984" y="1131316"/>
                  </a:lnTo>
                  <a:lnTo>
                    <a:pt x="133984" y="1127506"/>
                  </a:lnTo>
                  <a:lnTo>
                    <a:pt x="133222" y="1127506"/>
                  </a:lnTo>
                  <a:lnTo>
                    <a:pt x="133222" y="1122426"/>
                  </a:lnTo>
                  <a:lnTo>
                    <a:pt x="132461" y="1122426"/>
                  </a:lnTo>
                  <a:lnTo>
                    <a:pt x="132461" y="1116076"/>
                  </a:lnTo>
                  <a:lnTo>
                    <a:pt x="131699" y="1116076"/>
                  </a:lnTo>
                  <a:lnTo>
                    <a:pt x="131699" y="1108456"/>
                  </a:lnTo>
                  <a:lnTo>
                    <a:pt x="130937" y="1108456"/>
                  </a:lnTo>
                  <a:lnTo>
                    <a:pt x="130937" y="1107186"/>
                  </a:lnTo>
                  <a:lnTo>
                    <a:pt x="132461" y="1107186"/>
                  </a:lnTo>
                  <a:lnTo>
                    <a:pt x="132461" y="1105916"/>
                  </a:lnTo>
                  <a:lnTo>
                    <a:pt x="175640" y="1105916"/>
                  </a:lnTo>
                  <a:lnTo>
                    <a:pt x="175640" y="1104646"/>
                  </a:lnTo>
                  <a:lnTo>
                    <a:pt x="206883" y="1104646"/>
                  </a:lnTo>
                  <a:lnTo>
                    <a:pt x="206883" y="1097026"/>
                  </a:lnTo>
                  <a:close/>
                </a:path>
                <a:path w="257809" h="1474470">
                  <a:moveTo>
                    <a:pt x="84074" y="1100836"/>
                  </a:moveTo>
                  <a:lnTo>
                    <a:pt x="11175" y="1100836"/>
                  </a:lnTo>
                  <a:lnTo>
                    <a:pt x="11175" y="1102106"/>
                  </a:lnTo>
                  <a:lnTo>
                    <a:pt x="13462" y="1102106"/>
                  </a:lnTo>
                  <a:lnTo>
                    <a:pt x="13462" y="1103376"/>
                  </a:lnTo>
                  <a:lnTo>
                    <a:pt x="14858" y="1103376"/>
                  </a:lnTo>
                  <a:lnTo>
                    <a:pt x="14858" y="1104646"/>
                  </a:lnTo>
                  <a:lnTo>
                    <a:pt x="84074" y="1104646"/>
                  </a:lnTo>
                  <a:lnTo>
                    <a:pt x="84074" y="1100836"/>
                  </a:lnTo>
                  <a:close/>
                </a:path>
                <a:path w="257809" h="1474470">
                  <a:moveTo>
                    <a:pt x="27558" y="1099566"/>
                  </a:moveTo>
                  <a:lnTo>
                    <a:pt x="9651" y="1099566"/>
                  </a:lnTo>
                  <a:lnTo>
                    <a:pt x="9651" y="1100836"/>
                  </a:lnTo>
                  <a:lnTo>
                    <a:pt x="27558" y="1100836"/>
                  </a:lnTo>
                  <a:lnTo>
                    <a:pt x="27558" y="1099566"/>
                  </a:lnTo>
                  <a:close/>
                </a:path>
                <a:path w="257809" h="1474470">
                  <a:moveTo>
                    <a:pt x="20065" y="1098296"/>
                  </a:moveTo>
                  <a:lnTo>
                    <a:pt x="8254" y="1098296"/>
                  </a:lnTo>
                  <a:lnTo>
                    <a:pt x="8254" y="1099566"/>
                  </a:lnTo>
                  <a:lnTo>
                    <a:pt x="20065" y="1099566"/>
                  </a:lnTo>
                  <a:lnTo>
                    <a:pt x="20065" y="1098296"/>
                  </a:lnTo>
                  <a:close/>
                </a:path>
                <a:path w="257809" h="1474470">
                  <a:moveTo>
                    <a:pt x="18668" y="1097026"/>
                  </a:moveTo>
                  <a:lnTo>
                    <a:pt x="7492" y="1097026"/>
                  </a:lnTo>
                  <a:lnTo>
                    <a:pt x="7492" y="1098296"/>
                  </a:lnTo>
                  <a:lnTo>
                    <a:pt x="18668" y="1098296"/>
                  </a:lnTo>
                  <a:lnTo>
                    <a:pt x="18668" y="1097026"/>
                  </a:lnTo>
                  <a:close/>
                </a:path>
                <a:path w="257809" h="1474470">
                  <a:moveTo>
                    <a:pt x="16382" y="1095756"/>
                  </a:moveTo>
                  <a:lnTo>
                    <a:pt x="6730" y="1095756"/>
                  </a:lnTo>
                  <a:lnTo>
                    <a:pt x="6730" y="1097026"/>
                  </a:lnTo>
                  <a:lnTo>
                    <a:pt x="16382" y="1097026"/>
                  </a:lnTo>
                  <a:lnTo>
                    <a:pt x="16382" y="1095756"/>
                  </a:lnTo>
                  <a:close/>
                </a:path>
                <a:path w="257809" h="1474470">
                  <a:moveTo>
                    <a:pt x="14224" y="1093216"/>
                  </a:moveTo>
                  <a:lnTo>
                    <a:pt x="5206" y="1093216"/>
                  </a:lnTo>
                  <a:lnTo>
                    <a:pt x="5206" y="1095756"/>
                  </a:lnTo>
                  <a:lnTo>
                    <a:pt x="14858" y="1095756"/>
                  </a:lnTo>
                  <a:lnTo>
                    <a:pt x="14858" y="1094486"/>
                  </a:lnTo>
                  <a:lnTo>
                    <a:pt x="14224" y="1094486"/>
                  </a:lnTo>
                  <a:lnTo>
                    <a:pt x="14224" y="1093216"/>
                  </a:lnTo>
                  <a:close/>
                </a:path>
                <a:path w="257809" h="1474470">
                  <a:moveTo>
                    <a:pt x="12700" y="1091946"/>
                  </a:moveTo>
                  <a:lnTo>
                    <a:pt x="4444" y="1091946"/>
                  </a:lnTo>
                  <a:lnTo>
                    <a:pt x="4444" y="1093216"/>
                  </a:lnTo>
                  <a:lnTo>
                    <a:pt x="12700" y="1093216"/>
                  </a:lnTo>
                  <a:lnTo>
                    <a:pt x="12700" y="1091946"/>
                  </a:lnTo>
                  <a:close/>
                </a:path>
                <a:path w="257809" h="1474470">
                  <a:moveTo>
                    <a:pt x="11937" y="1090676"/>
                  </a:moveTo>
                  <a:lnTo>
                    <a:pt x="3809" y="1090676"/>
                  </a:lnTo>
                  <a:lnTo>
                    <a:pt x="3809" y="1091946"/>
                  </a:lnTo>
                  <a:lnTo>
                    <a:pt x="11937" y="1091946"/>
                  </a:lnTo>
                  <a:lnTo>
                    <a:pt x="11937" y="1090676"/>
                  </a:lnTo>
                  <a:close/>
                </a:path>
                <a:path w="257809" h="1474470">
                  <a:moveTo>
                    <a:pt x="11175" y="1089406"/>
                  </a:moveTo>
                  <a:lnTo>
                    <a:pt x="3047" y="1089406"/>
                  </a:lnTo>
                  <a:lnTo>
                    <a:pt x="3047" y="1090676"/>
                  </a:lnTo>
                  <a:lnTo>
                    <a:pt x="11175" y="1090676"/>
                  </a:lnTo>
                  <a:lnTo>
                    <a:pt x="11175" y="1089406"/>
                  </a:lnTo>
                  <a:close/>
                </a:path>
                <a:path w="257809" h="1474470">
                  <a:moveTo>
                    <a:pt x="9651" y="1086866"/>
                  </a:moveTo>
                  <a:lnTo>
                    <a:pt x="2286" y="1086866"/>
                  </a:lnTo>
                  <a:lnTo>
                    <a:pt x="2286" y="1089406"/>
                  </a:lnTo>
                  <a:lnTo>
                    <a:pt x="10413" y="1089406"/>
                  </a:lnTo>
                  <a:lnTo>
                    <a:pt x="10413" y="1088136"/>
                  </a:lnTo>
                  <a:lnTo>
                    <a:pt x="9651" y="1088136"/>
                  </a:lnTo>
                  <a:lnTo>
                    <a:pt x="9651" y="1086866"/>
                  </a:lnTo>
                  <a:close/>
                </a:path>
                <a:path w="257809" h="1474470">
                  <a:moveTo>
                    <a:pt x="9016" y="1074166"/>
                  </a:moveTo>
                  <a:lnTo>
                    <a:pt x="1524" y="1074166"/>
                  </a:lnTo>
                  <a:lnTo>
                    <a:pt x="1524" y="1086866"/>
                  </a:lnTo>
                  <a:lnTo>
                    <a:pt x="9016" y="1086866"/>
                  </a:lnTo>
                  <a:lnTo>
                    <a:pt x="9016" y="1083056"/>
                  </a:lnTo>
                  <a:lnTo>
                    <a:pt x="8254" y="1083056"/>
                  </a:lnTo>
                  <a:lnTo>
                    <a:pt x="8254" y="1077976"/>
                  </a:lnTo>
                  <a:lnTo>
                    <a:pt x="9016" y="1077976"/>
                  </a:lnTo>
                  <a:lnTo>
                    <a:pt x="9016" y="1074166"/>
                  </a:lnTo>
                  <a:close/>
                </a:path>
                <a:path w="257809" h="1474470">
                  <a:moveTo>
                    <a:pt x="9651" y="1071626"/>
                  </a:moveTo>
                  <a:lnTo>
                    <a:pt x="2286" y="1071626"/>
                  </a:lnTo>
                  <a:lnTo>
                    <a:pt x="2286" y="1074166"/>
                  </a:lnTo>
                  <a:lnTo>
                    <a:pt x="9651" y="1074166"/>
                  </a:lnTo>
                  <a:lnTo>
                    <a:pt x="9651" y="1071626"/>
                  </a:lnTo>
                  <a:close/>
                </a:path>
                <a:path w="257809" h="1474470">
                  <a:moveTo>
                    <a:pt x="11937" y="1069086"/>
                  </a:moveTo>
                  <a:lnTo>
                    <a:pt x="3047" y="1069086"/>
                  </a:lnTo>
                  <a:lnTo>
                    <a:pt x="3047" y="1071626"/>
                  </a:lnTo>
                  <a:lnTo>
                    <a:pt x="10413" y="1071626"/>
                  </a:lnTo>
                  <a:lnTo>
                    <a:pt x="10413" y="1070356"/>
                  </a:lnTo>
                  <a:lnTo>
                    <a:pt x="11937" y="1070356"/>
                  </a:lnTo>
                  <a:lnTo>
                    <a:pt x="11937" y="1069086"/>
                  </a:lnTo>
                  <a:close/>
                </a:path>
                <a:path w="257809" h="1474470">
                  <a:moveTo>
                    <a:pt x="12700" y="1067816"/>
                  </a:moveTo>
                  <a:lnTo>
                    <a:pt x="3809" y="1067816"/>
                  </a:lnTo>
                  <a:lnTo>
                    <a:pt x="3809" y="1069086"/>
                  </a:lnTo>
                  <a:lnTo>
                    <a:pt x="12700" y="1069086"/>
                  </a:lnTo>
                  <a:lnTo>
                    <a:pt x="12700" y="1067816"/>
                  </a:lnTo>
                  <a:close/>
                </a:path>
                <a:path w="257809" h="1474470">
                  <a:moveTo>
                    <a:pt x="13462" y="1066546"/>
                  </a:moveTo>
                  <a:lnTo>
                    <a:pt x="4444" y="1066546"/>
                  </a:lnTo>
                  <a:lnTo>
                    <a:pt x="4444" y="1067816"/>
                  </a:lnTo>
                  <a:lnTo>
                    <a:pt x="13462" y="1067816"/>
                  </a:lnTo>
                  <a:lnTo>
                    <a:pt x="13462" y="1066546"/>
                  </a:lnTo>
                  <a:close/>
                </a:path>
                <a:path w="257809" h="1474470">
                  <a:moveTo>
                    <a:pt x="14858" y="1065276"/>
                  </a:moveTo>
                  <a:lnTo>
                    <a:pt x="5206" y="1065276"/>
                  </a:lnTo>
                  <a:lnTo>
                    <a:pt x="5206" y="1066546"/>
                  </a:lnTo>
                  <a:lnTo>
                    <a:pt x="14858" y="1066546"/>
                  </a:lnTo>
                  <a:lnTo>
                    <a:pt x="14858" y="1065276"/>
                  </a:lnTo>
                  <a:close/>
                </a:path>
                <a:path w="257809" h="1474470">
                  <a:moveTo>
                    <a:pt x="17144" y="1064006"/>
                  </a:moveTo>
                  <a:lnTo>
                    <a:pt x="5968" y="1064006"/>
                  </a:lnTo>
                  <a:lnTo>
                    <a:pt x="5968" y="1065276"/>
                  </a:lnTo>
                  <a:lnTo>
                    <a:pt x="17144" y="1065276"/>
                  </a:lnTo>
                  <a:lnTo>
                    <a:pt x="17144" y="1064006"/>
                  </a:lnTo>
                  <a:close/>
                </a:path>
                <a:path w="257809" h="1474470">
                  <a:moveTo>
                    <a:pt x="250062" y="1062736"/>
                  </a:moveTo>
                  <a:lnTo>
                    <a:pt x="241172" y="1062736"/>
                  </a:lnTo>
                  <a:lnTo>
                    <a:pt x="241172" y="1064006"/>
                  </a:lnTo>
                  <a:lnTo>
                    <a:pt x="241935" y="1064006"/>
                  </a:lnTo>
                  <a:lnTo>
                    <a:pt x="241935" y="1065276"/>
                  </a:lnTo>
                  <a:lnTo>
                    <a:pt x="250062" y="1065276"/>
                  </a:lnTo>
                  <a:lnTo>
                    <a:pt x="250062" y="1062736"/>
                  </a:lnTo>
                  <a:close/>
                </a:path>
                <a:path w="257809" h="1474470">
                  <a:moveTo>
                    <a:pt x="17906" y="1062736"/>
                  </a:moveTo>
                  <a:lnTo>
                    <a:pt x="6730" y="1062736"/>
                  </a:lnTo>
                  <a:lnTo>
                    <a:pt x="6730" y="1064006"/>
                  </a:lnTo>
                  <a:lnTo>
                    <a:pt x="17906" y="1064006"/>
                  </a:lnTo>
                  <a:lnTo>
                    <a:pt x="17906" y="1062736"/>
                  </a:lnTo>
                  <a:close/>
                </a:path>
                <a:path w="257809" h="1474470">
                  <a:moveTo>
                    <a:pt x="20827" y="1061466"/>
                  </a:moveTo>
                  <a:lnTo>
                    <a:pt x="8254" y="1061466"/>
                  </a:lnTo>
                  <a:lnTo>
                    <a:pt x="8254" y="1062736"/>
                  </a:lnTo>
                  <a:lnTo>
                    <a:pt x="20827" y="1062736"/>
                  </a:lnTo>
                  <a:lnTo>
                    <a:pt x="20827" y="1061466"/>
                  </a:lnTo>
                  <a:close/>
                </a:path>
                <a:path w="257809" h="1474470">
                  <a:moveTo>
                    <a:pt x="249300" y="1061466"/>
                  </a:moveTo>
                  <a:lnTo>
                    <a:pt x="240411" y="1061466"/>
                  </a:lnTo>
                  <a:lnTo>
                    <a:pt x="240411" y="1062736"/>
                  </a:lnTo>
                  <a:lnTo>
                    <a:pt x="249300" y="1062736"/>
                  </a:lnTo>
                  <a:lnTo>
                    <a:pt x="249300" y="1061466"/>
                  </a:lnTo>
                  <a:close/>
                </a:path>
                <a:path w="257809" h="1474470">
                  <a:moveTo>
                    <a:pt x="28320" y="1060196"/>
                  </a:moveTo>
                  <a:lnTo>
                    <a:pt x="9651" y="1060196"/>
                  </a:lnTo>
                  <a:lnTo>
                    <a:pt x="9651" y="1061466"/>
                  </a:lnTo>
                  <a:lnTo>
                    <a:pt x="28320" y="1061466"/>
                  </a:lnTo>
                  <a:lnTo>
                    <a:pt x="28320" y="1060196"/>
                  </a:lnTo>
                  <a:close/>
                </a:path>
                <a:path w="257809" h="1474470">
                  <a:moveTo>
                    <a:pt x="119887" y="1060196"/>
                  </a:moveTo>
                  <a:lnTo>
                    <a:pt x="32003" y="1060196"/>
                  </a:lnTo>
                  <a:lnTo>
                    <a:pt x="32003" y="1061466"/>
                  </a:lnTo>
                  <a:lnTo>
                    <a:pt x="119887" y="1061466"/>
                  </a:lnTo>
                  <a:lnTo>
                    <a:pt x="119887" y="1060196"/>
                  </a:lnTo>
                  <a:close/>
                </a:path>
                <a:path w="257809" h="1474470">
                  <a:moveTo>
                    <a:pt x="248538" y="1060196"/>
                  </a:moveTo>
                  <a:lnTo>
                    <a:pt x="238887" y="1060196"/>
                  </a:lnTo>
                  <a:lnTo>
                    <a:pt x="238887" y="1061466"/>
                  </a:lnTo>
                  <a:lnTo>
                    <a:pt x="248538" y="1061466"/>
                  </a:lnTo>
                  <a:lnTo>
                    <a:pt x="248538" y="1060196"/>
                  </a:lnTo>
                  <a:close/>
                </a:path>
                <a:path w="257809" h="1474470">
                  <a:moveTo>
                    <a:pt x="150367" y="1058926"/>
                  </a:moveTo>
                  <a:lnTo>
                    <a:pt x="10413" y="1058926"/>
                  </a:lnTo>
                  <a:lnTo>
                    <a:pt x="10413" y="1060196"/>
                  </a:lnTo>
                  <a:lnTo>
                    <a:pt x="150367" y="1060196"/>
                  </a:lnTo>
                  <a:lnTo>
                    <a:pt x="150367" y="1058926"/>
                  </a:lnTo>
                  <a:close/>
                </a:path>
                <a:path w="257809" h="1474470">
                  <a:moveTo>
                    <a:pt x="247776" y="1058926"/>
                  </a:moveTo>
                  <a:lnTo>
                    <a:pt x="238124" y="1058926"/>
                  </a:lnTo>
                  <a:lnTo>
                    <a:pt x="238124" y="1060196"/>
                  </a:lnTo>
                  <a:lnTo>
                    <a:pt x="247776" y="1060196"/>
                  </a:lnTo>
                  <a:lnTo>
                    <a:pt x="247776" y="1058926"/>
                  </a:lnTo>
                  <a:close/>
                </a:path>
                <a:path w="257809" h="1474470">
                  <a:moveTo>
                    <a:pt x="182371" y="1057656"/>
                  </a:moveTo>
                  <a:lnTo>
                    <a:pt x="12700" y="1057656"/>
                  </a:lnTo>
                  <a:lnTo>
                    <a:pt x="12700" y="1058926"/>
                  </a:lnTo>
                  <a:lnTo>
                    <a:pt x="182371" y="1058926"/>
                  </a:lnTo>
                  <a:lnTo>
                    <a:pt x="182371" y="1057656"/>
                  </a:lnTo>
                  <a:close/>
                </a:path>
                <a:path w="257809" h="1474470">
                  <a:moveTo>
                    <a:pt x="247141" y="1057656"/>
                  </a:moveTo>
                  <a:lnTo>
                    <a:pt x="235965" y="1057656"/>
                  </a:lnTo>
                  <a:lnTo>
                    <a:pt x="235965" y="1058926"/>
                  </a:lnTo>
                  <a:lnTo>
                    <a:pt x="247141" y="1058926"/>
                  </a:lnTo>
                  <a:lnTo>
                    <a:pt x="247141" y="1057656"/>
                  </a:lnTo>
                  <a:close/>
                </a:path>
                <a:path w="257809" h="1474470">
                  <a:moveTo>
                    <a:pt x="205359" y="1056386"/>
                  </a:moveTo>
                  <a:lnTo>
                    <a:pt x="14858" y="1056386"/>
                  </a:lnTo>
                  <a:lnTo>
                    <a:pt x="14858" y="1057656"/>
                  </a:lnTo>
                  <a:lnTo>
                    <a:pt x="205359" y="1057656"/>
                  </a:lnTo>
                  <a:lnTo>
                    <a:pt x="205359" y="1056386"/>
                  </a:lnTo>
                  <a:close/>
                </a:path>
                <a:path w="257809" h="1474470">
                  <a:moveTo>
                    <a:pt x="245617" y="1056386"/>
                  </a:moveTo>
                  <a:lnTo>
                    <a:pt x="233680" y="1056386"/>
                  </a:lnTo>
                  <a:lnTo>
                    <a:pt x="233680" y="1057656"/>
                  </a:lnTo>
                  <a:lnTo>
                    <a:pt x="245617" y="1057656"/>
                  </a:lnTo>
                  <a:lnTo>
                    <a:pt x="245617" y="1056386"/>
                  </a:lnTo>
                  <a:close/>
                </a:path>
                <a:path w="257809" h="1474470">
                  <a:moveTo>
                    <a:pt x="220344" y="1055116"/>
                  </a:moveTo>
                  <a:lnTo>
                    <a:pt x="17906" y="1055116"/>
                  </a:lnTo>
                  <a:lnTo>
                    <a:pt x="17906" y="1056386"/>
                  </a:lnTo>
                  <a:lnTo>
                    <a:pt x="220344" y="1056386"/>
                  </a:lnTo>
                  <a:lnTo>
                    <a:pt x="220344" y="1055116"/>
                  </a:lnTo>
                  <a:close/>
                </a:path>
                <a:path w="257809" h="1474470">
                  <a:moveTo>
                    <a:pt x="244093" y="1055116"/>
                  </a:moveTo>
                  <a:lnTo>
                    <a:pt x="229235" y="1055116"/>
                  </a:lnTo>
                  <a:lnTo>
                    <a:pt x="229235" y="1056386"/>
                  </a:lnTo>
                  <a:lnTo>
                    <a:pt x="244093" y="1056386"/>
                  </a:lnTo>
                  <a:lnTo>
                    <a:pt x="244093" y="1055116"/>
                  </a:lnTo>
                  <a:close/>
                </a:path>
                <a:path w="257809" h="1474470">
                  <a:moveTo>
                    <a:pt x="243332" y="1053846"/>
                  </a:moveTo>
                  <a:lnTo>
                    <a:pt x="20065" y="1053846"/>
                  </a:lnTo>
                  <a:lnTo>
                    <a:pt x="20065" y="1055116"/>
                  </a:lnTo>
                  <a:lnTo>
                    <a:pt x="243332" y="1055116"/>
                  </a:lnTo>
                  <a:lnTo>
                    <a:pt x="243332" y="1053846"/>
                  </a:lnTo>
                  <a:close/>
                </a:path>
                <a:path w="257809" h="1474470">
                  <a:moveTo>
                    <a:pt x="241172" y="1052576"/>
                  </a:moveTo>
                  <a:lnTo>
                    <a:pt x="143637" y="1052576"/>
                  </a:lnTo>
                  <a:lnTo>
                    <a:pt x="143637" y="1053846"/>
                  </a:lnTo>
                  <a:lnTo>
                    <a:pt x="241172" y="1053846"/>
                  </a:lnTo>
                  <a:lnTo>
                    <a:pt x="241172" y="1052576"/>
                  </a:lnTo>
                  <a:close/>
                </a:path>
                <a:path w="257809" h="1474470">
                  <a:moveTo>
                    <a:pt x="239648" y="1051306"/>
                  </a:moveTo>
                  <a:lnTo>
                    <a:pt x="177926" y="1051306"/>
                  </a:lnTo>
                  <a:lnTo>
                    <a:pt x="177926" y="1052576"/>
                  </a:lnTo>
                  <a:lnTo>
                    <a:pt x="239648" y="1052576"/>
                  </a:lnTo>
                  <a:lnTo>
                    <a:pt x="239648" y="1051306"/>
                  </a:lnTo>
                  <a:close/>
                </a:path>
                <a:path w="257809" h="1474470">
                  <a:moveTo>
                    <a:pt x="238124" y="1050036"/>
                  </a:moveTo>
                  <a:lnTo>
                    <a:pt x="190500" y="1050036"/>
                  </a:lnTo>
                  <a:lnTo>
                    <a:pt x="190500" y="1051306"/>
                  </a:lnTo>
                  <a:lnTo>
                    <a:pt x="238124" y="1051306"/>
                  </a:lnTo>
                  <a:lnTo>
                    <a:pt x="238124" y="1050036"/>
                  </a:lnTo>
                  <a:close/>
                </a:path>
                <a:path w="257809" h="1474470">
                  <a:moveTo>
                    <a:pt x="235203" y="1048766"/>
                  </a:moveTo>
                  <a:lnTo>
                    <a:pt x="211327" y="1048766"/>
                  </a:lnTo>
                  <a:lnTo>
                    <a:pt x="211327" y="1050036"/>
                  </a:lnTo>
                  <a:lnTo>
                    <a:pt x="235203" y="1050036"/>
                  </a:lnTo>
                  <a:lnTo>
                    <a:pt x="235203" y="1048766"/>
                  </a:lnTo>
                  <a:close/>
                </a:path>
                <a:path w="257809" h="1474470">
                  <a:moveTo>
                    <a:pt x="35687" y="403225"/>
                  </a:moveTo>
                  <a:lnTo>
                    <a:pt x="17906" y="403225"/>
                  </a:lnTo>
                  <a:lnTo>
                    <a:pt x="17906" y="404494"/>
                  </a:lnTo>
                  <a:lnTo>
                    <a:pt x="35687" y="404494"/>
                  </a:lnTo>
                  <a:lnTo>
                    <a:pt x="35687" y="403225"/>
                  </a:lnTo>
                  <a:close/>
                </a:path>
                <a:path w="257809" h="1474470">
                  <a:moveTo>
                    <a:pt x="38734" y="401955"/>
                  </a:moveTo>
                  <a:lnTo>
                    <a:pt x="14858" y="401955"/>
                  </a:lnTo>
                  <a:lnTo>
                    <a:pt x="14858" y="403225"/>
                  </a:lnTo>
                  <a:lnTo>
                    <a:pt x="38734" y="403225"/>
                  </a:lnTo>
                  <a:lnTo>
                    <a:pt x="38734" y="401955"/>
                  </a:lnTo>
                  <a:close/>
                </a:path>
                <a:path w="257809" h="1474470">
                  <a:moveTo>
                    <a:pt x="237362" y="401955"/>
                  </a:moveTo>
                  <a:lnTo>
                    <a:pt x="218059" y="401955"/>
                  </a:lnTo>
                  <a:lnTo>
                    <a:pt x="218059" y="403225"/>
                  </a:lnTo>
                  <a:lnTo>
                    <a:pt x="237362" y="403225"/>
                  </a:lnTo>
                  <a:lnTo>
                    <a:pt x="237362" y="401955"/>
                  </a:lnTo>
                  <a:close/>
                </a:path>
                <a:path w="257809" h="1474470">
                  <a:moveTo>
                    <a:pt x="41655" y="400684"/>
                  </a:moveTo>
                  <a:lnTo>
                    <a:pt x="11937" y="400684"/>
                  </a:lnTo>
                  <a:lnTo>
                    <a:pt x="11937" y="401955"/>
                  </a:lnTo>
                  <a:lnTo>
                    <a:pt x="41655" y="401955"/>
                  </a:lnTo>
                  <a:lnTo>
                    <a:pt x="41655" y="400684"/>
                  </a:lnTo>
                  <a:close/>
                </a:path>
                <a:path w="257809" h="1474470">
                  <a:moveTo>
                    <a:pt x="241172" y="400684"/>
                  </a:moveTo>
                  <a:lnTo>
                    <a:pt x="215137" y="400684"/>
                  </a:lnTo>
                  <a:lnTo>
                    <a:pt x="215137" y="401955"/>
                  </a:lnTo>
                  <a:lnTo>
                    <a:pt x="241172" y="401955"/>
                  </a:lnTo>
                  <a:lnTo>
                    <a:pt x="241172" y="400684"/>
                  </a:lnTo>
                  <a:close/>
                </a:path>
                <a:path w="257809" h="1474470">
                  <a:moveTo>
                    <a:pt x="42417" y="399414"/>
                  </a:moveTo>
                  <a:lnTo>
                    <a:pt x="11175" y="399414"/>
                  </a:lnTo>
                  <a:lnTo>
                    <a:pt x="11175" y="400684"/>
                  </a:lnTo>
                  <a:lnTo>
                    <a:pt x="42417" y="400684"/>
                  </a:lnTo>
                  <a:lnTo>
                    <a:pt x="42417" y="399414"/>
                  </a:lnTo>
                  <a:close/>
                </a:path>
                <a:path w="257809" h="1474470">
                  <a:moveTo>
                    <a:pt x="242569" y="399414"/>
                  </a:moveTo>
                  <a:lnTo>
                    <a:pt x="213613" y="399414"/>
                  </a:lnTo>
                  <a:lnTo>
                    <a:pt x="213613" y="400684"/>
                  </a:lnTo>
                  <a:lnTo>
                    <a:pt x="242569" y="400684"/>
                  </a:lnTo>
                  <a:lnTo>
                    <a:pt x="242569" y="399414"/>
                  </a:lnTo>
                  <a:close/>
                </a:path>
                <a:path w="257809" h="1474470">
                  <a:moveTo>
                    <a:pt x="44703" y="398144"/>
                  </a:moveTo>
                  <a:lnTo>
                    <a:pt x="9016" y="398144"/>
                  </a:lnTo>
                  <a:lnTo>
                    <a:pt x="9016" y="399414"/>
                  </a:lnTo>
                  <a:lnTo>
                    <a:pt x="44703" y="399414"/>
                  </a:lnTo>
                  <a:lnTo>
                    <a:pt x="44703" y="398144"/>
                  </a:lnTo>
                  <a:close/>
                </a:path>
                <a:path w="257809" h="1474470">
                  <a:moveTo>
                    <a:pt x="244856" y="398144"/>
                  </a:moveTo>
                  <a:lnTo>
                    <a:pt x="211327" y="398144"/>
                  </a:lnTo>
                  <a:lnTo>
                    <a:pt x="211327" y="399414"/>
                  </a:lnTo>
                  <a:lnTo>
                    <a:pt x="244856" y="399414"/>
                  </a:lnTo>
                  <a:lnTo>
                    <a:pt x="244856" y="398144"/>
                  </a:lnTo>
                  <a:close/>
                </a:path>
                <a:path w="257809" h="1474470">
                  <a:moveTo>
                    <a:pt x="21589" y="396875"/>
                  </a:moveTo>
                  <a:lnTo>
                    <a:pt x="7492" y="396875"/>
                  </a:lnTo>
                  <a:lnTo>
                    <a:pt x="7492" y="398144"/>
                  </a:lnTo>
                  <a:lnTo>
                    <a:pt x="21589" y="398144"/>
                  </a:lnTo>
                  <a:lnTo>
                    <a:pt x="21589" y="396875"/>
                  </a:lnTo>
                  <a:close/>
                </a:path>
                <a:path w="257809" h="1474470">
                  <a:moveTo>
                    <a:pt x="46862" y="396875"/>
                  </a:moveTo>
                  <a:lnTo>
                    <a:pt x="32003" y="396875"/>
                  </a:lnTo>
                  <a:lnTo>
                    <a:pt x="32003" y="398144"/>
                  </a:lnTo>
                  <a:lnTo>
                    <a:pt x="46862" y="398144"/>
                  </a:lnTo>
                  <a:lnTo>
                    <a:pt x="46862" y="396875"/>
                  </a:lnTo>
                  <a:close/>
                </a:path>
                <a:path w="257809" h="1474470">
                  <a:moveTo>
                    <a:pt x="246380" y="396875"/>
                  </a:moveTo>
                  <a:lnTo>
                    <a:pt x="209168" y="396875"/>
                  </a:lnTo>
                  <a:lnTo>
                    <a:pt x="209168" y="398144"/>
                  </a:lnTo>
                  <a:lnTo>
                    <a:pt x="246380" y="398144"/>
                  </a:lnTo>
                  <a:lnTo>
                    <a:pt x="246380" y="396875"/>
                  </a:lnTo>
                  <a:close/>
                </a:path>
                <a:path w="257809" h="1474470">
                  <a:moveTo>
                    <a:pt x="17906" y="395605"/>
                  </a:moveTo>
                  <a:lnTo>
                    <a:pt x="5968" y="395605"/>
                  </a:lnTo>
                  <a:lnTo>
                    <a:pt x="5968" y="396875"/>
                  </a:lnTo>
                  <a:lnTo>
                    <a:pt x="17906" y="396875"/>
                  </a:lnTo>
                  <a:lnTo>
                    <a:pt x="17906" y="395605"/>
                  </a:lnTo>
                  <a:close/>
                </a:path>
                <a:path w="257809" h="1474470">
                  <a:moveTo>
                    <a:pt x="49911" y="395605"/>
                  </a:moveTo>
                  <a:lnTo>
                    <a:pt x="35687" y="395605"/>
                  </a:lnTo>
                  <a:lnTo>
                    <a:pt x="35687" y="396875"/>
                  </a:lnTo>
                  <a:lnTo>
                    <a:pt x="49911" y="396875"/>
                  </a:lnTo>
                  <a:lnTo>
                    <a:pt x="49911" y="395605"/>
                  </a:lnTo>
                  <a:close/>
                </a:path>
                <a:path w="257809" h="1474470">
                  <a:moveTo>
                    <a:pt x="220980" y="395605"/>
                  </a:moveTo>
                  <a:lnTo>
                    <a:pt x="206883" y="395605"/>
                  </a:lnTo>
                  <a:lnTo>
                    <a:pt x="206883" y="396875"/>
                  </a:lnTo>
                  <a:lnTo>
                    <a:pt x="220980" y="396875"/>
                  </a:lnTo>
                  <a:lnTo>
                    <a:pt x="220980" y="395605"/>
                  </a:lnTo>
                  <a:close/>
                </a:path>
                <a:path w="257809" h="1474470">
                  <a:moveTo>
                    <a:pt x="247776" y="395605"/>
                  </a:moveTo>
                  <a:lnTo>
                    <a:pt x="234441" y="395605"/>
                  </a:lnTo>
                  <a:lnTo>
                    <a:pt x="234441" y="396875"/>
                  </a:lnTo>
                  <a:lnTo>
                    <a:pt x="247776" y="396875"/>
                  </a:lnTo>
                  <a:lnTo>
                    <a:pt x="247776" y="395605"/>
                  </a:lnTo>
                  <a:close/>
                </a:path>
                <a:path w="257809" h="1474470">
                  <a:moveTo>
                    <a:pt x="16382" y="394334"/>
                  </a:moveTo>
                  <a:lnTo>
                    <a:pt x="5206" y="394334"/>
                  </a:lnTo>
                  <a:lnTo>
                    <a:pt x="5206" y="395605"/>
                  </a:lnTo>
                  <a:lnTo>
                    <a:pt x="16382" y="395605"/>
                  </a:lnTo>
                  <a:lnTo>
                    <a:pt x="16382" y="394334"/>
                  </a:lnTo>
                  <a:close/>
                </a:path>
                <a:path w="257809" h="1474470">
                  <a:moveTo>
                    <a:pt x="50672" y="394334"/>
                  </a:moveTo>
                  <a:lnTo>
                    <a:pt x="37211" y="394334"/>
                  </a:lnTo>
                  <a:lnTo>
                    <a:pt x="37211" y="395605"/>
                  </a:lnTo>
                  <a:lnTo>
                    <a:pt x="50672" y="395605"/>
                  </a:lnTo>
                  <a:lnTo>
                    <a:pt x="50672" y="394334"/>
                  </a:lnTo>
                  <a:close/>
                </a:path>
                <a:path w="257809" h="1474470">
                  <a:moveTo>
                    <a:pt x="219583" y="394334"/>
                  </a:moveTo>
                  <a:lnTo>
                    <a:pt x="206120" y="394334"/>
                  </a:lnTo>
                  <a:lnTo>
                    <a:pt x="206120" y="395605"/>
                  </a:lnTo>
                  <a:lnTo>
                    <a:pt x="219583" y="395605"/>
                  </a:lnTo>
                  <a:lnTo>
                    <a:pt x="219583" y="394334"/>
                  </a:lnTo>
                  <a:close/>
                </a:path>
                <a:path w="257809" h="1474470">
                  <a:moveTo>
                    <a:pt x="248538" y="394334"/>
                  </a:moveTo>
                  <a:lnTo>
                    <a:pt x="236727" y="394334"/>
                  </a:lnTo>
                  <a:lnTo>
                    <a:pt x="236727" y="395605"/>
                  </a:lnTo>
                  <a:lnTo>
                    <a:pt x="248538" y="395605"/>
                  </a:lnTo>
                  <a:lnTo>
                    <a:pt x="248538" y="394334"/>
                  </a:lnTo>
                  <a:close/>
                </a:path>
                <a:path w="257809" h="1474470">
                  <a:moveTo>
                    <a:pt x="14224" y="393064"/>
                  </a:moveTo>
                  <a:lnTo>
                    <a:pt x="4444" y="393064"/>
                  </a:lnTo>
                  <a:lnTo>
                    <a:pt x="4444" y="394334"/>
                  </a:lnTo>
                  <a:lnTo>
                    <a:pt x="14224" y="394334"/>
                  </a:lnTo>
                  <a:lnTo>
                    <a:pt x="14224" y="393064"/>
                  </a:lnTo>
                  <a:close/>
                </a:path>
                <a:path w="257809" h="1474470">
                  <a:moveTo>
                    <a:pt x="52831" y="393064"/>
                  </a:moveTo>
                  <a:lnTo>
                    <a:pt x="39496" y="393064"/>
                  </a:lnTo>
                  <a:lnTo>
                    <a:pt x="39496" y="394334"/>
                  </a:lnTo>
                  <a:lnTo>
                    <a:pt x="52831" y="394334"/>
                  </a:lnTo>
                  <a:lnTo>
                    <a:pt x="52831" y="393064"/>
                  </a:lnTo>
                  <a:close/>
                </a:path>
                <a:path w="257809" h="1474470">
                  <a:moveTo>
                    <a:pt x="216535" y="393064"/>
                  </a:moveTo>
                  <a:lnTo>
                    <a:pt x="203962" y="393064"/>
                  </a:lnTo>
                  <a:lnTo>
                    <a:pt x="203962" y="394334"/>
                  </a:lnTo>
                  <a:lnTo>
                    <a:pt x="216535" y="394334"/>
                  </a:lnTo>
                  <a:lnTo>
                    <a:pt x="216535" y="393064"/>
                  </a:lnTo>
                  <a:close/>
                </a:path>
                <a:path w="257809" h="1474470">
                  <a:moveTo>
                    <a:pt x="250062" y="391794"/>
                  </a:moveTo>
                  <a:lnTo>
                    <a:pt x="240411" y="391794"/>
                  </a:lnTo>
                  <a:lnTo>
                    <a:pt x="240411" y="393064"/>
                  </a:lnTo>
                  <a:lnTo>
                    <a:pt x="239648" y="393064"/>
                  </a:lnTo>
                  <a:lnTo>
                    <a:pt x="239648" y="394334"/>
                  </a:lnTo>
                  <a:lnTo>
                    <a:pt x="250062" y="394334"/>
                  </a:lnTo>
                  <a:lnTo>
                    <a:pt x="250062" y="391794"/>
                  </a:lnTo>
                  <a:close/>
                </a:path>
                <a:path w="257809" h="1474470">
                  <a:moveTo>
                    <a:pt x="13462" y="391794"/>
                  </a:moveTo>
                  <a:lnTo>
                    <a:pt x="3809" y="391794"/>
                  </a:lnTo>
                  <a:lnTo>
                    <a:pt x="3809" y="393064"/>
                  </a:lnTo>
                  <a:lnTo>
                    <a:pt x="13462" y="393064"/>
                  </a:lnTo>
                  <a:lnTo>
                    <a:pt x="13462" y="391794"/>
                  </a:lnTo>
                  <a:close/>
                </a:path>
                <a:path w="257809" h="1474470">
                  <a:moveTo>
                    <a:pt x="54355" y="391794"/>
                  </a:moveTo>
                  <a:lnTo>
                    <a:pt x="41020" y="391794"/>
                  </a:lnTo>
                  <a:lnTo>
                    <a:pt x="41020" y="393064"/>
                  </a:lnTo>
                  <a:lnTo>
                    <a:pt x="54355" y="393064"/>
                  </a:lnTo>
                  <a:lnTo>
                    <a:pt x="54355" y="391794"/>
                  </a:lnTo>
                  <a:close/>
                </a:path>
                <a:path w="257809" h="1474470">
                  <a:moveTo>
                    <a:pt x="215772" y="391794"/>
                  </a:moveTo>
                  <a:lnTo>
                    <a:pt x="203199" y="391794"/>
                  </a:lnTo>
                  <a:lnTo>
                    <a:pt x="203199" y="393064"/>
                  </a:lnTo>
                  <a:lnTo>
                    <a:pt x="215772" y="393064"/>
                  </a:lnTo>
                  <a:lnTo>
                    <a:pt x="215772" y="391794"/>
                  </a:lnTo>
                  <a:close/>
                </a:path>
                <a:path w="257809" h="1474470">
                  <a:moveTo>
                    <a:pt x="11937" y="390525"/>
                  </a:moveTo>
                  <a:lnTo>
                    <a:pt x="3047" y="390525"/>
                  </a:lnTo>
                  <a:lnTo>
                    <a:pt x="3047" y="391794"/>
                  </a:lnTo>
                  <a:lnTo>
                    <a:pt x="11937" y="391794"/>
                  </a:lnTo>
                  <a:lnTo>
                    <a:pt x="11937" y="390525"/>
                  </a:lnTo>
                  <a:close/>
                </a:path>
                <a:path w="257809" h="1474470">
                  <a:moveTo>
                    <a:pt x="56641" y="390525"/>
                  </a:moveTo>
                  <a:lnTo>
                    <a:pt x="43179" y="390525"/>
                  </a:lnTo>
                  <a:lnTo>
                    <a:pt x="43179" y="391794"/>
                  </a:lnTo>
                  <a:lnTo>
                    <a:pt x="56641" y="391794"/>
                  </a:lnTo>
                  <a:lnTo>
                    <a:pt x="56641" y="390525"/>
                  </a:lnTo>
                  <a:close/>
                </a:path>
                <a:path w="257809" h="1474470">
                  <a:moveTo>
                    <a:pt x="213613" y="390525"/>
                  </a:moveTo>
                  <a:lnTo>
                    <a:pt x="200913" y="390525"/>
                  </a:lnTo>
                  <a:lnTo>
                    <a:pt x="200913" y="391794"/>
                  </a:lnTo>
                  <a:lnTo>
                    <a:pt x="213613" y="391794"/>
                  </a:lnTo>
                  <a:lnTo>
                    <a:pt x="213613" y="390525"/>
                  </a:lnTo>
                  <a:close/>
                </a:path>
                <a:path w="257809" h="1474470">
                  <a:moveTo>
                    <a:pt x="251587" y="390525"/>
                  </a:moveTo>
                  <a:lnTo>
                    <a:pt x="241935" y="390525"/>
                  </a:lnTo>
                  <a:lnTo>
                    <a:pt x="241935" y="391794"/>
                  </a:lnTo>
                  <a:lnTo>
                    <a:pt x="251587" y="391794"/>
                  </a:lnTo>
                  <a:lnTo>
                    <a:pt x="251587" y="390525"/>
                  </a:lnTo>
                  <a:close/>
                </a:path>
                <a:path w="257809" h="1474470">
                  <a:moveTo>
                    <a:pt x="10413" y="389255"/>
                  </a:moveTo>
                  <a:lnTo>
                    <a:pt x="2286" y="389255"/>
                  </a:lnTo>
                  <a:lnTo>
                    <a:pt x="2286" y="390525"/>
                  </a:lnTo>
                  <a:lnTo>
                    <a:pt x="10413" y="390525"/>
                  </a:lnTo>
                  <a:lnTo>
                    <a:pt x="10413" y="389255"/>
                  </a:lnTo>
                  <a:close/>
                </a:path>
                <a:path w="257809" h="1474470">
                  <a:moveTo>
                    <a:pt x="58800" y="389255"/>
                  </a:moveTo>
                  <a:lnTo>
                    <a:pt x="45465" y="389255"/>
                  </a:lnTo>
                  <a:lnTo>
                    <a:pt x="45465" y="390525"/>
                  </a:lnTo>
                  <a:lnTo>
                    <a:pt x="58800" y="390525"/>
                  </a:lnTo>
                  <a:lnTo>
                    <a:pt x="58800" y="389255"/>
                  </a:lnTo>
                  <a:close/>
                </a:path>
                <a:path w="257809" h="1474470">
                  <a:moveTo>
                    <a:pt x="211327" y="389255"/>
                  </a:moveTo>
                  <a:lnTo>
                    <a:pt x="198754" y="389255"/>
                  </a:lnTo>
                  <a:lnTo>
                    <a:pt x="198754" y="390525"/>
                  </a:lnTo>
                  <a:lnTo>
                    <a:pt x="211327" y="390525"/>
                  </a:lnTo>
                  <a:lnTo>
                    <a:pt x="211327" y="389255"/>
                  </a:lnTo>
                  <a:close/>
                </a:path>
                <a:path w="257809" h="1474470">
                  <a:moveTo>
                    <a:pt x="252348" y="389255"/>
                  </a:moveTo>
                  <a:lnTo>
                    <a:pt x="243332" y="389255"/>
                  </a:lnTo>
                  <a:lnTo>
                    <a:pt x="243332" y="390525"/>
                  </a:lnTo>
                  <a:lnTo>
                    <a:pt x="252348" y="390525"/>
                  </a:lnTo>
                  <a:lnTo>
                    <a:pt x="252348" y="389255"/>
                  </a:lnTo>
                  <a:close/>
                </a:path>
                <a:path w="257809" h="1474470">
                  <a:moveTo>
                    <a:pt x="9651" y="386714"/>
                  </a:moveTo>
                  <a:lnTo>
                    <a:pt x="1524" y="386714"/>
                  </a:lnTo>
                  <a:lnTo>
                    <a:pt x="1524" y="389255"/>
                  </a:lnTo>
                  <a:lnTo>
                    <a:pt x="9651" y="389255"/>
                  </a:lnTo>
                  <a:lnTo>
                    <a:pt x="9651" y="386714"/>
                  </a:lnTo>
                  <a:close/>
                </a:path>
                <a:path w="257809" h="1474470">
                  <a:moveTo>
                    <a:pt x="61087" y="387984"/>
                  </a:moveTo>
                  <a:lnTo>
                    <a:pt x="47625" y="387984"/>
                  </a:lnTo>
                  <a:lnTo>
                    <a:pt x="47625" y="389255"/>
                  </a:lnTo>
                  <a:lnTo>
                    <a:pt x="61087" y="389255"/>
                  </a:lnTo>
                  <a:lnTo>
                    <a:pt x="61087" y="387984"/>
                  </a:lnTo>
                  <a:close/>
                </a:path>
                <a:path w="257809" h="1474470">
                  <a:moveTo>
                    <a:pt x="209168" y="387984"/>
                  </a:moveTo>
                  <a:lnTo>
                    <a:pt x="196468" y="387984"/>
                  </a:lnTo>
                  <a:lnTo>
                    <a:pt x="196468" y="389255"/>
                  </a:lnTo>
                  <a:lnTo>
                    <a:pt x="209168" y="389255"/>
                  </a:lnTo>
                  <a:lnTo>
                    <a:pt x="209168" y="387984"/>
                  </a:lnTo>
                  <a:close/>
                </a:path>
                <a:path w="257809" h="1474470">
                  <a:moveTo>
                    <a:pt x="252984" y="386714"/>
                  </a:moveTo>
                  <a:lnTo>
                    <a:pt x="244856" y="386714"/>
                  </a:lnTo>
                  <a:lnTo>
                    <a:pt x="244856" y="389255"/>
                  </a:lnTo>
                  <a:lnTo>
                    <a:pt x="252984" y="389255"/>
                  </a:lnTo>
                  <a:lnTo>
                    <a:pt x="252984" y="386714"/>
                  </a:lnTo>
                  <a:close/>
                </a:path>
                <a:path w="257809" h="1474470">
                  <a:moveTo>
                    <a:pt x="62483" y="386714"/>
                  </a:moveTo>
                  <a:lnTo>
                    <a:pt x="48387" y="386714"/>
                  </a:lnTo>
                  <a:lnTo>
                    <a:pt x="48387" y="387984"/>
                  </a:lnTo>
                  <a:lnTo>
                    <a:pt x="62483" y="387984"/>
                  </a:lnTo>
                  <a:lnTo>
                    <a:pt x="62483" y="386714"/>
                  </a:lnTo>
                  <a:close/>
                </a:path>
                <a:path w="257809" h="1474470">
                  <a:moveTo>
                    <a:pt x="208407" y="386714"/>
                  </a:moveTo>
                  <a:lnTo>
                    <a:pt x="195706" y="386714"/>
                  </a:lnTo>
                  <a:lnTo>
                    <a:pt x="195706" y="387984"/>
                  </a:lnTo>
                  <a:lnTo>
                    <a:pt x="208407" y="387984"/>
                  </a:lnTo>
                  <a:lnTo>
                    <a:pt x="208407" y="386714"/>
                  </a:lnTo>
                  <a:close/>
                </a:path>
                <a:path w="257809" h="1474470">
                  <a:moveTo>
                    <a:pt x="8254" y="384175"/>
                  </a:moveTo>
                  <a:lnTo>
                    <a:pt x="762" y="384175"/>
                  </a:lnTo>
                  <a:lnTo>
                    <a:pt x="762" y="386714"/>
                  </a:lnTo>
                  <a:lnTo>
                    <a:pt x="9016" y="386714"/>
                  </a:lnTo>
                  <a:lnTo>
                    <a:pt x="9016" y="385444"/>
                  </a:lnTo>
                  <a:lnTo>
                    <a:pt x="8254" y="385444"/>
                  </a:lnTo>
                  <a:lnTo>
                    <a:pt x="8254" y="384175"/>
                  </a:lnTo>
                  <a:close/>
                </a:path>
                <a:path w="257809" h="1474470">
                  <a:moveTo>
                    <a:pt x="64769" y="385444"/>
                  </a:moveTo>
                  <a:lnTo>
                    <a:pt x="50672" y="385444"/>
                  </a:lnTo>
                  <a:lnTo>
                    <a:pt x="50672" y="386714"/>
                  </a:lnTo>
                  <a:lnTo>
                    <a:pt x="64769" y="386714"/>
                  </a:lnTo>
                  <a:lnTo>
                    <a:pt x="64769" y="385444"/>
                  </a:lnTo>
                  <a:close/>
                </a:path>
                <a:path w="257809" h="1474470">
                  <a:moveTo>
                    <a:pt x="206120" y="385444"/>
                  </a:moveTo>
                  <a:lnTo>
                    <a:pt x="193547" y="385444"/>
                  </a:lnTo>
                  <a:lnTo>
                    <a:pt x="193547" y="386714"/>
                  </a:lnTo>
                  <a:lnTo>
                    <a:pt x="206120" y="386714"/>
                  </a:lnTo>
                  <a:lnTo>
                    <a:pt x="206120" y="385444"/>
                  </a:lnTo>
                  <a:close/>
                </a:path>
                <a:path w="257809" h="1474470">
                  <a:moveTo>
                    <a:pt x="253745" y="384175"/>
                  </a:moveTo>
                  <a:lnTo>
                    <a:pt x="246380" y="384175"/>
                  </a:lnTo>
                  <a:lnTo>
                    <a:pt x="246380" y="385444"/>
                  </a:lnTo>
                  <a:lnTo>
                    <a:pt x="245617" y="385444"/>
                  </a:lnTo>
                  <a:lnTo>
                    <a:pt x="245617" y="386714"/>
                  </a:lnTo>
                  <a:lnTo>
                    <a:pt x="253745" y="386714"/>
                  </a:lnTo>
                  <a:lnTo>
                    <a:pt x="253745" y="384175"/>
                  </a:lnTo>
                  <a:close/>
                </a:path>
                <a:path w="257809" h="1474470">
                  <a:moveTo>
                    <a:pt x="67055" y="384175"/>
                  </a:moveTo>
                  <a:lnTo>
                    <a:pt x="53593" y="384175"/>
                  </a:lnTo>
                  <a:lnTo>
                    <a:pt x="53593" y="385444"/>
                  </a:lnTo>
                  <a:lnTo>
                    <a:pt x="67055" y="385444"/>
                  </a:lnTo>
                  <a:lnTo>
                    <a:pt x="67055" y="384175"/>
                  </a:lnTo>
                  <a:close/>
                </a:path>
                <a:path w="257809" h="1474470">
                  <a:moveTo>
                    <a:pt x="203962" y="384175"/>
                  </a:moveTo>
                  <a:lnTo>
                    <a:pt x="191262" y="384175"/>
                  </a:lnTo>
                  <a:lnTo>
                    <a:pt x="191262" y="385444"/>
                  </a:lnTo>
                  <a:lnTo>
                    <a:pt x="203962" y="385444"/>
                  </a:lnTo>
                  <a:lnTo>
                    <a:pt x="203962" y="384175"/>
                  </a:lnTo>
                  <a:close/>
                </a:path>
                <a:path w="257809" h="1474470">
                  <a:moveTo>
                    <a:pt x="9651" y="367664"/>
                  </a:moveTo>
                  <a:lnTo>
                    <a:pt x="1524" y="367664"/>
                  </a:lnTo>
                  <a:lnTo>
                    <a:pt x="1524" y="370205"/>
                  </a:lnTo>
                  <a:lnTo>
                    <a:pt x="762" y="370205"/>
                  </a:lnTo>
                  <a:lnTo>
                    <a:pt x="762" y="374014"/>
                  </a:lnTo>
                  <a:lnTo>
                    <a:pt x="0" y="374014"/>
                  </a:lnTo>
                  <a:lnTo>
                    <a:pt x="0" y="384175"/>
                  </a:lnTo>
                  <a:lnTo>
                    <a:pt x="7492" y="384175"/>
                  </a:lnTo>
                  <a:lnTo>
                    <a:pt x="7492" y="380364"/>
                  </a:lnTo>
                  <a:lnTo>
                    <a:pt x="6730" y="380364"/>
                  </a:lnTo>
                  <a:lnTo>
                    <a:pt x="6730" y="377825"/>
                  </a:lnTo>
                  <a:lnTo>
                    <a:pt x="7492" y="377825"/>
                  </a:lnTo>
                  <a:lnTo>
                    <a:pt x="7492" y="372744"/>
                  </a:lnTo>
                  <a:lnTo>
                    <a:pt x="8254" y="372744"/>
                  </a:lnTo>
                  <a:lnTo>
                    <a:pt x="8254" y="371475"/>
                  </a:lnTo>
                  <a:lnTo>
                    <a:pt x="9016" y="371475"/>
                  </a:lnTo>
                  <a:lnTo>
                    <a:pt x="9016" y="368934"/>
                  </a:lnTo>
                  <a:lnTo>
                    <a:pt x="9651" y="368934"/>
                  </a:lnTo>
                  <a:lnTo>
                    <a:pt x="9651" y="367664"/>
                  </a:lnTo>
                  <a:close/>
                </a:path>
                <a:path w="257809" h="1474470">
                  <a:moveTo>
                    <a:pt x="69214" y="382905"/>
                  </a:moveTo>
                  <a:lnTo>
                    <a:pt x="55879" y="382905"/>
                  </a:lnTo>
                  <a:lnTo>
                    <a:pt x="55879" y="384175"/>
                  </a:lnTo>
                  <a:lnTo>
                    <a:pt x="69214" y="384175"/>
                  </a:lnTo>
                  <a:lnTo>
                    <a:pt x="69214" y="382905"/>
                  </a:lnTo>
                  <a:close/>
                </a:path>
                <a:path w="257809" h="1474470">
                  <a:moveTo>
                    <a:pt x="201675" y="382905"/>
                  </a:moveTo>
                  <a:lnTo>
                    <a:pt x="189102" y="382905"/>
                  </a:lnTo>
                  <a:lnTo>
                    <a:pt x="189102" y="384175"/>
                  </a:lnTo>
                  <a:lnTo>
                    <a:pt x="201675" y="384175"/>
                  </a:lnTo>
                  <a:lnTo>
                    <a:pt x="201675" y="382905"/>
                  </a:lnTo>
                  <a:close/>
                </a:path>
                <a:path w="257809" h="1474470">
                  <a:moveTo>
                    <a:pt x="254508" y="371475"/>
                  </a:moveTo>
                  <a:lnTo>
                    <a:pt x="247141" y="371475"/>
                  </a:lnTo>
                  <a:lnTo>
                    <a:pt x="247141" y="374014"/>
                  </a:lnTo>
                  <a:lnTo>
                    <a:pt x="247776" y="374014"/>
                  </a:lnTo>
                  <a:lnTo>
                    <a:pt x="247776" y="380364"/>
                  </a:lnTo>
                  <a:lnTo>
                    <a:pt x="247141" y="380364"/>
                  </a:lnTo>
                  <a:lnTo>
                    <a:pt x="247141" y="384175"/>
                  </a:lnTo>
                  <a:lnTo>
                    <a:pt x="254508" y="384175"/>
                  </a:lnTo>
                  <a:lnTo>
                    <a:pt x="254508" y="371475"/>
                  </a:lnTo>
                  <a:close/>
                </a:path>
                <a:path w="257809" h="1474470">
                  <a:moveTo>
                    <a:pt x="69976" y="381634"/>
                  </a:moveTo>
                  <a:lnTo>
                    <a:pt x="56641" y="381634"/>
                  </a:lnTo>
                  <a:lnTo>
                    <a:pt x="56641" y="382905"/>
                  </a:lnTo>
                  <a:lnTo>
                    <a:pt x="69976" y="382905"/>
                  </a:lnTo>
                  <a:lnTo>
                    <a:pt x="69976" y="381634"/>
                  </a:lnTo>
                  <a:close/>
                </a:path>
                <a:path w="257809" h="1474470">
                  <a:moveTo>
                    <a:pt x="200913" y="381634"/>
                  </a:moveTo>
                  <a:lnTo>
                    <a:pt x="188340" y="381634"/>
                  </a:lnTo>
                  <a:lnTo>
                    <a:pt x="188340" y="382905"/>
                  </a:lnTo>
                  <a:lnTo>
                    <a:pt x="200913" y="382905"/>
                  </a:lnTo>
                  <a:lnTo>
                    <a:pt x="200913" y="381634"/>
                  </a:lnTo>
                  <a:close/>
                </a:path>
                <a:path w="257809" h="1474470">
                  <a:moveTo>
                    <a:pt x="72262" y="380364"/>
                  </a:moveTo>
                  <a:lnTo>
                    <a:pt x="58800" y="380364"/>
                  </a:lnTo>
                  <a:lnTo>
                    <a:pt x="58800" y="381634"/>
                  </a:lnTo>
                  <a:lnTo>
                    <a:pt x="72262" y="381634"/>
                  </a:lnTo>
                  <a:lnTo>
                    <a:pt x="72262" y="380364"/>
                  </a:lnTo>
                  <a:close/>
                </a:path>
                <a:path w="257809" h="1474470">
                  <a:moveTo>
                    <a:pt x="198754" y="380364"/>
                  </a:moveTo>
                  <a:lnTo>
                    <a:pt x="186054" y="380364"/>
                  </a:lnTo>
                  <a:lnTo>
                    <a:pt x="186054" y="381634"/>
                  </a:lnTo>
                  <a:lnTo>
                    <a:pt x="198754" y="381634"/>
                  </a:lnTo>
                  <a:lnTo>
                    <a:pt x="198754" y="380364"/>
                  </a:lnTo>
                  <a:close/>
                </a:path>
                <a:path w="257809" h="1474470">
                  <a:moveTo>
                    <a:pt x="75183" y="379094"/>
                  </a:moveTo>
                  <a:lnTo>
                    <a:pt x="61087" y="379094"/>
                  </a:lnTo>
                  <a:lnTo>
                    <a:pt x="61087" y="380364"/>
                  </a:lnTo>
                  <a:lnTo>
                    <a:pt x="75183" y="380364"/>
                  </a:lnTo>
                  <a:lnTo>
                    <a:pt x="75183" y="379094"/>
                  </a:lnTo>
                  <a:close/>
                </a:path>
                <a:path w="257809" h="1474470">
                  <a:moveTo>
                    <a:pt x="196468" y="379094"/>
                  </a:moveTo>
                  <a:lnTo>
                    <a:pt x="183895" y="379094"/>
                  </a:lnTo>
                  <a:lnTo>
                    <a:pt x="183895" y="380364"/>
                  </a:lnTo>
                  <a:lnTo>
                    <a:pt x="196468" y="380364"/>
                  </a:lnTo>
                  <a:lnTo>
                    <a:pt x="196468" y="379094"/>
                  </a:lnTo>
                  <a:close/>
                </a:path>
                <a:path w="257809" h="1474470">
                  <a:moveTo>
                    <a:pt x="75945" y="377825"/>
                  </a:moveTo>
                  <a:lnTo>
                    <a:pt x="62483" y="377825"/>
                  </a:lnTo>
                  <a:lnTo>
                    <a:pt x="62483" y="379094"/>
                  </a:lnTo>
                  <a:lnTo>
                    <a:pt x="75945" y="379094"/>
                  </a:lnTo>
                  <a:lnTo>
                    <a:pt x="75945" y="377825"/>
                  </a:lnTo>
                  <a:close/>
                </a:path>
                <a:path w="257809" h="1474470">
                  <a:moveTo>
                    <a:pt x="195706" y="377825"/>
                  </a:moveTo>
                  <a:lnTo>
                    <a:pt x="183133" y="377825"/>
                  </a:lnTo>
                  <a:lnTo>
                    <a:pt x="183133" y="379094"/>
                  </a:lnTo>
                  <a:lnTo>
                    <a:pt x="195706" y="379094"/>
                  </a:lnTo>
                  <a:lnTo>
                    <a:pt x="195706" y="377825"/>
                  </a:lnTo>
                  <a:close/>
                </a:path>
                <a:path w="257809" h="1474470">
                  <a:moveTo>
                    <a:pt x="78104" y="376555"/>
                  </a:moveTo>
                  <a:lnTo>
                    <a:pt x="64769" y="376555"/>
                  </a:lnTo>
                  <a:lnTo>
                    <a:pt x="64769" y="377825"/>
                  </a:lnTo>
                  <a:lnTo>
                    <a:pt x="78104" y="377825"/>
                  </a:lnTo>
                  <a:lnTo>
                    <a:pt x="78104" y="376555"/>
                  </a:lnTo>
                  <a:close/>
                </a:path>
                <a:path w="257809" h="1474470">
                  <a:moveTo>
                    <a:pt x="193547" y="376555"/>
                  </a:moveTo>
                  <a:lnTo>
                    <a:pt x="180847" y="376555"/>
                  </a:lnTo>
                  <a:lnTo>
                    <a:pt x="180847" y="377825"/>
                  </a:lnTo>
                  <a:lnTo>
                    <a:pt x="193547" y="377825"/>
                  </a:lnTo>
                  <a:lnTo>
                    <a:pt x="193547" y="376555"/>
                  </a:lnTo>
                  <a:close/>
                </a:path>
                <a:path w="257809" h="1474470">
                  <a:moveTo>
                    <a:pt x="80390" y="375284"/>
                  </a:moveTo>
                  <a:lnTo>
                    <a:pt x="67055" y="375284"/>
                  </a:lnTo>
                  <a:lnTo>
                    <a:pt x="67055" y="376555"/>
                  </a:lnTo>
                  <a:lnTo>
                    <a:pt x="80390" y="376555"/>
                  </a:lnTo>
                  <a:lnTo>
                    <a:pt x="80390" y="375284"/>
                  </a:lnTo>
                  <a:close/>
                </a:path>
                <a:path w="257809" h="1474470">
                  <a:moveTo>
                    <a:pt x="191262" y="375284"/>
                  </a:moveTo>
                  <a:lnTo>
                    <a:pt x="178562" y="375284"/>
                  </a:lnTo>
                  <a:lnTo>
                    <a:pt x="178562" y="376555"/>
                  </a:lnTo>
                  <a:lnTo>
                    <a:pt x="191262" y="376555"/>
                  </a:lnTo>
                  <a:lnTo>
                    <a:pt x="191262" y="375284"/>
                  </a:lnTo>
                  <a:close/>
                </a:path>
                <a:path w="257809" h="1474470">
                  <a:moveTo>
                    <a:pt x="81914" y="374014"/>
                  </a:moveTo>
                  <a:lnTo>
                    <a:pt x="68452" y="374014"/>
                  </a:lnTo>
                  <a:lnTo>
                    <a:pt x="68452" y="375284"/>
                  </a:lnTo>
                  <a:lnTo>
                    <a:pt x="81914" y="375284"/>
                  </a:lnTo>
                  <a:lnTo>
                    <a:pt x="81914" y="374014"/>
                  </a:lnTo>
                  <a:close/>
                </a:path>
                <a:path w="257809" h="1474470">
                  <a:moveTo>
                    <a:pt x="190500" y="374014"/>
                  </a:moveTo>
                  <a:lnTo>
                    <a:pt x="177164" y="374014"/>
                  </a:lnTo>
                  <a:lnTo>
                    <a:pt x="177164" y="375284"/>
                  </a:lnTo>
                  <a:lnTo>
                    <a:pt x="190500" y="375284"/>
                  </a:lnTo>
                  <a:lnTo>
                    <a:pt x="190500" y="374014"/>
                  </a:lnTo>
                  <a:close/>
                </a:path>
                <a:path w="257809" h="1474470">
                  <a:moveTo>
                    <a:pt x="84074" y="372744"/>
                  </a:moveTo>
                  <a:lnTo>
                    <a:pt x="70738" y="372744"/>
                  </a:lnTo>
                  <a:lnTo>
                    <a:pt x="70738" y="374014"/>
                  </a:lnTo>
                  <a:lnTo>
                    <a:pt x="84074" y="374014"/>
                  </a:lnTo>
                  <a:lnTo>
                    <a:pt x="84074" y="372744"/>
                  </a:lnTo>
                  <a:close/>
                </a:path>
                <a:path w="257809" h="1474470">
                  <a:moveTo>
                    <a:pt x="188340" y="372744"/>
                  </a:moveTo>
                  <a:lnTo>
                    <a:pt x="175640" y="372744"/>
                  </a:lnTo>
                  <a:lnTo>
                    <a:pt x="175640" y="374014"/>
                  </a:lnTo>
                  <a:lnTo>
                    <a:pt x="188340" y="374014"/>
                  </a:lnTo>
                  <a:lnTo>
                    <a:pt x="188340" y="372744"/>
                  </a:lnTo>
                  <a:close/>
                </a:path>
                <a:path w="257809" h="1474470">
                  <a:moveTo>
                    <a:pt x="86359" y="371475"/>
                  </a:moveTo>
                  <a:lnTo>
                    <a:pt x="72897" y="371475"/>
                  </a:lnTo>
                  <a:lnTo>
                    <a:pt x="72897" y="372744"/>
                  </a:lnTo>
                  <a:lnTo>
                    <a:pt x="86359" y="372744"/>
                  </a:lnTo>
                  <a:lnTo>
                    <a:pt x="86359" y="371475"/>
                  </a:lnTo>
                  <a:close/>
                </a:path>
                <a:path w="257809" h="1474470">
                  <a:moveTo>
                    <a:pt x="186054" y="371475"/>
                  </a:moveTo>
                  <a:lnTo>
                    <a:pt x="173354" y="371475"/>
                  </a:lnTo>
                  <a:lnTo>
                    <a:pt x="173354" y="372744"/>
                  </a:lnTo>
                  <a:lnTo>
                    <a:pt x="186054" y="372744"/>
                  </a:lnTo>
                  <a:lnTo>
                    <a:pt x="186054" y="371475"/>
                  </a:lnTo>
                  <a:close/>
                </a:path>
                <a:path w="257809" h="1474470">
                  <a:moveTo>
                    <a:pt x="88645" y="370205"/>
                  </a:moveTo>
                  <a:lnTo>
                    <a:pt x="75183" y="370205"/>
                  </a:lnTo>
                  <a:lnTo>
                    <a:pt x="75183" y="371475"/>
                  </a:lnTo>
                  <a:lnTo>
                    <a:pt x="88645" y="371475"/>
                  </a:lnTo>
                  <a:lnTo>
                    <a:pt x="88645" y="370205"/>
                  </a:lnTo>
                  <a:close/>
                </a:path>
                <a:path w="257809" h="1474470">
                  <a:moveTo>
                    <a:pt x="183895" y="370205"/>
                  </a:moveTo>
                  <a:lnTo>
                    <a:pt x="171195" y="370205"/>
                  </a:lnTo>
                  <a:lnTo>
                    <a:pt x="171195" y="371475"/>
                  </a:lnTo>
                  <a:lnTo>
                    <a:pt x="183895" y="371475"/>
                  </a:lnTo>
                  <a:lnTo>
                    <a:pt x="183895" y="370205"/>
                  </a:lnTo>
                  <a:close/>
                </a:path>
                <a:path w="257809" h="1474470">
                  <a:moveTo>
                    <a:pt x="253745" y="367664"/>
                  </a:moveTo>
                  <a:lnTo>
                    <a:pt x="245617" y="367664"/>
                  </a:lnTo>
                  <a:lnTo>
                    <a:pt x="245617" y="368934"/>
                  </a:lnTo>
                  <a:lnTo>
                    <a:pt x="246380" y="368934"/>
                  </a:lnTo>
                  <a:lnTo>
                    <a:pt x="246380" y="371475"/>
                  </a:lnTo>
                  <a:lnTo>
                    <a:pt x="253745" y="371475"/>
                  </a:lnTo>
                  <a:lnTo>
                    <a:pt x="253745" y="367664"/>
                  </a:lnTo>
                  <a:close/>
                </a:path>
                <a:path w="257809" h="1474470">
                  <a:moveTo>
                    <a:pt x="90042" y="368934"/>
                  </a:moveTo>
                  <a:lnTo>
                    <a:pt x="75945" y="368934"/>
                  </a:lnTo>
                  <a:lnTo>
                    <a:pt x="75945" y="370205"/>
                  </a:lnTo>
                  <a:lnTo>
                    <a:pt x="90042" y="370205"/>
                  </a:lnTo>
                  <a:lnTo>
                    <a:pt x="90042" y="368934"/>
                  </a:lnTo>
                  <a:close/>
                </a:path>
                <a:path w="257809" h="1474470">
                  <a:moveTo>
                    <a:pt x="183133" y="368934"/>
                  </a:moveTo>
                  <a:lnTo>
                    <a:pt x="169671" y="368934"/>
                  </a:lnTo>
                  <a:lnTo>
                    <a:pt x="169671" y="370205"/>
                  </a:lnTo>
                  <a:lnTo>
                    <a:pt x="183133" y="370205"/>
                  </a:lnTo>
                  <a:lnTo>
                    <a:pt x="183133" y="368934"/>
                  </a:lnTo>
                  <a:close/>
                </a:path>
                <a:path w="257809" h="1474470">
                  <a:moveTo>
                    <a:pt x="92328" y="367664"/>
                  </a:moveTo>
                  <a:lnTo>
                    <a:pt x="78866" y="367664"/>
                  </a:lnTo>
                  <a:lnTo>
                    <a:pt x="78866" y="368934"/>
                  </a:lnTo>
                  <a:lnTo>
                    <a:pt x="92328" y="368934"/>
                  </a:lnTo>
                  <a:lnTo>
                    <a:pt x="92328" y="367664"/>
                  </a:lnTo>
                  <a:close/>
                </a:path>
                <a:path w="257809" h="1474470">
                  <a:moveTo>
                    <a:pt x="180847" y="367664"/>
                  </a:moveTo>
                  <a:lnTo>
                    <a:pt x="168147" y="367664"/>
                  </a:lnTo>
                  <a:lnTo>
                    <a:pt x="168147" y="368934"/>
                  </a:lnTo>
                  <a:lnTo>
                    <a:pt x="180847" y="368934"/>
                  </a:lnTo>
                  <a:lnTo>
                    <a:pt x="180847" y="367664"/>
                  </a:lnTo>
                  <a:close/>
                </a:path>
                <a:path w="257809" h="1474470">
                  <a:moveTo>
                    <a:pt x="11175" y="365125"/>
                  </a:moveTo>
                  <a:lnTo>
                    <a:pt x="3047" y="365125"/>
                  </a:lnTo>
                  <a:lnTo>
                    <a:pt x="3047" y="366394"/>
                  </a:lnTo>
                  <a:lnTo>
                    <a:pt x="2286" y="366394"/>
                  </a:lnTo>
                  <a:lnTo>
                    <a:pt x="2286" y="367664"/>
                  </a:lnTo>
                  <a:lnTo>
                    <a:pt x="11175" y="367664"/>
                  </a:lnTo>
                  <a:lnTo>
                    <a:pt x="11175" y="365125"/>
                  </a:lnTo>
                  <a:close/>
                </a:path>
                <a:path w="257809" h="1474470">
                  <a:moveTo>
                    <a:pt x="94487" y="366394"/>
                  </a:moveTo>
                  <a:lnTo>
                    <a:pt x="81152" y="366394"/>
                  </a:lnTo>
                  <a:lnTo>
                    <a:pt x="81152" y="367664"/>
                  </a:lnTo>
                  <a:lnTo>
                    <a:pt x="94487" y="367664"/>
                  </a:lnTo>
                  <a:lnTo>
                    <a:pt x="94487" y="366394"/>
                  </a:lnTo>
                  <a:close/>
                </a:path>
                <a:path w="257809" h="1474470">
                  <a:moveTo>
                    <a:pt x="178562" y="366394"/>
                  </a:moveTo>
                  <a:lnTo>
                    <a:pt x="165988" y="366394"/>
                  </a:lnTo>
                  <a:lnTo>
                    <a:pt x="165988" y="367664"/>
                  </a:lnTo>
                  <a:lnTo>
                    <a:pt x="178562" y="367664"/>
                  </a:lnTo>
                  <a:lnTo>
                    <a:pt x="178562" y="366394"/>
                  </a:lnTo>
                  <a:close/>
                </a:path>
                <a:path w="257809" h="1474470">
                  <a:moveTo>
                    <a:pt x="252984" y="365125"/>
                  </a:moveTo>
                  <a:lnTo>
                    <a:pt x="244093" y="365125"/>
                  </a:lnTo>
                  <a:lnTo>
                    <a:pt x="244093" y="366394"/>
                  </a:lnTo>
                  <a:lnTo>
                    <a:pt x="244856" y="366394"/>
                  </a:lnTo>
                  <a:lnTo>
                    <a:pt x="244856" y="367664"/>
                  </a:lnTo>
                  <a:lnTo>
                    <a:pt x="252984" y="367664"/>
                  </a:lnTo>
                  <a:lnTo>
                    <a:pt x="252984" y="365125"/>
                  </a:lnTo>
                  <a:close/>
                </a:path>
                <a:path w="257809" h="1474470">
                  <a:moveTo>
                    <a:pt x="95250" y="365125"/>
                  </a:moveTo>
                  <a:lnTo>
                    <a:pt x="81914" y="365125"/>
                  </a:lnTo>
                  <a:lnTo>
                    <a:pt x="81914" y="366394"/>
                  </a:lnTo>
                  <a:lnTo>
                    <a:pt x="95250" y="366394"/>
                  </a:lnTo>
                  <a:lnTo>
                    <a:pt x="95250" y="365125"/>
                  </a:lnTo>
                  <a:close/>
                </a:path>
                <a:path w="257809" h="1474470">
                  <a:moveTo>
                    <a:pt x="177926" y="365125"/>
                  </a:moveTo>
                  <a:lnTo>
                    <a:pt x="164464" y="365125"/>
                  </a:lnTo>
                  <a:lnTo>
                    <a:pt x="164464" y="366394"/>
                  </a:lnTo>
                  <a:lnTo>
                    <a:pt x="177926" y="366394"/>
                  </a:lnTo>
                  <a:lnTo>
                    <a:pt x="177926" y="365125"/>
                  </a:lnTo>
                  <a:close/>
                </a:path>
                <a:path w="257809" h="1474470">
                  <a:moveTo>
                    <a:pt x="12700" y="363855"/>
                  </a:moveTo>
                  <a:lnTo>
                    <a:pt x="3809" y="363855"/>
                  </a:lnTo>
                  <a:lnTo>
                    <a:pt x="3809" y="365125"/>
                  </a:lnTo>
                  <a:lnTo>
                    <a:pt x="12700" y="365125"/>
                  </a:lnTo>
                  <a:lnTo>
                    <a:pt x="12700" y="363855"/>
                  </a:lnTo>
                  <a:close/>
                </a:path>
                <a:path w="257809" h="1474470">
                  <a:moveTo>
                    <a:pt x="97536" y="363855"/>
                  </a:moveTo>
                  <a:lnTo>
                    <a:pt x="84074" y="363855"/>
                  </a:lnTo>
                  <a:lnTo>
                    <a:pt x="84074" y="365125"/>
                  </a:lnTo>
                  <a:lnTo>
                    <a:pt x="97536" y="365125"/>
                  </a:lnTo>
                  <a:lnTo>
                    <a:pt x="97536" y="363855"/>
                  </a:lnTo>
                  <a:close/>
                </a:path>
                <a:path w="257809" h="1474470">
                  <a:moveTo>
                    <a:pt x="175640" y="363855"/>
                  </a:moveTo>
                  <a:lnTo>
                    <a:pt x="162305" y="363855"/>
                  </a:lnTo>
                  <a:lnTo>
                    <a:pt x="162305" y="365125"/>
                  </a:lnTo>
                  <a:lnTo>
                    <a:pt x="175640" y="365125"/>
                  </a:lnTo>
                  <a:lnTo>
                    <a:pt x="175640" y="363855"/>
                  </a:lnTo>
                  <a:close/>
                </a:path>
                <a:path w="257809" h="1474470">
                  <a:moveTo>
                    <a:pt x="252348" y="363855"/>
                  </a:moveTo>
                  <a:lnTo>
                    <a:pt x="243332" y="363855"/>
                  </a:lnTo>
                  <a:lnTo>
                    <a:pt x="243332" y="365125"/>
                  </a:lnTo>
                  <a:lnTo>
                    <a:pt x="252348" y="365125"/>
                  </a:lnTo>
                  <a:lnTo>
                    <a:pt x="252348" y="363855"/>
                  </a:lnTo>
                  <a:close/>
                </a:path>
                <a:path w="257809" h="1474470">
                  <a:moveTo>
                    <a:pt x="14858" y="362584"/>
                  </a:moveTo>
                  <a:lnTo>
                    <a:pt x="4444" y="362584"/>
                  </a:lnTo>
                  <a:lnTo>
                    <a:pt x="4444" y="363855"/>
                  </a:lnTo>
                  <a:lnTo>
                    <a:pt x="14858" y="363855"/>
                  </a:lnTo>
                  <a:lnTo>
                    <a:pt x="14858" y="362584"/>
                  </a:lnTo>
                  <a:close/>
                </a:path>
                <a:path w="257809" h="1474470">
                  <a:moveTo>
                    <a:pt x="100456" y="362584"/>
                  </a:moveTo>
                  <a:lnTo>
                    <a:pt x="86359" y="362584"/>
                  </a:lnTo>
                  <a:lnTo>
                    <a:pt x="86359" y="363855"/>
                  </a:lnTo>
                  <a:lnTo>
                    <a:pt x="100456" y="363855"/>
                  </a:lnTo>
                  <a:lnTo>
                    <a:pt x="100456" y="362584"/>
                  </a:lnTo>
                  <a:close/>
                </a:path>
                <a:path w="257809" h="1474470">
                  <a:moveTo>
                    <a:pt x="173354" y="362584"/>
                  </a:moveTo>
                  <a:lnTo>
                    <a:pt x="160781" y="362584"/>
                  </a:lnTo>
                  <a:lnTo>
                    <a:pt x="160781" y="363855"/>
                  </a:lnTo>
                  <a:lnTo>
                    <a:pt x="173354" y="363855"/>
                  </a:lnTo>
                  <a:lnTo>
                    <a:pt x="173354" y="362584"/>
                  </a:lnTo>
                  <a:close/>
                </a:path>
                <a:path w="257809" h="1474470">
                  <a:moveTo>
                    <a:pt x="251587" y="362584"/>
                  </a:moveTo>
                  <a:lnTo>
                    <a:pt x="241935" y="362584"/>
                  </a:lnTo>
                  <a:lnTo>
                    <a:pt x="241935" y="363855"/>
                  </a:lnTo>
                  <a:lnTo>
                    <a:pt x="251587" y="363855"/>
                  </a:lnTo>
                  <a:lnTo>
                    <a:pt x="251587" y="362584"/>
                  </a:lnTo>
                  <a:close/>
                </a:path>
                <a:path w="257809" h="1474470">
                  <a:moveTo>
                    <a:pt x="15620" y="361314"/>
                  </a:moveTo>
                  <a:lnTo>
                    <a:pt x="5206" y="361314"/>
                  </a:lnTo>
                  <a:lnTo>
                    <a:pt x="5206" y="362584"/>
                  </a:lnTo>
                  <a:lnTo>
                    <a:pt x="15620" y="362584"/>
                  </a:lnTo>
                  <a:lnTo>
                    <a:pt x="15620" y="361314"/>
                  </a:lnTo>
                  <a:close/>
                </a:path>
                <a:path w="257809" h="1474470">
                  <a:moveTo>
                    <a:pt x="101218" y="361314"/>
                  </a:moveTo>
                  <a:lnTo>
                    <a:pt x="87883" y="361314"/>
                  </a:lnTo>
                  <a:lnTo>
                    <a:pt x="87883" y="362584"/>
                  </a:lnTo>
                  <a:lnTo>
                    <a:pt x="101218" y="362584"/>
                  </a:lnTo>
                  <a:lnTo>
                    <a:pt x="101218" y="361314"/>
                  </a:lnTo>
                  <a:close/>
                </a:path>
                <a:path w="257809" h="1474470">
                  <a:moveTo>
                    <a:pt x="171957" y="361314"/>
                  </a:moveTo>
                  <a:lnTo>
                    <a:pt x="159257" y="361314"/>
                  </a:lnTo>
                  <a:lnTo>
                    <a:pt x="159257" y="362584"/>
                  </a:lnTo>
                  <a:lnTo>
                    <a:pt x="171957" y="362584"/>
                  </a:lnTo>
                  <a:lnTo>
                    <a:pt x="171957" y="361314"/>
                  </a:lnTo>
                  <a:close/>
                </a:path>
                <a:path w="257809" h="1474470">
                  <a:moveTo>
                    <a:pt x="250824" y="361314"/>
                  </a:moveTo>
                  <a:lnTo>
                    <a:pt x="241172" y="361314"/>
                  </a:lnTo>
                  <a:lnTo>
                    <a:pt x="241172" y="362584"/>
                  </a:lnTo>
                  <a:lnTo>
                    <a:pt x="250824" y="362584"/>
                  </a:lnTo>
                  <a:lnTo>
                    <a:pt x="250824" y="361314"/>
                  </a:lnTo>
                  <a:close/>
                </a:path>
                <a:path w="257809" h="1474470">
                  <a:moveTo>
                    <a:pt x="17906" y="360044"/>
                  </a:moveTo>
                  <a:lnTo>
                    <a:pt x="5968" y="360044"/>
                  </a:lnTo>
                  <a:lnTo>
                    <a:pt x="5968" y="361314"/>
                  </a:lnTo>
                  <a:lnTo>
                    <a:pt x="17906" y="361314"/>
                  </a:lnTo>
                  <a:lnTo>
                    <a:pt x="17906" y="360044"/>
                  </a:lnTo>
                  <a:close/>
                </a:path>
                <a:path w="257809" h="1474470">
                  <a:moveTo>
                    <a:pt x="103504" y="360044"/>
                  </a:moveTo>
                  <a:lnTo>
                    <a:pt x="90042" y="360044"/>
                  </a:lnTo>
                  <a:lnTo>
                    <a:pt x="90042" y="361314"/>
                  </a:lnTo>
                  <a:lnTo>
                    <a:pt x="103504" y="361314"/>
                  </a:lnTo>
                  <a:lnTo>
                    <a:pt x="103504" y="360044"/>
                  </a:lnTo>
                  <a:close/>
                </a:path>
                <a:path w="257809" h="1474470">
                  <a:moveTo>
                    <a:pt x="170433" y="360044"/>
                  </a:moveTo>
                  <a:lnTo>
                    <a:pt x="157099" y="360044"/>
                  </a:lnTo>
                  <a:lnTo>
                    <a:pt x="157099" y="361314"/>
                  </a:lnTo>
                  <a:lnTo>
                    <a:pt x="170433" y="361314"/>
                  </a:lnTo>
                  <a:lnTo>
                    <a:pt x="170433" y="360044"/>
                  </a:lnTo>
                  <a:close/>
                </a:path>
                <a:path w="257809" h="1474470">
                  <a:moveTo>
                    <a:pt x="249300" y="360044"/>
                  </a:moveTo>
                  <a:lnTo>
                    <a:pt x="238887" y="360044"/>
                  </a:lnTo>
                  <a:lnTo>
                    <a:pt x="238887" y="361314"/>
                  </a:lnTo>
                  <a:lnTo>
                    <a:pt x="249300" y="361314"/>
                  </a:lnTo>
                  <a:lnTo>
                    <a:pt x="249300" y="360044"/>
                  </a:lnTo>
                  <a:close/>
                </a:path>
                <a:path w="257809" h="1474470">
                  <a:moveTo>
                    <a:pt x="20065" y="358775"/>
                  </a:moveTo>
                  <a:lnTo>
                    <a:pt x="7492" y="358775"/>
                  </a:lnTo>
                  <a:lnTo>
                    <a:pt x="7492" y="360044"/>
                  </a:lnTo>
                  <a:lnTo>
                    <a:pt x="20065" y="360044"/>
                  </a:lnTo>
                  <a:lnTo>
                    <a:pt x="20065" y="358775"/>
                  </a:lnTo>
                  <a:close/>
                </a:path>
                <a:path w="257809" h="1474470">
                  <a:moveTo>
                    <a:pt x="105663" y="358775"/>
                  </a:moveTo>
                  <a:lnTo>
                    <a:pt x="92328" y="358775"/>
                  </a:lnTo>
                  <a:lnTo>
                    <a:pt x="92328" y="360044"/>
                  </a:lnTo>
                  <a:lnTo>
                    <a:pt x="105663" y="360044"/>
                  </a:lnTo>
                  <a:lnTo>
                    <a:pt x="105663" y="358775"/>
                  </a:lnTo>
                  <a:close/>
                </a:path>
                <a:path w="257809" h="1474470">
                  <a:moveTo>
                    <a:pt x="168147" y="358775"/>
                  </a:moveTo>
                  <a:lnTo>
                    <a:pt x="154812" y="358775"/>
                  </a:lnTo>
                  <a:lnTo>
                    <a:pt x="154812" y="360044"/>
                  </a:lnTo>
                  <a:lnTo>
                    <a:pt x="168147" y="360044"/>
                  </a:lnTo>
                  <a:lnTo>
                    <a:pt x="168147" y="358775"/>
                  </a:lnTo>
                  <a:close/>
                </a:path>
                <a:path w="257809" h="1474470">
                  <a:moveTo>
                    <a:pt x="248538" y="358775"/>
                  </a:moveTo>
                  <a:lnTo>
                    <a:pt x="236727" y="358775"/>
                  </a:lnTo>
                  <a:lnTo>
                    <a:pt x="236727" y="360044"/>
                  </a:lnTo>
                  <a:lnTo>
                    <a:pt x="248538" y="360044"/>
                  </a:lnTo>
                  <a:lnTo>
                    <a:pt x="248538" y="358775"/>
                  </a:lnTo>
                  <a:close/>
                </a:path>
                <a:path w="257809" h="1474470">
                  <a:moveTo>
                    <a:pt x="22351" y="357505"/>
                  </a:moveTo>
                  <a:lnTo>
                    <a:pt x="9016" y="357505"/>
                  </a:lnTo>
                  <a:lnTo>
                    <a:pt x="9016" y="358775"/>
                  </a:lnTo>
                  <a:lnTo>
                    <a:pt x="22351" y="358775"/>
                  </a:lnTo>
                  <a:lnTo>
                    <a:pt x="22351" y="357505"/>
                  </a:lnTo>
                  <a:close/>
                </a:path>
                <a:path w="257809" h="1474470">
                  <a:moveTo>
                    <a:pt x="107950" y="357505"/>
                  </a:moveTo>
                  <a:lnTo>
                    <a:pt x="94487" y="357505"/>
                  </a:lnTo>
                  <a:lnTo>
                    <a:pt x="94487" y="358775"/>
                  </a:lnTo>
                  <a:lnTo>
                    <a:pt x="107950" y="358775"/>
                  </a:lnTo>
                  <a:lnTo>
                    <a:pt x="107950" y="357505"/>
                  </a:lnTo>
                  <a:close/>
                </a:path>
                <a:path w="257809" h="1474470">
                  <a:moveTo>
                    <a:pt x="165988" y="357505"/>
                  </a:moveTo>
                  <a:lnTo>
                    <a:pt x="153288" y="357505"/>
                  </a:lnTo>
                  <a:lnTo>
                    <a:pt x="153288" y="358775"/>
                  </a:lnTo>
                  <a:lnTo>
                    <a:pt x="165988" y="358775"/>
                  </a:lnTo>
                  <a:lnTo>
                    <a:pt x="165988" y="357505"/>
                  </a:lnTo>
                  <a:close/>
                </a:path>
                <a:path w="257809" h="1474470">
                  <a:moveTo>
                    <a:pt x="247141" y="357505"/>
                  </a:moveTo>
                  <a:lnTo>
                    <a:pt x="234441" y="357505"/>
                  </a:lnTo>
                  <a:lnTo>
                    <a:pt x="234441" y="358775"/>
                  </a:lnTo>
                  <a:lnTo>
                    <a:pt x="247141" y="358775"/>
                  </a:lnTo>
                  <a:lnTo>
                    <a:pt x="247141" y="357505"/>
                  </a:lnTo>
                  <a:close/>
                </a:path>
                <a:path w="257809" h="1474470">
                  <a:moveTo>
                    <a:pt x="23875" y="356234"/>
                  </a:moveTo>
                  <a:lnTo>
                    <a:pt x="10413" y="356234"/>
                  </a:lnTo>
                  <a:lnTo>
                    <a:pt x="10413" y="357505"/>
                  </a:lnTo>
                  <a:lnTo>
                    <a:pt x="23875" y="357505"/>
                  </a:lnTo>
                  <a:lnTo>
                    <a:pt x="23875" y="356234"/>
                  </a:lnTo>
                  <a:close/>
                </a:path>
                <a:path w="257809" h="1474470">
                  <a:moveTo>
                    <a:pt x="109474" y="356234"/>
                  </a:moveTo>
                  <a:lnTo>
                    <a:pt x="96012" y="356234"/>
                  </a:lnTo>
                  <a:lnTo>
                    <a:pt x="96012" y="357505"/>
                  </a:lnTo>
                  <a:lnTo>
                    <a:pt x="109474" y="357505"/>
                  </a:lnTo>
                  <a:lnTo>
                    <a:pt x="109474" y="356234"/>
                  </a:lnTo>
                  <a:close/>
                </a:path>
                <a:path w="257809" h="1474470">
                  <a:moveTo>
                    <a:pt x="164464" y="356234"/>
                  </a:moveTo>
                  <a:lnTo>
                    <a:pt x="151891" y="356234"/>
                  </a:lnTo>
                  <a:lnTo>
                    <a:pt x="151891" y="357505"/>
                  </a:lnTo>
                  <a:lnTo>
                    <a:pt x="164464" y="357505"/>
                  </a:lnTo>
                  <a:lnTo>
                    <a:pt x="164464" y="356234"/>
                  </a:lnTo>
                  <a:close/>
                </a:path>
                <a:path w="257809" h="1474470">
                  <a:moveTo>
                    <a:pt x="246380" y="356234"/>
                  </a:moveTo>
                  <a:lnTo>
                    <a:pt x="233680" y="356234"/>
                  </a:lnTo>
                  <a:lnTo>
                    <a:pt x="233680" y="357505"/>
                  </a:lnTo>
                  <a:lnTo>
                    <a:pt x="246380" y="357505"/>
                  </a:lnTo>
                  <a:lnTo>
                    <a:pt x="246380" y="356234"/>
                  </a:lnTo>
                  <a:close/>
                </a:path>
                <a:path w="257809" h="1474470">
                  <a:moveTo>
                    <a:pt x="26034" y="354964"/>
                  </a:moveTo>
                  <a:lnTo>
                    <a:pt x="12700" y="354964"/>
                  </a:lnTo>
                  <a:lnTo>
                    <a:pt x="12700" y="356234"/>
                  </a:lnTo>
                  <a:lnTo>
                    <a:pt x="26034" y="356234"/>
                  </a:lnTo>
                  <a:lnTo>
                    <a:pt x="26034" y="354964"/>
                  </a:lnTo>
                  <a:close/>
                </a:path>
                <a:path w="257809" h="1474470">
                  <a:moveTo>
                    <a:pt x="111632" y="354964"/>
                  </a:moveTo>
                  <a:lnTo>
                    <a:pt x="98297" y="354964"/>
                  </a:lnTo>
                  <a:lnTo>
                    <a:pt x="98297" y="356234"/>
                  </a:lnTo>
                  <a:lnTo>
                    <a:pt x="111632" y="356234"/>
                  </a:lnTo>
                  <a:lnTo>
                    <a:pt x="111632" y="354964"/>
                  </a:lnTo>
                  <a:close/>
                </a:path>
                <a:path w="257809" h="1474470">
                  <a:moveTo>
                    <a:pt x="162940" y="354964"/>
                  </a:moveTo>
                  <a:lnTo>
                    <a:pt x="149605" y="354964"/>
                  </a:lnTo>
                  <a:lnTo>
                    <a:pt x="149605" y="356234"/>
                  </a:lnTo>
                  <a:lnTo>
                    <a:pt x="162940" y="356234"/>
                  </a:lnTo>
                  <a:lnTo>
                    <a:pt x="162940" y="354964"/>
                  </a:lnTo>
                  <a:close/>
                </a:path>
                <a:path w="257809" h="1474470">
                  <a:moveTo>
                    <a:pt x="244093" y="354964"/>
                  </a:moveTo>
                  <a:lnTo>
                    <a:pt x="231520" y="354964"/>
                  </a:lnTo>
                  <a:lnTo>
                    <a:pt x="231520" y="356234"/>
                  </a:lnTo>
                  <a:lnTo>
                    <a:pt x="244093" y="356234"/>
                  </a:lnTo>
                  <a:lnTo>
                    <a:pt x="244093" y="354964"/>
                  </a:lnTo>
                  <a:close/>
                </a:path>
                <a:path w="257809" h="1474470">
                  <a:moveTo>
                    <a:pt x="28320" y="353694"/>
                  </a:moveTo>
                  <a:lnTo>
                    <a:pt x="14858" y="353694"/>
                  </a:lnTo>
                  <a:lnTo>
                    <a:pt x="14858" y="354964"/>
                  </a:lnTo>
                  <a:lnTo>
                    <a:pt x="28320" y="354964"/>
                  </a:lnTo>
                  <a:lnTo>
                    <a:pt x="28320" y="353694"/>
                  </a:lnTo>
                  <a:close/>
                </a:path>
                <a:path w="257809" h="1474470">
                  <a:moveTo>
                    <a:pt x="113918" y="353694"/>
                  </a:moveTo>
                  <a:lnTo>
                    <a:pt x="100456" y="353694"/>
                  </a:lnTo>
                  <a:lnTo>
                    <a:pt x="100456" y="354964"/>
                  </a:lnTo>
                  <a:lnTo>
                    <a:pt x="113918" y="354964"/>
                  </a:lnTo>
                  <a:lnTo>
                    <a:pt x="113918" y="353694"/>
                  </a:lnTo>
                  <a:close/>
                </a:path>
                <a:path w="257809" h="1474470">
                  <a:moveTo>
                    <a:pt x="160781" y="353694"/>
                  </a:moveTo>
                  <a:lnTo>
                    <a:pt x="147319" y="353694"/>
                  </a:lnTo>
                  <a:lnTo>
                    <a:pt x="147319" y="354964"/>
                  </a:lnTo>
                  <a:lnTo>
                    <a:pt x="160781" y="354964"/>
                  </a:lnTo>
                  <a:lnTo>
                    <a:pt x="160781" y="353694"/>
                  </a:lnTo>
                  <a:close/>
                </a:path>
                <a:path w="257809" h="1474470">
                  <a:moveTo>
                    <a:pt x="242569" y="353694"/>
                  </a:moveTo>
                  <a:lnTo>
                    <a:pt x="229235" y="353694"/>
                  </a:lnTo>
                  <a:lnTo>
                    <a:pt x="229235" y="354964"/>
                  </a:lnTo>
                  <a:lnTo>
                    <a:pt x="242569" y="354964"/>
                  </a:lnTo>
                  <a:lnTo>
                    <a:pt x="242569" y="353694"/>
                  </a:lnTo>
                  <a:close/>
                </a:path>
                <a:path w="257809" h="1474470">
                  <a:moveTo>
                    <a:pt x="30479" y="352425"/>
                  </a:moveTo>
                  <a:lnTo>
                    <a:pt x="17144" y="352425"/>
                  </a:lnTo>
                  <a:lnTo>
                    <a:pt x="17144" y="353694"/>
                  </a:lnTo>
                  <a:lnTo>
                    <a:pt x="30479" y="353694"/>
                  </a:lnTo>
                  <a:lnTo>
                    <a:pt x="30479" y="352425"/>
                  </a:lnTo>
                  <a:close/>
                </a:path>
                <a:path w="257809" h="1474470">
                  <a:moveTo>
                    <a:pt x="116077" y="352425"/>
                  </a:moveTo>
                  <a:lnTo>
                    <a:pt x="102742" y="352425"/>
                  </a:lnTo>
                  <a:lnTo>
                    <a:pt x="102742" y="353694"/>
                  </a:lnTo>
                  <a:lnTo>
                    <a:pt x="116077" y="353694"/>
                  </a:lnTo>
                  <a:lnTo>
                    <a:pt x="116077" y="352425"/>
                  </a:lnTo>
                  <a:close/>
                </a:path>
                <a:path w="257809" h="1474470">
                  <a:moveTo>
                    <a:pt x="158495" y="352425"/>
                  </a:moveTo>
                  <a:lnTo>
                    <a:pt x="145922" y="352425"/>
                  </a:lnTo>
                  <a:lnTo>
                    <a:pt x="145922" y="353694"/>
                  </a:lnTo>
                  <a:lnTo>
                    <a:pt x="158495" y="353694"/>
                  </a:lnTo>
                  <a:lnTo>
                    <a:pt x="158495" y="352425"/>
                  </a:lnTo>
                  <a:close/>
                </a:path>
                <a:path w="257809" h="1474470">
                  <a:moveTo>
                    <a:pt x="240411" y="352425"/>
                  </a:moveTo>
                  <a:lnTo>
                    <a:pt x="226948" y="352425"/>
                  </a:lnTo>
                  <a:lnTo>
                    <a:pt x="226948" y="353694"/>
                  </a:lnTo>
                  <a:lnTo>
                    <a:pt x="240411" y="353694"/>
                  </a:lnTo>
                  <a:lnTo>
                    <a:pt x="240411" y="352425"/>
                  </a:lnTo>
                  <a:close/>
                </a:path>
                <a:path w="257809" h="1474470">
                  <a:moveTo>
                    <a:pt x="31241" y="351155"/>
                  </a:moveTo>
                  <a:lnTo>
                    <a:pt x="17906" y="351155"/>
                  </a:lnTo>
                  <a:lnTo>
                    <a:pt x="17906" y="352425"/>
                  </a:lnTo>
                  <a:lnTo>
                    <a:pt x="31241" y="352425"/>
                  </a:lnTo>
                  <a:lnTo>
                    <a:pt x="31241" y="351155"/>
                  </a:lnTo>
                  <a:close/>
                </a:path>
                <a:path w="257809" h="1474470">
                  <a:moveTo>
                    <a:pt x="117601" y="351155"/>
                  </a:moveTo>
                  <a:lnTo>
                    <a:pt x="103504" y="351155"/>
                  </a:lnTo>
                  <a:lnTo>
                    <a:pt x="103504" y="352425"/>
                  </a:lnTo>
                  <a:lnTo>
                    <a:pt x="117601" y="352425"/>
                  </a:lnTo>
                  <a:lnTo>
                    <a:pt x="117601" y="351155"/>
                  </a:lnTo>
                  <a:close/>
                </a:path>
                <a:path w="257809" h="1474470">
                  <a:moveTo>
                    <a:pt x="157099" y="351155"/>
                  </a:moveTo>
                  <a:lnTo>
                    <a:pt x="144399" y="351155"/>
                  </a:lnTo>
                  <a:lnTo>
                    <a:pt x="144399" y="352425"/>
                  </a:lnTo>
                  <a:lnTo>
                    <a:pt x="157099" y="352425"/>
                  </a:lnTo>
                  <a:lnTo>
                    <a:pt x="157099" y="351155"/>
                  </a:lnTo>
                  <a:close/>
                </a:path>
                <a:path w="257809" h="1474470">
                  <a:moveTo>
                    <a:pt x="238887" y="351155"/>
                  </a:moveTo>
                  <a:lnTo>
                    <a:pt x="226187" y="351155"/>
                  </a:lnTo>
                  <a:lnTo>
                    <a:pt x="226187" y="352425"/>
                  </a:lnTo>
                  <a:lnTo>
                    <a:pt x="238887" y="352425"/>
                  </a:lnTo>
                  <a:lnTo>
                    <a:pt x="238887" y="351155"/>
                  </a:lnTo>
                  <a:close/>
                </a:path>
                <a:path w="257809" h="1474470">
                  <a:moveTo>
                    <a:pt x="33527" y="349884"/>
                  </a:moveTo>
                  <a:lnTo>
                    <a:pt x="20065" y="349884"/>
                  </a:lnTo>
                  <a:lnTo>
                    <a:pt x="20065" y="351155"/>
                  </a:lnTo>
                  <a:lnTo>
                    <a:pt x="33527" y="351155"/>
                  </a:lnTo>
                  <a:lnTo>
                    <a:pt x="33527" y="349884"/>
                  </a:lnTo>
                  <a:close/>
                </a:path>
                <a:path w="257809" h="1474470">
                  <a:moveTo>
                    <a:pt x="119887" y="349884"/>
                  </a:moveTo>
                  <a:lnTo>
                    <a:pt x="106425" y="349884"/>
                  </a:lnTo>
                  <a:lnTo>
                    <a:pt x="106425" y="351155"/>
                  </a:lnTo>
                  <a:lnTo>
                    <a:pt x="119887" y="351155"/>
                  </a:lnTo>
                  <a:lnTo>
                    <a:pt x="119887" y="349884"/>
                  </a:lnTo>
                  <a:close/>
                </a:path>
                <a:path w="257809" h="1474470">
                  <a:moveTo>
                    <a:pt x="155575" y="349884"/>
                  </a:moveTo>
                  <a:lnTo>
                    <a:pt x="142112" y="349884"/>
                  </a:lnTo>
                  <a:lnTo>
                    <a:pt x="142112" y="351155"/>
                  </a:lnTo>
                  <a:lnTo>
                    <a:pt x="155575" y="351155"/>
                  </a:lnTo>
                  <a:lnTo>
                    <a:pt x="155575" y="349884"/>
                  </a:lnTo>
                  <a:close/>
                </a:path>
                <a:path w="257809" h="1474470">
                  <a:moveTo>
                    <a:pt x="236727" y="349884"/>
                  </a:moveTo>
                  <a:lnTo>
                    <a:pt x="224027" y="349884"/>
                  </a:lnTo>
                  <a:lnTo>
                    <a:pt x="224027" y="351155"/>
                  </a:lnTo>
                  <a:lnTo>
                    <a:pt x="236727" y="351155"/>
                  </a:lnTo>
                  <a:lnTo>
                    <a:pt x="236727" y="349884"/>
                  </a:lnTo>
                  <a:close/>
                </a:path>
                <a:path w="257809" h="1474470">
                  <a:moveTo>
                    <a:pt x="36449" y="348614"/>
                  </a:moveTo>
                  <a:lnTo>
                    <a:pt x="22351" y="348614"/>
                  </a:lnTo>
                  <a:lnTo>
                    <a:pt x="22351" y="349884"/>
                  </a:lnTo>
                  <a:lnTo>
                    <a:pt x="36449" y="349884"/>
                  </a:lnTo>
                  <a:lnTo>
                    <a:pt x="36449" y="348614"/>
                  </a:lnTo>
                  <a:close/>
                </a:path>
                <a:path w="257809" h="1474470">
                  <a:moveTo>
                    <a:pt x="122046" y="348614"/>
                  </a:moveTo>
                  <a:lnTo>
                    <a:pt x="108712" y="348614"/>
                  </a:lnTo>
                  <a:lnTo>
                    <a:pt x="108712" y="349884"/>
                  </a:lnTo>
                  <a:lnTo>
                    <a:pt x="122046" y="349884"/>
                  </a:lnTo>
                  <a:lnTo>
                    <a:pt x="122046" y="348614"/>
                  </a:lnTo>
                  <a:close/>
                </a:path>
                <a:path w="257809" h="1474470">
                  <a:moveTo>
                    <a:pt x="153288" y="348614"/>
                  </a:moveTo>
                  <a:lnTo>
                    <a:pt x="139953" y="348614"/>
                  </a:lnTo>
                  <a:lnTo>
                    <a:pt x="139953" y="349884"/>
                  </a:lnTo>
                  <a:lnTo>
                    <a:pt x="153288" y="349884"/>
                  </a:lnTo>
                  <a:lnTo>
                    <a:pt x="153288" y="348614"/>
                  </a:lnTo>
                  <a:close/>
                </a:path>
                <a:path w="257809" h="1474470">
                  <a:moveTo>
                    <a:pt x="235203" y="348614"/>
                  </a:moveTo>
                  <a:lnTo>
                    <a:pt x="221741" y="348614"/>
                  </a:lnTo>
                  <a:lnTo>
                    <a:pt x="221741" y="349884"/>
                  </a:lnTo>
                  <a:lnTo>
                    <a:pt x="235203" y="349884"/>
                  </a:lnTo>
                  <a:lnTo>
                    <a:pt x="235203" y="348614"/>
                  </a:lnTo>
                  <a:close/>
                </a:path>
                <a:path w="257809" h="1474470">
                  <a:moveTo>
                    <a:pt x="37211" y="347344"/>
                  </a:moveTo>
                  <a:lnTo>
                    <a:pt x="23875" y="347344"/>
                  </a:lnTo>
                  <a:lnTo>
                    <a:pt x="23875" y="348614"/>
                  </a:lnTo>
                  <a:lnTo>
                    <a:pt x="37211" y="348614"/>
                  </a:lnTo>
                  <a:lnTo>
                    <a:pt x="37211" y="347344"/>
                  </a:lnTo>
                  <a:close/>
                </a:path>
                <a:path w="257809" h="1474470">
                  <a:moveTo>
                    <a:pt x="122808" y="347344"/>
                  </a:moveTo>
                  <a:lnTo>
                    <a:pt x="109474" y="347344"/>
                  </a:lnTo>
                  <a:lnTo>
                    <a:pt x="109474" y="348614"/>
                  </a:lnTo>
                  <a:lnTo>
                    <a:pt x="122808" y="348614"/>
                  </a:lnTo>
                  <a:lnTo>
                    <a:pt x="122808" y="347344"/>
                  </a:lnTo>
                  <a:close/>
                </a:path>
                <a:path w="257809" h="1474470">
                  <a:moveTo>
                    <a:pt x="151891" y="347344"/>
                  </a:moveTo>
                  <a:lnTo>
                    <a:pt x="139191" y="347344"/>
                  </a:lnTo>
                  <a:lnTo>
                    <a:pt x="139191" y="348614"/>
                  </a:lnTo>
                  <a:lnTo>
                    <a:pt x="151891" y="348614"/>
                  </a:lnTo>
                  <a:lnTo>
                    <a:pt x="151891" y="347344"/>
                  </a:lnTo>
                  <a:close/>
                </a:path>
                <a:path w="257809" h="1474470">
                  <a:moveTo>
                    <a:pt x="233680" y="347344"/>
                  </a:moveTo>
                  <a:lnTo>
                    <a:pt x="220980" y="347344"/>
                  </a:lnTo>
                  <a:lnTo>
                    <a:pt x="220980" y="348614"/>
                  </a:lnTo>
                  <a:lnTo>
                    <a:pt x="233680" y="348614"/>
                  </a:lnTo>
                  <a:lnTo>
                    <a:pt x="233680" y="347344"/>
                  </a:lnTo>
                  <a:close/>
                </a:path>
                <a:path w="257809" h="1474470">
                  <a:moveTo>
                    <a:pt x="39496" y="346075"/>
                  </a:moveTo>
                  <a:lnTo>
                    <a:pt x="26034" y="346075"/>
                  </a:lnTo>
                  <a:lnTo>
                    <a:pt x="26034" y="347344"/>
                  </a:lnTo>
                  <a:lnTo>
                    <a:pt x="39496" y="347344"/>
                  </a:lnTo>
                  <a:lnTo>
                    <a:pt x="39496" y="346075"/>
                  </a:lnTo>
                  <a:close/>
                </a:path>
                <a:path w="257809" h="1474470">
                  <a:moveTo>
                    <a:pt x="125729" y="346075"/>
                  </a:moveTo>
                  <a:lnTo>
                    <a:pt x="111632" y="346075"/>
                  </a:lnTo>
                  <a:lnTo>
                    <a:pt x="111632" y="347344"/>
                  </a:lnTo>
                  <a:lnTo>
                    <a:pt x="125729" y="347344"/>
                  </a:lnTo>
                  <a:lnTo>
                    <a:pt x="125729" y="346075"/>
                  </a:lnTo>
                  <a:close/>
                </a:path>
                <a:path w="257809" h="1474470">
                  <a:moveTo>
                    <a:pt x="149605" y="346075"/>
                  </a:moveTo>
                  <a:lnTo>
                    <a:pt x="136905" y="346075"/>
                  </a:lnTo>
                  <a:lnTo>
                    <a:pt x="136905" y="347344"/>
                  </a:lnTo>
                  <a:lnTo>
                    <a:pt x="149605" y="347344"/>
                  </a:lnTo>
                  <a:lnTo>
                    <a:pt x="149605" y="346075"/>
                  </a:lnTo>
                  <a:close/>
                </a:path>
                <a:path w="257809" h="1474470">
                  <a:moveTo>
                    <a:pt x="231520" y="346075"/>
                  </a:moveTo>
                  <a:lnTo>
                    <a:pt x="218820" y="346075"/>
                  </a:lnTo>
                  <a:lnTo>
                    <a:pt x="218820" y="347344"/>
                  </a:lnTo>
                  <a:lnTo>
                    <a:pt x="231520" y="347344"/>
                  </a:lnTo>
                  <a:lnTo>
                    <a:pt x="231520" y="346075"/>
                  </a:lnTo>
                  <a:close/>
                </a:path>
                <a:path w="257809" h="1474470">
                  <a:moveTo>
                    <a:pt x="41655" y="344805"/>
                  </a:moveTo>
                  <a:lnTo>
                    <a:pt x="28320" y="344805"/>
                  </a:lnTo>
                  <a:lnTo>
                    <a:pt x="28320" y="346075"/>
                  </a:lnTo>
                  <a:lnTo>
                    <a:pt x="41655" y="346075"/>
                  </a:lnTo>
                  <a:lnTo>
                    <a:pt x="41655" y="344805"/>
                  </a:lnTo>
                  <a:close/>
                </a:path>
                <a:path w="257809" h="1474470">
                  <a:moveTo>
                    <a:pt x="128015" y="344805"/>
                  </a:moveTo>
                  <a:lnTo>
                    <a:pt x="113918" y="344805"/>
                  </a:lnTo>
                  <a:lnTo>
                    <a:pt x="113918" y="346075"/>
                  </a:lnTo>
                  <a:lnTo>
                    <a:pt x="128015" y="346075"/>
                  </a:lnTo>
                  <a:lnTo>
                    <a:pt x="128015" y="344805"/>
                  </a:lnTo>
                  <a:close/>
                </a:path>
                <a:path w="257809" h="1474470">
                  <a:moveTo>
                    <a:pt x="148081" y="344805"/>
                  </a:moveTo>
                  <a:lnTo>
                    <a:pt x="134746" y="344805"/>
                  </a:lnTo>
                  <a:lnTo>
                    <a:pt x="134746" y="346075"/>
                  </a:lnTo>
                  <a:lnTo>
                    <a:pt x="148081" y="346075"/>
                  </a:lnTo>
                  <a:lnTo>
                    <a:pt x="148081" y="344805"/>
                  </a:lnTo>
                  <a:close/>
                </a:path>
                <a:path w="257809" h="1474470">
                  <a:moveTo>
                    <a:pt x="229235" y="344805"/>
                  </a:moveTo>
                  <a:lnTo>
                    <a:pt x="216535" y="344805"/>
                  </a:lnTo>
                  <a:lnTo>
                    <a:pt x="216535" y="346075"/>
                  </a:lnTo>
                  <a:lnTo>
                    <a:pt x="229235" y="346075"/>
                  </a:lnTo>
                  <a:lnTo>
                    <a:pt x="229235" y="344805"/>
                  </a:lnTo>
                  <a:close/>
                </a:path>
                <a:path w="257809" h="1474470">
                  <a:moveTo>
                    <a:pt x="43179" y="343534"/>
                  </a:moveTo>
                  <a:lnTo>
                    <a:pt x="29844" y="343534"/>
                  </a:lnTo>
                  <a:lnTo>
                    <a:pt x="29844" y="344805"/>
                  </a:lnTo>
                  <a:lnTo>
                    <a:pt x="43179" y="344805"/>
                  </a:lnTo>
                  <a:lnTo>
                    <a:pt x="43179" y="343534"/>
                  </a:lnTo>
                  <a:close/>
                </a:path>
                <a:path w="257809" h="1474470">
                  <a:moveTo>
                    <a:pt x="128777" y="343534"/>
                  </a:moveTo>
                  <a:lnTo>
                    <a:pt x="115315" y="343534"/>
                  </a:lnTo>
                  <a:lnTo>
                    <a:pt x="115315" y="344805"/>
                  </a:lnTo>
                  <a:lnTo>
                    <a:pt x="128777" y="344805"/>
                  </a:lnTo>
                  <a:lnTo>
                    <a:pt x="128777" y="343534"/>
                  </a:lnTo>
                  <a:close/>
                </a:path>
                <a:path w="257809" h="1474470">
                  <a:moveTo>
                    <a:pt x="146684" y="343534"/>
                  </a:moveTo>
                  <a:lnTo>
                    <a:pt x="133984" y="343534"/>
                  </a:lnTo>
                  <a:lnTo>
                    <a:pt x="133984" y="344805"/>
                  </a:lnTo>
                  <a:lnTo>
                    <a:pt x="146684" y="344805"/>
                  </a:lnTo>
                  <a:lnTo>
                    <a:pt x="146684" y="343534"/>
                  </a:lnTo>
                  <a:close/>
                </a:path>
                <a:path w="257809" h="1474470">
                  <a:moveTo>
                    <a:pt x="228472" y="343534"/>
                  </a:moveTo>
                  <a:lnTo>
                    <a:pt x="215772" y="343534"/>
                  </a:lnTo>
                  <a:lnTo>
                    <a:pt x="215772" y="344805"/>
                  </a:lnTo>
                  <a:lnTo>
                    <a:pt x="228472" y="344805"/>
                  </a:lnTo>
                  <a:lnTo>
                    <a:pt x="228472" y="343534"/>
                  </a:lnTo>
                  <a:close/>
                </a:path>
                <a:path w="257809" h="1474470">
                  <a:moveTo>
                    <a:pt x="45465" y="342264"/>
                  </a:moveTo>
                  <a:lnTo>
                    <a:pt x="32003" y="342264"/>
                  </a:lnTo>
                  <a:lnTo>
                    <a:pt x="32003" y="343534"/>
                  </a:lnTo>
                  <a:lnTo>
                    <a:pt x="45465" y="343534"/>
                  </a:lnTo>
                  <a:lnTo>
                    <a:pt x="45465" y="342264"/>
                  </a:lnTo>
                  <a:close/>
                </a:path>
                <a:path w="257809" h="1474470">
                  <a:moveTo>
                    <a:pt x="130937" y="342264"/>
                  </a:moveTo>
                  <a:lnTo>
                    <a:pt x="117601" y="342264"/>
                  </a:lnTo>
                  <a:lnTo>
                    <a:pt x="117601" y="343534"/>
                  </a:lnTo>
                  <a:lnTo>
                    <a:pt x="130937" y="343534"/>
                  </a:lnTo>
                  <a:lnTo>
                    <a:pt x="130937" y="342264"/>
                  </a:lnTo>
                  <a:close/>
                </a:path>
                <a:path w="257809" h="1474470">
                  <a:moveTo>
                    <a:pt x="144399" y="342264"/>
                  </a:moveTo>
                  <a:lnTo>
                    <a:pt x="131699" y="342264"/>
                  </a:lnTo>
                  <a:lnTo>
                    <a:pt x="131699" y="343534"/>
                  </a:lnTo>
                  <a:lnTo>
                    <a:pt x="144399" y="343534"/>
                  </a:lnTo>
                  <a:lnTo>
                    <a:pt x="144399" y="342264"/>
                  </a:lnTo>
                  <a:close/>
                </a:path>
                <a:path w="257809" h="1474470">
                  <a:moveTo>
                    <a:pt x="226187" y="342264"/>
                  </a:moveTo>
                  <a:lnTo>
                    <a:pt x="213613" y="342264"/>
                  </a:lnTo>
                  <a:lnTo>
                    <a:pt x="213613" y="343534"/>
                  </a:lnTo>
                  <a:lnTo>
                    <a:pt x="226187" y="343534"/>
                  </a:lnTo>
                  <a:lnTo>
                    <a:pt x="226187" y="342264"/>
                  </a:lnTo>
                  <a:close/>
                </a:path>
                <a:path w="257809" h="1474470">
                  <a:moveTo>
                    <a:pt x="47625" y="340994"/>
                  </a:moveTo>
                  <a:lnTo>
                    <a:pt x="34289" y="340994"/>
                  </a:lnTo>
                  <a:lnTo>
                    <a:pt x="34289" y="342264"/>
                  </a:lnTo>
                  <a:lnTo>
                    <a:pt x="47625" y="342264"/>
                  </a:lnTo>
                  <a:lnTo>
                    <a:pt x="47625" y="340994"/>
                  </a:lnTo>
                  <a:close/>
                </a:path>
                <a:path w="257809" h="1474470">
                  <a:moveTo>
                    <a:pt x="142875" y="340994"/>
                  </a:moveTo>
                  <a:lnTo>
                    <a:pt x="119887" y="340994"/>
                  </a:lnTo>
                  <a:lnTo>
                    <a:pt x="119887" y="342264"/>
                  </a:lnTo>
                  <a:lnTo>
                    <a:pt x="142875" y="342264"/>
                  </a:lnTo>
                  <a:lnTo>
                    <a:pt x="142875" y="340994"/>
                  </a:lnTo>
                  <a:close/>
                </a:path>
                <a:path w="257809" h="1474470">
                  <a:moveTo>
                    <a:pt x="224027" y="340994"/>
                  </a:moveTo>
                  <a:lnTo>
                    <a:pt x="211327" y="340994"/>
                  </a:lnTo>
                  <a:lnTo>
                    <a:pt x="211327" y="342264"/>
                  </a:lnTo>
                  <a:lnTo>
                    <a:pt x="224027" y="342264"/>
                  </a:lnTo>
                  <a:lnTo>
                    <a:pt x="224027" y="340994"/>
                  </a:lnTo>
                  <a:close/>
                </a:path>
                <a:path w="257809" h="1474470">
                  <a:moveTo>
                    <a:pt x="49911" y="339725"/>
                  </a:moveTo>
                  <a:lnTo>
                    <a:pt x="36449" y="339725"/>
                  </a:lnTo>
                  <a:lnTo>
                    <a:pt x="36449" y="340994"/>
                  </a:lnTo>
                  <a:lnTo>
                    <a:pt x="49911" y="340994"/>
                  </a:lnTo>
                  <a:lnTo>
                    <a:pt x="49911" y="339725"/>
                  </a:lnTo>
                  <a:close/>
                </a:path>
                <a:path w="257809" h="1474470">
                  <a:moveTo>
                    <a:pt x="140715" y="339725"/>
                  </a:moveTo>
                  <a:lnTo>
                    <a:pt x="122046" y="339725"/>
                  </a:lnTo>
                  <a:lnTo>
                    <a:pt x="122046" y="340994"/>
                  </a:lnTo>
                  <a:lnTo>
                    <a:pt x="140715" y="340994"/>
                  </a:lnTo>
                  <a:lnTo>
                    <a:pt x="140715" y="339725"/>
                  </a:lnTo>
                  <a:close/>
                </a:path>
                <a:path w="257809" h="1474470">
                  <a:moveTo>
                    <a:pt x="221741" y="339725"/>
                  </a:moveTo>
                  <a:lnTo>
                    <a:pt x="209168" y="339725"/>
                  </a:lnTo>
                  <a:lnTo>
                    <a:pt x="209168" y="340994"/>
                  </a:lnTo>
                  <a:lnTo>
                    <a:pt x="221741" y="340994"/>
                  </a:lnTo>
                  <a:lnTo>
                    <a:pt x="221741" y="339725"/>
                  </a:lnTo>
                  <a:close/>
                </a:path>
                <a:path w="257809" h="1474470">
                  <a:moveTo>
                    <a:pt x="51434" y="338455"/>
                  </a:moveTo>
                  <a:lnTo>
                    <a:pt x="37211" y="338455"/>
                  </a:lnTo>
                  <a:lnTo>
                    <a:pt x="37211" y="339725"/>
                  </a:lnTo>
                  <a:lnTo>
                    <a:pt x="51434" y="339725"/>
                  </a:lnTo>
                  <a:lnTo>
                    <a:pt x="51434" y="338455"/>
                  </a:lnTo>
                  <a:close/>
                </a:path>
                <a:path w="257809" h="1474470">
                  <a:moveTo>
                    <a:pt x="139191" y="338455"/>
                  </a:moveTo>
                  <a:lnTo>
                    <a:pt x="123570" y="338455"/>
                  </a:lnTo>
                  <a:lnTo>
                    <a:pt x="123570" y="339725"/>
                  </a:lnTo>
                  <a:lnTo>
                    <a:pt x="139191" y="339725"/>
                  </a:lnTo>
                  <a:lnTo>
                    <a:pt x="139191" y="338455"/>
                  </a:lnTo>
                  <a:close/>
                </a:path>
                <a:path w="257809" h="1474470">
                  <a:moveTo>
                    <a:pt x="220980" y="338455"/>
                  </a:moveTo>
                  <a:lnTo>
                    <a:pt x="208407" y="338455"/>
                  </a:lnTo>
                  <a:lnTo>
                    <a:pt x="208407" y="339725"/>
                  </a:lnTo>
                  <a:lnTo>
                    <a:pt x="220980" y="339725"/>
                  </a:lnTo>
                  <a:lnTo>
                    <a:pt x="220980" y="338455"/>
                  </a:lnTo>
                  <a:close/>
                </a:path>
                <a:path w="257809" h="1474470">
                  <a:moveTo>
                    <a:pt x="53593" y="337184"/>
                  </a:moveTo>
                  <a:lnTo>
                    <a:pt x="39496" y="337184"/>
                  </a:lnTo>
                  <a:lnTo>
                    <a:pt x="39496" y="338455"/>
                  </a:lnTo>
                  <a:lnTo>
                    <a:pt x="53593" y="338455"/>
                  </a:lnTo>
                  <a:lnTo>
                    <a:pt x="53593" y="337184"/>
                  </a:lnTo>
                  <a:close/>
                </a:path>
                <a:path w="257809" h="1474470">
                  <a:moveTo>
                    <a:pt x="136905" y="337184"/>
                  </a:moveTo>
                  <a:lnTo>
                    <a:pt x="125729" y="337184"/>
                  </a:lnTo>
                  <a:lnTo>
                    <a:pt x="125729" y="338455"/>
                  </a:lnTo>
                  <a:lnTo>
                    <a:pt x="136905" y="338455"/>
                  </a:lnTo>
                  <a:lnTo>
                    <a:pt x="136905" y="337184"/>
                  </a:lnTo>
                  <a:close/>
                </a:path>
                <a:path w="257809" h="1474470">
                  <a:moveTo>
                    <a:pt x="218820" y="337184"/>
                  </a:moveTo>
                  <a:lnTo>
                    <a:pt x="206120" y="337184"/>
                  </a:lnTo>
                  <a:lnTo>
                    <a:pt x="206120" y="338455"/>
                  </a:lnTo>
                  <a:lnTo>
                    <a:pt x="218820" y="338455"/>
                  </a:lnTo>
                  <a:lnTo>
                    <a:pt x="218820" y="337184"/>
                  </a:lnTo>
                  <a:close/>
                </a:path>
                <a:path w="257809" h="1474470">
                  <a:moveTo>
                    <a:pt x="55879" y="335914"/>
                  </a:moveTo>
                  <a:lnTo>
                    <a:pt x="41655" y="335914"/>
                  </a:lnTo>
                  <a:lnTo>
                    <a:pt x="41655" y="337184"/>
                  </a:lnTo>
                  <a:lnTo>
                    <a:pt x="55879" y="337184"/>
                  </a:lnTo>
                  <a:lnTo>
                    <a:pt x="55879" y="335914"/>
                  </a:lnTo>
                  <a:close/>
                </a:path>
                <a:path w="257809" h="1474470">
                  <a:moveTo>
                    <a:pt x="135508" y="335914"/>
                  </a:moveTo>
                  <a:lnTo>
                    <a:pt x="128015" y="335914"/>
                  </a:lnTo>
                  <a:lnTo>
                    <a:pt x="128015" y="337184"/>
                  </a:lnTo>
                  <a:lnTo>
                    <a:pt x="135508" y="337184"/>
                  </a:lnTo>
                  <a:lnTo>
                    <a:pt x="135508" y="335914"/>
                  </a:lnTo>
                  <a:close/>
                </a:path>
                <a:path w="257809" h="1474470">
                  <a:moveTo>
                    <a:pt x="216535" y="335914"/>
                  </a:moveTo>
                  <a:lnTo>
                    <a:pt x="203962" y="335914"/>
                  </a:lnTo>
                  <a:lnTo>
                    <a:pt x="203962" y="337184"/>
                  </a:lnTo>
                  <a:lnTo>
                    <a:pt x="216535" y="337184"/>
                  </a:lnTo>
                  <a:lnTo>
                    <a:pt x="216535" y="335914"/>
                  </a:lnTo>
                  <a:close/>
                </a:path>
                <a:path w="257809" h="1474470">
                  <a:moveTo>
                    <a:pt x="56641" y="334644"/>
                  </a:moveTo>
                  <a:lnTo>
                    <a:pt x="43179" y="334644"/>
                  </a:lnTo>
                  <a:lnTo>
                    <a:pt x="43179" y="335914"/>
                  </a:lnTo>
                  <a:lnTo>
                    <a:pt x="56641" y="335914"/>
                  </a:lnTo>
                  <a:lnTo>
                    <a:pt x="56641" y="334644"/>
                  </a:lnTo>
                  <a:close/>
                </a:path>
                <a:path w="257809" h="1474470">
                  <a:moveTo>
                    <a:pt x="133984" y="334644"/>
                  </a:moveTo>
                  <a:lnTo>
                    <a:pt x="128777" y="334644"/>
                  </a:lnTo>
                  <a:lnTo>
                    <a:pt x="128777" y="335914"/>
                  </a:lnTo>
                  <a:lnTo>
                    <a:pt x="133984" y="335914"/>
                  </a:lnTo>
                  <a:lnTo>
                    <a:pt x="133984" y="334644"/>
                  </a:lnTo>
                  <a:close/>
                </a:path>
                <a:path w="257809" h="1474470">
                  <a:moveTo>
                    <a:pt x="215772" y="334644"/>
                  </a:moveTo>
                  <a:lnTo>
                    <a:pt x="203199" y="334644"/>
                  </a:lnTo>
                  <a:lnTo>
                    <a:pt x="203199" y="335914"/>
                  </a:lnTo>
                  <a:lnTo>
                    <a:pt x="215772" y="335914"/>
                  </a:lnTo>
                  <a:lnTo>
                    <a:pt x="215772" y="334644"/>
                  </a:lnTo>
                  <a:close/>
                </a:path>
                <a:path w="257809" h="1474470">
                  <a:moveTo>
                    <a:pt x="58800" y="333375"/>
                  </a:moveTo>
                  <a:lnTo>
                    <a:pt x="45465" y="333375"/>
                  </a:lnTo>
                  <a:lnTo>
                    <a:pt x="45465" y="334644"/>
                  </a:lnTo>
                  <a:lnTo>
                    <a:pt x="58800" y="334644"/>
                  </a:lnTo>
                  <a:lnTo>
                    <a:pt x="58800" y="333375"/>
                  </a:lnTo>
                  <a:close/>
                </a:path>
                <a:path w="257809" h="1474470">
                  <a:moveTo>
                    <a:pt x="213613" y="333375"/>
                  </a:moveTo>
                  <a:lnTo>
                    <a:pt x="200913" y="333375"/>
                  </a:lnTo>
                  <a:lnTo>
                    <a:pt x="200913" y="334644"/>
                  </a:lnTo>
                  <a:lnTo>
                    <a:pt x="213613" y="334644"/>
                  </a:lnTo>
                  <a:lnTo>
                    <a:pt x="213613" y="333375"/>
                  </a:lnTo>
                  <a:close/>
                </a:path>
                <a:path w="257809" h="1474470">
                  <a:moveTo>
                    <a:pt x="61087" y="332105"/>
                  </a:moveTo>
                  <a:lnTo>
                    <a:pt x="47625" y="332105"/>
                  </a:lnTo>
                  <a:lnTo>
                    <a:pt x="47625" y="333375"/>
                  </a:lnTo>
                  <a:lnTo>
                    <a:pt x="61087" y="333375"/>
                  </a:lnTo>
                  <a:lnTo>
                    <a:pt x="61087" y="332105"/>
                  </a:lnTo>
                  <a:close/>
                </a:path>
                <a:path w="257809" h="1474470">
                  <a:moveTo>
                    <a:pt x="211327" y="332105"/>
                  </a:moveTo>
                  <a:lnTo>
                    <a:pt x="198754" y="332105"/>
                  </a:lnTo>
                  <a:lnTo>
                    <a:pt x="198754" y="333375"/>
                  </a:lnTo>
                  <a:lnTo>
                    <a:pt x="211327" y="333375"/>
                  </a:lnTo>
                  <a:lnTo>
                    <a:pt x="211327" y="332105"/>
                  </a:lnTo>
                  <a:close/>
                </a:path>
                <a:path w="257809" h="1474470">
                  <a:moveTo>
                    <a:pt x="62483" y="330834"/>
                  </a:moveTo>
                  <a:lnTo>
                    <a:pt x="49149" y="330834"/>
                  </a:lnTo>
                  <a:lnTo>
                    <a:pt x="49149" y="332105"/>
                  </a:lnTo>
                  <a:lnTo>
                    <a:pt x="62483" y="332105"/>
                  </a:lnTo>
                  <a:lnTo>
                    <a:pt x="62483" y="330834"/>
                  </a:lnTo>
                  <a:close/>
                </a:path>
                <a:path w="257809" h="1474470">
                  <a:moveTo>
                    <a:pt x="210565" y="330834"/>
                  </a:moveTo>
                  <a:lnTo>
                    <a:pt x="197230" y="330834"/>
                  </a:lnTo>
                  <a:lnTo>
                    <a:pt x="197230" y="332105"/>
                  </a:lnTo>
                  <a:lnTo>
                    <a:pt x="210565" y="332105"/>
                  </a:lnTo>
                  <a:lnTo>
                    <a:pt x="210565" y="330834"/>
                  </a:lnTo>
                  <a:close/>
                </a:path>
                <a:path w="257809" h="1474470">
                  <a:moveTo>
                    <a:pt x="64769" y="329564"/>
                  </a:moveTo>
                  <a:lnTo>
                    <a:pt x="51434" y="329564"/>
                  </a:lnTo>
                  <a:lnTo>
                    <a:pt x="51434" y="330834"/>
                  </a:lnTo>
                  <a:lnTo>
                    <a:pt x="64769" y="330834"/>
                  </a:lnTo>
                  <a:lnTo>
                    <a:pt x="64769" y="329564"/>
                  </a:lnTo>
                  <a:close/>
                </a:path>
                <a:path w="257809" h="1474470">
                  <a:moveTo>
                    <a:pt x="208407" y="329564"/>
                  </a:moveTo>
                  <a:lnTo>
                    <a:pt x="195706" y="329564"/>
                  </a:lnTo>
                  <a:lnTo>
                    <a:pt x="195706" y="330834"/>
                  </a:lnTo>
                  <a:lnTo>
                    <a:pt x="208407" y="330834"/>
                  </a:lnTo>
                  <a:lnTo>
                    <a:pt x="208407" y="329564"/>
                  </a:lnTo>
                  <a:close/>
                </a:path>
                <a:path w="257809" h="1474470">
                  <a:moveTo>
                    <a:pt x="67055" y="328294"/>
                  </a:moveTo>
                  <a:lnTo>
                    <a:pt x="53593" y="328294"/>
                  </a:lnTo>
                  <a:lnTo>
                    <a:pt x="53593" y="329564"/>
                  </a:lnTo>
                  <a:lnTo>
                    <a:pt x="67055" y="329564"/>
                  </a:lnTo>
                  <a:lnTo>
                    <a:pt x="67055" y="328294"/>
                  </a:lnTo>
                  <a:close/>
                </a:path>
                <a:path w="257809" h="1474470">
                  <a:moveTo>
                    <a:pt x="206120" y="328294"/>
                  </a:moveTo>
                  <a:lnTo>
                    <a:pt x="193547" y="328294"/>
                  </a:lnTo>
                  <a:lnTo>
                    <a:pt x="193547" y="329564"/>
                  </a:lnTo>
                  <a:lnTo>
                    <a:pt x="206120" y="329564"/>
                  </a:lnTo>
                  <a:lnTo>
                    <a:pt x="206120" y="328294"/>
                  </a:lnTo>
                  <a:close/>
                </a:path>
                <a:path w="257809" h="1474470">
                  <a:moveTo>
                    <a:pt x="69214" y="327025"/>
                  </a:moveTo>
                  <a:lnTo>
                    <a:pt x="55879" y="327025"/>
                  </a:lnTo>
                  <a:lnTo>
                    <a:pt x="55879" y="328294"/>
                  </a:lnTo>
                  <a:lnTo>
                    <a:pt x="69214" y="328294"/>
                  </a:lnTo>
                  <a:lnTo>
                    <a:pt x="69214" y="327025"/>
                  </a:lnTo>
                  <a:close/>
                </a:path>
                <a:path w="257809" h="1474470">
                  <a:moveTo>
                    <a:pt x="203962" y="327025"/>
                  </a:moveTo>
                  <a:lnTo>
                    <a:pt x="191262" y="327025"/>
                  </a:lnTo>
                  <a:lnTo>
                    <a:pt x="191262" y="328294"/>
                  </a:lnTo>
                  <a:lnTo>
                    <a:pt x="203962" y="328294"/>
                  </a:lnTo>
                  <a:lnTo>
                    <a:pt x="203962" y="327025"/>
                  </a:lnTo>
                  <a:close/>
                </a:path>
                <a:path w="257809" h="1474470">
                  <a:moveTo>
                    <a:pt x="70738" y="325755"/>
                  </a:moveTo>
                  <a:lnTo>
                    <a:pt x="56641" y="325755"/>
                  </a:lnTo>
                  <a:lnTo>
                    <a:pt x="56641" y="327025"/>
                  </a:lnTo>
                  <a:lnTo>
                    <a:pt x="70738" y="327025"/>
                  </a:lnTo>
                  <a:lnTo>
                    <a:pt x="70738" y="325755"/>
                  </a:lnTo>
                  <a:close/>
                </a:path>
                <a:path w="257809" h="1474470">
                  <a:moveTo>
                    <a:pt x="203199" y="325755"/>
                  </a:moveTo>
                  <a:lnTo>
                    <a:pt x="189737" y="325755"/>
                  </a:lnTo>
                  <a:lnTo>
                    <a:pt x="189737" y="327025"/>
                  </a:lnTo>
                  <a:lnTo>
                    <a:pt x="203199" y="327025"/>
                  </a:lnTo>
                  <a:lnTo>
                    <a:pt x="203199" y="325755"/>
                  </a:lnTo>
                  <a:close/>
                </a:path>
                <a:path w="257809" h="1474470">
                  <a:moveTo>
                    <a:pt x="72897" y="324484"/>
                  </a:moveTo>
                  <a:lnTo>
                    <a:pt x="59562" y="324484"/>
                  </a:lnTo>
                  <a:lnTo>
                    <a:pt x="59562" y="325755"/>
                  </a:lnTo>
                  <a:lnTo>
                    <a:pt x="72897" y="325755"/>
                  </a:lnTo>
                  <a:lnTo>
                    <a:pt x="72897" y="324484"/>
                  </a:lnTo>
                  <a:close/>
                </a:path>
                <a:path w="257809" h="1474470">
                  <a:moveTo>
                    <a:pt x="200913" y="324484"/>
                  </a:moveTo>
                  <a:lnTo>
                    <a:pt x="188340" y="324484"/>
                  </a:lnTo>
                  <a:lnTo>
                    <a:pt x="188340" y="325755"/>
                  </a:lnTo>
                  <a:lnTo>
                    <a:pt x="200913" y="325755"/>
                  </a:lnTo>
                  <a:lnTo>
                    <a:pt x="200913" y="324484"/>
                  </a:lnTo>
                  <a:close/>
                </a:path>
                <a:path w="257809" h="1474470">
                  <a:moveTo>
                    <a:pt x="75183" y="323214"/>
                  </a:moveTo>
                  <a:lnTo>
                    <a:pt x="61849" y="323214"/>
                  </a:lnTo>
                  <a:lnTo>
                    <a:pt x="61849" y="324484"/>
                  </a:lnTo>
                  <a:lnTo>
                    <a:pt x="75183" y="324484"/>
                  </a:lnTo>
                  <a:lnTo>
                    <a:pt x="75183" y="323214"/>
                  </a:lnTo>
                  <a:close/>
                </a:path>
                <a:path w="257809" h="1474470">
                  <a:moveTo>
                    <a:pt x="198754" y="323214"/>
                  </a:moveTo>
                  <a:lnTo>
                    <a:pt x="186054" y="323214"/>
                  </a:lnTo>
                  <a:lnTo>
                    <a:pt x="186054" y="324484"/>
                  </a:lnTo>
                  <a:lnTo>
                    <a:pt x="198754" y="324484"/>
                  </a:lnTo>
                  <a:lnTo>
                    <a:pt x="198754" y="323214"/>
                  </a:lnTo>
                  <a:close/>
                </a:path>
                <a:path w="257809" h="1474470">
                  <a:moveTo>
                    <a:pt x="75945" y="321944"/>
                  </a:moveTo>
                  <a:lnTo>
                    <a:pt x="62483" y="321944"/>
                  </a:lnTo>
                  <a:lnTo>
                    <a:pt x="62483" y="323214"/>
                  </a:lnTo>
                  <a:lnTo>
                    <a:pt x="75945" y="323214"/>
                  </a:lnTo>
                  <a:lnTo>
                    <a:pt x="75945" y="321944"/>
                  </a:lnTo>
                  <a:close/>
                </a:path>
                <a:path w="257809" h="1474470">
                  <a:moveTo>
                    <a:pt x="197992" y="321944"/>
                  </a:moveTo>
                  <a:lnTo>
                    <a:pt x="184530" y="321944"/>
                  </a:lnTo>
                  <a:lnTo>
                    <a:pt x="184530" y="323214"/>
                  </a:lnTo>
                  <a:lnTo>
                    <a:pt x="197992" y="323214"/>
                  </a:lnTo>
                  <a:lnTo>
                    <a:pt x="197992" y="321944"/>
                  </a:lnTo>
                  <a:close/>
                </a:path>
                <a:path w="257809" h="1474470">
                  <a:moveTo>
                    <a:pt x="78104" y="320675"/>
                  </a:moveTo>
                  <a:lnTo>
                    <a:pt x="64769" y="320675"/>
                  </a:lnTo>
                  <a:lnTo>
                    <a:pt x="64769" y="321944"/>
                  </a:lnTo>
                  <a:lnTo>
                    <a:pt x="78104" y="321944"/>
                  </a:lnTo>
                  <a:lnTo>
                    <a:pt x="78104" y="320675"/>
                  </a:lnTo>
                  <a:close/>
                </a:path>
                <a:path w="257809" h="1474470">
                  <a:moveTo>
                    <a:pt x="195706" y="320675"/>
                  </a:moveTo>
                  <a:lnTo>
                    <a:pt x="182371" y="320675"/>
                  </a:lnTo>
                  <a:lnTo>
                    <a:pt x="182371" y="321944"/>
                  </a:lnTo>
                  <a:lnTo>
                    <a:pt x="195706" y="321944"/>
                  </a:lnTo>
                  <a:lnTo>
                    <a:pt x="195706" y="320675"/>
                  </a:lnTo>
                  <a:close/>
                </a:path>
                <a:path w="257809" h="1474470">
                  <a:moveTo>
                    <a:pt x="80390" y="319405"/>
                  </a:moveTo>
                  <a:lnTo>
                    <a:pt x="67055" y="319405"/>
                  </a:lnTo>
                  <a:lnTo>
                    <a:pt x="67055" y="320675"/>
                  </a:lnTo>
                  <a:lnTo>
                    <a:pt x="80390" y="320675"/>
                  </a:lnTo>
                  <a:lnTo>
                    <a:pt x="80390" y="319405"/>
                  </a:lnTo>
                  <a:close/>
                </a:path>
                <a:path w="257809" h="1474470">
                  <a:moveTo>
                    <a:pt x="193547" y="319405"/>
                  </a:moveTo>
                  <a:lnTo>
                    <a:pt x="180847" y="319405"/>
                  </a:lnTo>
                  <a:lnTo>
                    <a:pt x="180847" y="320675"/>
                  </a:lnTo>
                  <a:lnTo>
                    <a:pt x="193547" y="320675"/>
                  </a:lnTo>
                  <a:lnTo>
                    <a:pt x="193547" y="319405"/>
                  </a:lnTo>
                  <a:close/>
                </a:path>
                <a:path w="257809" h="1474470">
                  <a:moveTo>
                    <a:pt x="81914" y="318134"/>
                  </a:moveTo>
                  <a:lnTo>
                    <a:pt x="68452" y="318134"/>
                  </a:lnTo>
                  <a:lnTo>
                    <a:pt x="68452" y="319405"/>
                  </a:lnTo>
                  <a:lnTo>
                    <a:pt x="81914" y="319405"/>
                  </a:lnTo>
                  <a:lnTo>
                    <a:pt x="81914" y="318134"/>
                  </a:lnTo>
                  <a:close/>
                </a:path>
                <a:path w="257809" h="1474470">
                  <a:moveTo>
                    <a:pt x="192024" y="318134"/>
                  </a:moveTo>
                  <a:lnTo>
                    <a:pt x="179324" y="318134"/>
                  </a:lnTo>
                  <a:lnTo>
                    <a:pt x="179324" y="319405"/>
                  </a:lnTo>
                  <a:lnTo>
                    <a:pt x="192024" y="319405"/>
                  </a:lnTo>
                  <a:lnTo>
                    <a:pt x="192024" y="318134"/>
                  </a:lnTo>
                  <a:close/>
                </a:path>
                <a:path w="257809" h="1474470">
                  <a:moveTo>
                    <a:pt x="84074" y="316864"/>
                  </a:moveTo>
                  <a:lnTo>
                    <a:pt x="70738" y="316864"/>
                  </a:lnTo>
                  <a:lnTo>
                    <a:pt x="70738" y="318134"/>
                  </a:lnTo>
                  <a:lnTo>
                    <a:pt x="84074" y="318134"/>
                  </a:lnTo>
                  <a:lnTo>
                    <a:pt x="84074" y="316864"/>
                  </a:lnTo>
                  <a:close/>
                </a:path>
                <a:path w="257809" h="1474470">
                  <a:moveTo>
                    <a:pt x="190500" y="316864"/>
                  </a:moveTo>
                  <a:lnTo>
                    <a:pt x="177164" y="316864"/>
                  </a:lnTo>
                  <a:lnTo>
                    <a:pt x="177164" y="318134"/>
                  </a:lnTo>
                  <a:lnTo>
                    <a:pt x="190500" y="318134"/>
                  </a:lnTo>
                  <a:lnTo>
                    <a:pt x="190500" y="316864"/>
                  </a:lnTo>
                  <a:close/>
                </a:path>
                <a:path w="257809" h="1474470">
                  <a:moveTo>
                    <a:pt x="86359" y="315594"/>
                  </a:moveTo>
                  <a:lnTo>
                    <a:pt x="72897" y="315594"/>
                  </a:lnTo>
                  <a:lnTo>
                    <a:pt x="72897" y="316864"/>
                  </a:lnTo>
                  <a:lnTo>
                    <a:pt x="86359" y="316864"/>
                  </a:lnTo>
                  <a:lnTo>
                    <a:pt x="86359" y="315594"/>
                  </a:lnTo>
                  <a:close/>
                </a:path>
                <a:path w="257809" h="1474470">
                  <a:moveTo>
                    <a:pt x="188340" y="315594"/>
                  </a:moveTo>
                  <a:lnTo>
                    <a:pt x="174878" y="315594"/>
                  </a:lnTo>
                  <a:lnTo>
                    <a:pt x="174878" y="316864"/>
                  </a:lnTo>
                  <a:lnTo>
                    <a:pt x="188340" y="316864"/>
                  </a:lnTo>
                  <a:lnTo>
                    <a:pt x="188340" y="315594"/>
                  </a:lnTo>
                  <a:close/>
                </a:path>
                <a:path w="257809" h="1474470">
                  <a:moveTo>
                    <a:pt x="88645" y="314325"/>
                  </a:moveTo>
                  <a:lnTo>
                    <a:pt x="75183" y="314325"/>
                  </a:lnTo>
                  <a:lnTo>
                    <a:pt x="75183" y="315594"/>
                  </a:lnTo>
                  <a:lnTo>
                    <a:pt x="88645" y="315594"/>
                  </a:lnTo>
                  <a:lnTo>
                    <a:pt x="88645" y="314325"/>
                  </a:lnTo>
                  <a:close/>
                </a:path>
                <a:path w="257809" h="1474470">
                  <a:moveTo>
                    <a:pt x="186054" y="314325"/>
                  </a:moveTo>
                  <a:lnTo>
                    <a:pt x="173354" y="314325"/>
                  </a:lnTo>
                  <a:lnTo>
                    <a:pt x="173354" y="315594"/>
                  </a:lnTo>
                  <a:lnTo>
                    <a:pt x="186054" y="315594"/>
                  </a:lnTo>
                  <a:lnTo>
                    <a:pt x="186054" y="314325"/>
                  </a:lnTo>
                  <a:close/>
                </a:path>
                <a:path w="257809" h="1474470">
                  <a:moveTo>
                    <a:pt x="90042" y="313055"/>
                  </a:moveTo>
                  <a:lnTo>
                    <a:pt x="76707" y="313055"/>
                  </a:lnTo>
                  <a:lnTo>
                    <a:pt x="76707" y="314325"/>
                  </a:lnTo>
                  <a:lnTo>
                    <a:pt x="90042" y="314325"/>
                  </a:lnTo>
                  <a:lnTo>
                    <a:pt x="90042" y="313055"/>
                  </a:lnTo>
                  <a:close/>
                </a:path>
                <a:path w="257809" h="1474470">
                  <a:moveTo>
                    <a:pt x="184530" y="313055"/>
                  </a:moveTo>
                  <a:lnTo>
                    <a:pt x="171957" y="313055"/>
                  </a:lnTo>
                  <a:lnTo>
                    <a:pt x="171957" y="314325"/>
                  </a:lnTo>
                  <a:lnTo>
                    <a:pt x="184530" y="314325"/>
                  </a:lnTo>
                  <a:lnTo>
                    <a:pt x="184530" y="313055"/>
                  </a:lnTo>
                  <a:close/>
                </a:path>
                <a:path w="257809" h="1474470">
                  <a:moveTo>
                    <a:pt x="92328" y="311784"/>
                  </a:moveTo>
                  <a:lnTo>
                    <a:pt x="78866" y="311784"/>
                  </a:lnTo>
                  <a:lnTo>
                    <a:pt x="78866" y="313055"/>
                  </a:lnTo>
                  <a:lnTo>
                    <a:pt x="92328" y="313055"/>
                  </a:lnTo>
                  <a:lnTo>
                    <a:pt x="92328" y="311784"/>
                  </a:lnTo>
                  <a:close/>
                </a:path>
                <a:path w="257809" h="1474470">
                  <a:moveTo>
                    <a:pt x="183133" y="311784"/>
                  </a:moveTo>
                  <a:lnTo>
                    <a:pt x="169671" y="311784"/>
                  </a:lnTo>
                  <a:lnTo>
                    <a:pt x="169671" y="313055"/>
                  </a:lnTo>
                  <a:lnTo>
                    <a:pt x="183133" y="313055"/>
                  </a:lnTo>
                  <a:lnTo>
                    <a:pt x="183133" y="311784"/>
                  </a:lnTo>
                  <a:close/>
                </a:path>
                <a:path w="257809" h="1474470">
                  <a:moveTo>
                    <a:pt x="94487" y="310514"/>
                  </a:moveTo>
                  <a:lnTo>
                    <a:pt x="81152" y="310514"/>
                  </a:lnTo>
                  <a:lnTo>
                    <a:pt x="81152" y="311784"/>
                  </a:lnTo>
                  <a:lnTo>
                    <a:pt x="94487" y="311784"/>
                  </a:lnTo>
                  <a:lnTo>
                    <a:pt x="94487" y="310514"/>
                  </a:lnTo>
                  <a:close/>
                </a:path>
                <a:path w="257809" h="1474470">
                  <a:moveTo>
                    <a:pt x="181609" y="309244"/>
                  </a:moveTo>
                  <a:lnTo>
                    <a:pt x="168147" y="309244"/>
                  </a:lnTo>
                  <a:lnTo>
                    <a:pt x="168147" y="311784"/>
                  </a:lnTo>
                  <a:lnTo>
                    <a:pt x="180847" y="311784"/>
                  </a:lnTo>
                  <a:lnTo>
                    <a:pt x="180847" y="310514"/>
                  </a:lnTo>
                  <a:lnTo>
                    <a:pt x="181609" y="310514"/>
                  </a:lnTo>
                  <a:lnTo>
                    <a:pt x="181609" y="309244"/>
                  </a:lnTo>
                  <a:close/>
                </a:path>
                <a:path w="257809" h="1474470">
                  <a:moveTo>
                    <a:pt x="95250" y="309244"/>
                  </a:moveTo>
                  <a:lnTo>
                    <a:pt x="81914" y="309244"/>
                  </a:lnTo>
                  <a:lnTo>
                    <a:pt x="81914" y="310514"/>
                  </a:lnTo>
                  <a:lnTo>
                    <a:pt x="95250" y="310514"/>
                  </a:lnTo>
                  <a:lnTo>
                    <a:pt x="95250" y="309244"/>
                  </a:lnTo>
                  <a:close/>
                </a:path>
                <a:path w="257809" h="1474470">
                  <a:moveTo>
                    <a:pt x="96012" y="307975"/>
                  </a:moveTo>
                  <a:lnTo>
                    <a:pt x="82676" y="307975"/>
                  </a:lnTo>
                  <a:lnTo>
                    <a:pt x="82676" y="309244"/>
                  </a:lnTo>
                  <a:lnTo>
                    <a:pt x="96012" y="309244"/>
                  </a:lnTo>
                  <a:lnTo>
                    <a:pt x="96012" y="307975"/>
                  </a:lnTo>
                  <a:close/>
                </a:path>
                <a:path w="257809" h="1474470">
                  <a:moveTo>
                    <a:pt x="183895" y="307975"/>
                  </a:moveTo>
                  <a:lnTo>
                    <a:pt x="170433" y="307975"/>
                  </a:lnTo>
                  <a:lnTo>
                    <a:pt x="170433" y="309244"/>
                  </a:lnTo>
                  <a:lnTo>
                    <a:pt x="183895" y="309244"/>
                  </a:lnTo>
                  <a:lnTo>
                    <a:pt x="183895" y="307975"/>
                  </a:lnTo>
                  <a:close/>
                </a:path>
                <a:path w="257809" h="1474470">
                  <a:moveTo>
                    <a:pt x="93852" y="306705"/>
                  </a:moveTo>
                  <a:lnTo>
                    <a:pt x="81152" y="306705"/>
                  </a:lnTo>
                  <a:lnTo>
                    <a:pt x="81152" y="307975"/>
                  </a:lnTo>
                  <a:lnTo>
                    <a:pt x="93852" y="307975"/>
                  </a:lnTo>
                  <a:lnTo>
                    <a:pt x="93852" y="306705"/>
                  </a:lnTo>
                  <a:close/>
                </a:path>
                <a:path w="257809" h="1474470">
                  <a:moveTo>
                    <a:pt x="186054" y="306705"/>
                  </a:moveTo>
                  <a:lnTo>
                    <a:pt x="172719" y="306705"/>
                  </a:lnTo>
                  <a:lnTo>
                    <a:pt x="172719" y="307975"/>
                  </a:lnTo>
                  <a:lnTo>
                    <a:pt x="186054" y="307975"/>
                  </a:lnTo>
                  <a:lnTo>
                    <a:pt x="186054" y="306705"/>
                  </a:lnTo>
                  <a:close/>
                </a:path>
                <a:path w="257809" h="1474470">
                  <a:moveTo>
                    <a:pt x="91566" y="305434"/>
                  </a:moveTo>
                  <a:lnTo>
                    <a:pt x="78866" y="305434"/>
                  </a:lnTo>
                  <a:lnTo>
                    <a:pt x="78866" y="306705"/>
                  </a:lnTo>
                  <a:lnTo>
                    <a:pt x="91566" y="306705"/>
                  </a:lnTo>
                  <a:lnTo>
                    <a:pt x="91566" y="305434"/>
                  </a:lnTo>
                  <a:close/>
                </a:path>
                <a:path w="257809" h="1474470">
                  <a:moveTo>
                    <a:pt x="188340" y="305434"/>
                  </a:moveTo>
                  <a:lnTo>
                    <a:pt x="174878" y="305434"/>
                  </a:lnTo>
                  <a:lnTo>
                    <a:pt x="174878" y="306705"/>
                  </a:lnTo>
                  <a:lnTo>
                    <a:pt x="188340" y="306705"/>
                  </a:lnTo>
                  <a:lnTo>
                    <a:pt x="188340" y="305434"/>
                  </a:lnTo>
                  <a:close/>
                </a:path>
                <a:path w="257809" h="1474470">
                  <a:moveTo>
                    <a:pt x="90804" y="304164"/>
                  </a:moveTo>
                  <a:lnTo>
                    <a:pt x="77469" y="304164"/>
                  </a:lnTo>
                  <a:lnTo>
                    <a:pt x="77469" y="305434"/>
                  </a:lnTo>
                  <a:lnTo>
                    <a:pt x="90804" y="305434"/>
                  </a:lnTo>
                  <a:lnTo>
                    <a:pt x="90804" y="304164"/>
                  </a:lnTo>
                  <a:close/>
                </a:path>
                <a:path w="257809" h="1474470">
                  <a:moveTo>
                    <a:pt x="189737" y="304164"/>
                  </a:moveTo>
                  <a:lnTo>
                    <a:pt x="176402" y="304164"/>
                  </a:lnTo>
                  <a:lnTo>
                    <a:pt x="176402" y="305434"/>
                  </a:lnTo>
                  <a:lnTo>
                    <a:pt x="189737" y="305434"/>
                  </a:lnTo>
                  <a:lnTo>
                    <a:pt x="189737" y="304164"/>
                  </a:lnTo>
                  <a:close/>
                </a:path>
                <a:path w="257809" h="1474470">
                  <a:moveTo>
                    <a:pt x="88645" y="302894"/>
                  </a:moveTo>
                  <a:lnTo>
                    <a:pt x="75183" y="302894"/>
                  </a:lnTo>
                  <a:lnTo>
                    <a:pt x="75183" y="304164"/>
                  </a:lnTo>
                  <a:lnTo>
                    <a:pt x="88645" y="304164"/>
                  </a:lnTo>
                  <a:lnTo>
                    <a:pt x="88645" y="302894"/>
                  </a:lnTo>
                  <a:close/>
                </a:path>
                <a:path w="257809" h="1474470">
                  <a:moveTo>
                    <a:pt x="192024" y="302894"/>
                  </a:moveTo>
                  <a:lnTo>
                    <a:pt x="178562" y="302894"/>
                  </a:lnTo>
                  <a:lnTo>
                    <a:pt x="178562" y="304164"/>
                  </a:lnTo>
                  <a:lnTo>
                    <a:pt x="192024" y="304164"/>
                  </a:lnTo>
                  <a:lnTo>
                    <a:pt x="192024" y="302894"/>
                  </a:lnTo>
                  <a:close/>
                </a:path>
                <a:path w="257809" h="1474470">
                  <a:moveTo>
                    <a:pt x="86359" y="301625"/>
                  </a:moveTo>
                  <a:lnTo>
                    <a:pt x="72897" y="301625"/>
                  </a:lnTo>
                  <a:lnTo>
                    <a:pt x="72897" y="302894"/>
                  </a:lnTo>
                  <a:lnTo>
                    <a:pt x="86359" y="302894"/>
                  </a:lnTo>
                  <a:lnTo>
                    <a:pt x="86359" y="301625"/>
                  </a:lnTo>
                  <a:close/>
                </a:path>
                <a:path w="257809" h="1474470">
                  <a:moveTo>
                    <a:pt x="194309" y="301625"/>
                  </a:moveTo>
                  <a:lnTo>
                    <a:pt x="180847" y="301625"/>
                  </a:lnTo>
                  <a:lnTo>
                    <a:pt x="180847" y="302894"/>
                  </a:lnTo>
                  <a:lnTo>
                    <a:pt x="194309" y="302894"/>
                  </a:lnTo>
                  <a:lnTo>
                    <a:pt x="194309" y="301625"/>
                  </a:lnTo>
                  <a:close/>
                </a:path>
                <a:path w="257809" h="1474470">
                  <a:moveTo>
                    <a:pt x="84074" y="300355"/>
                  </a:moveTo>
                  <a:lnTo>
                    <a:pt x="71500" y="300355"/>
                  </a:lnTo>
                  <a:lnTo>
                    <a:pt x="71500" y="301625"/>
                  </a:lnTo>
                  <a:lnTo>
                    <a:pt x="84074" y="301625"/>
                  </a:lnTo>
                  <a:lnTo>
                    <a:pt x="84074" y="300355"/>
                  </a:lnTo>
                  <a:close/>
                </a:path>
                <a:path w="257809" h="1474470">
                  <a:moveTo>
                    <a:pt x="196468" y="300355"/>
                  </a:moveTo>
                  <a:lnTo>
                    <a:pt x="183133" y="300355"/>
                  </a:lnTo>
                  <a:lnTo>
                    <a:pt x="183133" y="301625"/>
                  </a:lnTo>
                  <a:lnTo>
                    <a:pt x="196468" y="301625"/>
                  </a:lnTo>
                  <a:lnTo>
                    <a:pt x="196468" y="300355"/>
                  </a:lnTo>
                  <a:close/>
                </a:path>
                <a:path w="257809" h="1474470">
                  <a:moveTo>
                    <a:pt x="83312" y="299084"/>
                  </a:moveTo>
                  <a:lnTo>
                    <a:pt x="69976" y="299084"/>
                  </a:lnTo>
                  <a:lnTo>
                    <a:pt x="69976" y="300355"/>
                  </a:lnTo>
                  <a:lnTo>
                    <a:pt x="83312" y="300355"/>
                  </a:lnTo>
                  <a:lnTo>
                    <a:pt x="83312" y="299084"/>
                  </a:lnTo>
                  <a:close/>
                </a:path>
                <a:path w="257809" h="1474470">
                  <a:moveTo>
                    <a:pt x="197230" y="299084"/>
                  </a:moveTo>
                  <a:lnTo>
                    <a:pt x="183895" y="299084"/>
                  </a:lnTo>
                  <a:lnTo>
                    <a:pt x="183895" y="300355"/>
                  </a:lnTo>
                  <a:lnTo>
                    <a:pt x="197230" y="300355"/>
                  </a:lnTo>
                  <a:lnTo>
                    <a:pt x="197230" y="299084"/>
                  </a:lnTo>
                  <a:close/>
                </a:path>
                <a:path w="257809" h="1474470">
                  <a:moveTo>
                    <a:pt x="81152" y="297814"/>
                  </a:moveTo>
                  <a:lnTo>
                    <a:pt x="67690" y="297814"/>
                  </a:lnTo>
                  <a:lnTo>
                    <a:pt x="67690" y="299084"/>
                  </a:lnTo>
                  <a:lnTo>
                    <a:pt x="81152" y="299084"/>
                  </a:lnTo>
                  <a:lnTo>
                    <a:pt x="81152" y="297814"/>
                  </a:lnTo>
                  <a:close/>
                </a:path>
                <a:path w="257809" h="1474470">
                  <a:moveTo>
                    <a:pt x="199516" y="297814"/>
                  </a:moveTo>
                  <a:lnTo>
                    <a:pt x="186054" y="297814"/>
                  </a:lnTo>
                  <a:lnTo>
                    <a:pt x="186054" y="299084"/>
                  </a:lnTo>
                  <a:lnTo>
                    <a:pt x="199516" y="299084"/>
                  </a:lnTo>
                  <a:lnTo>
                    <a:pt x="199516" y="297814"/>
                  </a:lnTo>
                  <a:close/>
                </a:path>
                <a:path w="257809" h="1474470">
                  <a:moveTo>
                    <a:pt x="79628" y="296544"/>
                  </a:moveTo>
                  <a:lnTo>
                    <a:pt x="67055" y="296544"/>
                  </a:lnTo>
                  <a:lnTo>
                    <a:pt x="67055" y="297814"/>
                  </a:lnTo>
                  <a:lnTo>
                    <a:pt x="79628" y="297814"/>
                  </a:lnTo>
                  <a:lnTo>
                    <a:pt x="79628" y="296544"/>
                  </a:lnTo>
                  <a:close/>
                </a:path>
                <a:path w="257809" h="1474470">
                  <a:moveTo>
                    <a:pt x="200913" y="296544"/>
                  </a:moveTo>
                  <a:lnTo>
                    <a:pt x="187578" y="296544"/>
                  </a:lnTo>
                  <a:lnTo>
                    <a:pt x="187578" y="297814"/>
                  </a:lnTo>
                  <a:lnTo>
                    <a:pt x="200913" y="297814"/>
                  </a:lnTo>
                  <a:lnTo>
                    <a:pt x="200913" y="296544"/>
                  </a:lnTo>
                  <a:close/>
                </a:path>
                <a:path w="257809" h="1474470">
                  <a:moveTo>
                    <a:pt x="77469" y="295275"/>
                  </a:moveTo>
                  <a:lnTo>
                    <a:pt x="64769" y="295275"/>
                  </a:lnTo>
                  <a:lnTo>
                    <a:pt x="64769" y="296544"/>
                  </a:lnTo>
                  <a:lnTo>
                    <a:pt x="77469" y="296544"/>
                  </a:lnTo>
                  <a:lnTo>
                    <a:pt x="77469" y="295275"/>
                  </a:lnTo>
                  <a:close/>
                </a:path>
                <a:path w="257809" h="1474470">
                  <a:moveTo>
                    <a:pt x="202437" y="295275"/>
                  </a:moveTo>
                  <a:lnTo>
                    <a:pt x="189737" y="295275"/>
                  </a:lnTo>
                  <a:lnTo>
                    <a:pt x="189737" y="296544"/>
                  </a:lnTo>
                  <a:lnTo>
                    <a:pt x="202437" y="296544"/>
                  </a:lnTo>
                  <a:lnTo>
                    <a:pt x="202437" y="295275"/>
                  </a:lnTo>
                  <a:close/>
                </a:path>
                <a:path w="257809" h="1474470">
                  <a:moveTo>
                    <a:pt x="75183" y="294005"/>
                  </a:moveTo>
                  <a:lnTo>
                    <a:pt x="62483" y="294005"/>
                  </a:lnTo>
                  <a:lnTo>
                    <a:pt x="62483" y="295275"/>
                  </a:lnTo>
                  <a:lnTo>
                    <a:pt x="75183" y="295275"/>
                  </a:lnTo>
                  <a:lnTo>
                    <a:pt x="75183" y="294005"/>
                  </a:lnTo>
                  <a:close/>
                </a:path>
                <a:path w="257809" h="1474470">
                  <a:moveTo>
                    <a:pt x="204723" y="294005"/>
                  </a:moveTo>
                  <a:lnTo>
                    <a:pt x="192024" y="294005"/>
                  </a:lnTo>
                  <a:lnTo>
                    <a:pt x="192024" y="295275"/>
                  </a:lnTo>
                  <a:lnTo>
                    <a:pt x="204723" y="295275"/>
                  </a:lnTo>
                  <a:lnTo>
                    <a:pt x="204723" y="294005"/>
                  </a:lnTo>
                  <a:close/>
                </a:path>
                <a:path w="257809" h="1474470">
                  <a:moveTo>
                    <a:pt x="73659" y="292734"/>
                  </a:moveTo>
                  <a:lnTo>
                    <a:pt x="60325" y="292734"/>
                  </a:lnTo>
                  <a:lnTo>
                    <a:pt x="60325" y="294005"/>
                  </a:lnTo>
                  <a:lnTo>
                    <a:pt x="73659" y="294005"/>
                  </a:lnTo>
                  <a:lnTo>
                    <a:pt x="73659" y="292734"/>
                  </a:lnTo>
                  <a:close/>
                </a:path>
                <a:path w="257809" h="1474470">
                  <a:moveTo>
                    <a:pt x="206883" y="292734"/>
                  </a:moveTo>
                  <a:lnTo>
                    <a:pt x="194309" y="292734"/>
                  </a:lnTo>
                  <a:lnTo>
                    <a:pt x="194309" y="294005"/>
                  </a:lnTo>
                  <a:lnTo>
                    <a:pt x="206883" y="294005"/>
                  </a:lnTo>
                  <a:lnTo>
                    <a:pt x="206883" y="292734"/>
                  </a:lnTo>
                  <a:close/>
                </a:path>
                <a:path w="257809" h="1474470">
                  <a:moveTo>
                    <a:pt x="72262" y="291464"/>
                  </a:moveTo>
                  <a:lnTo>
                    <a:pt x="58800" y="291464"/>
                  </a:lnTo>
                  <a:lnTo>
                    <a:pt x="58800" y="292734"/>
                  </a:lnTo>
                  <a:lnTo>
                    <a:pt x="72262" y="292734"/>
                  </a:lnTo>
                  <a:lnTo>
                    <a:pt x="72262" y="291464"/>
                  </a:lnTo>
                  <a:close/>
                </a:path>
                <a:path w="257809" h="1474470">
                  <a:moveTo>
                    <a:pt x="208407" y="291464"/>
                  </a:moveTo>
                  <a:lnTo>
                    <a:pt x="194944" y="291464"/>
                  </a:lnTo>
                  <a:lnTo>
                    <a:pt x="194944" y="292734"/>
                  </a:lnTo>
                  <a:lnTo>
                    <a:pt x="208407" y="292734"/>
                  </a:lnTo>
                  <a:lnTo>
                    <a:pt x="208407" y="291464"/>
                  </a:lnTo>
                  <a:close/>
                </a:path>
                <a:path w="257809" h="1474470">
                  <a:moveTo>
                    <a:pt x="69976" y="290194"/>
                  </a:moveTo>
                  <a:lnTo>
                    <a:pt x="56641" y="290194"/>
                  </a:lnTo>
                  <a:lnTo>
                    <a:pt x="56641" y="291464"/>
                  </a:lnTo>
                  <a:lnTo>
                    <a:pt x="69976" y="291464"/>
                  </a:lnTo>
                  <a:lnTo>
                    <a:pt x="69976" y="290194"/>
                  </a:lnTo>
                  <a:close/>
                </a:path>
                <a:path w="257809" h="1474470">
                  <a:moveTo>
                    <a:pt x="210565" y="290194"/>
                  </a:moveTo>
                  <a:lnTo>
                    <a:pt x="197230" y="290194"/>
                  </a:lnTo>
                  <a:lnTo>
                    <a:pt x="197230" y="291464"/>
                  </a:lnTo>
                  <a:lnTo>
                    <a:pt x="210565" y="291464"/>
                  </a:lnTo>
                  <a:lnTo>
                    <a:pt x="210565" y="290194"/>
                  </a:lnTo>
                  <a:close/>
                </a:path>
                <a:path w="257809" h="1474470">
                  <a:moveTo>
                    <a:pt x="67690" y="288925"/>
                  </a:moveTo>
                  <a:lnTo>
                    <a:pt x="54355" y="288925"/>
                  </a:lnTo>
                  <a:lnTo>
                    <a:pt x="54355" y="290194"/>
                  </a:lnTo>
                  <a:lnTo>
                    <a:pt x="67690" y="290194"/>
                  </a:lnTo>
                  <a:lnTo>
                    <a:pt x="67690" y="288925"/>
                  </a:lnTo>
                  <a:close/>
                </a:path>
                <a:path w="257809" h="1474470">
                  <a:moveTo>
                    <a:pt x="212851" y="288925"/>
                  </a:moveTo>
                  <a:lnTo>
                    <a:pt x="199516" y="288925"/>
                  </a:lnTo>
                  <a:lnTo>
                    <a:pt x="199516" y="290194"/>
                  </a:lnTo>
                  <a:lnTo>
                    <a:pt x="212851" y="290194"/>
                  </a:lnTo>
                  <a:lnTo>
                    <a:pt x="212851" y="288925"/>
                  </a:lnTo>
                  <a:close/>
                </a:path>
                <a:path w="257809" h="1474470">
                  <a:moveTo>
                    <a:pt x="65531" y="287655"/>
                  </a:moveTo>
                  <a:lnTo>
                    <a:pt x="52069" y="287655"/>
                  </a:lnTo>
                  <a:lnTo>
                    <a:pt x="52069" y="288925"/>
                  </a:lnTo>
                  <a:lnTo>
                    <a:pt x="65531" y="288925"/>
                  </a:lnTo>
                  <a:lnTo>
                    <a:pt x="65531" y="287655"/>
                  </a:lnTo>
                  <a:close/>
                </a:path>
                <a:path w="257809" h="1474470">
                  <a:moveTo>
                    <a:pt x="215137" y="287655"/>
                  </a:moveTo>
                  <a:lnTo>
                    <a:pt x="201675" y="287655"/>
                  </a:lnTo>
                  <a:lnTo>
                    <a:pt x="201675" y="288925"/>
                  </a:lnTo>
                  <a:lnTo>
                    <a:pt x="215137" y="288925"/>
                  </a:lnTo>
                  <a:lnTo>
                    <a:pt x="215137" y="287655"/>
                  </a:lnTo>
                  <a:close/>
                </a:path>
                <a:path w="257809" h="1474470">
                  <a:moveTo>
                    <a:pt x="64769" y="286384"/>
                  </a:moveTo>
                  <a:lnTo>
                    <a:pt x="51434" y="286384"/>
                  </a:lnTo>
                  <a:lnTo>
                    <a:pt x="51434" y="287655"/>
                  </a:lnTo>
                  <a:lnTo>
                    <a:pt x="64769" y="287655"/>
                  </a:lnTo>
                  <a:lnTo>
                    <a:pt x="64769" y="286384"/>
                  </a:lnTo>
                  <a:close/>
                </a:path>
                <a:path w="257809" h="1474470">
                  <a:moveTo>
                    <a:pt x="215772" y="286384"/>
                  </a:moveTo>
                  <a:lnTo>
                    <a:pt x="203199" y="286384"/>
                  </a:lnTo>
                  <a:lnTo>
                    <a:pt x="203199" y="287655"/>
                  </a:lnTo>
                  <a:lnTo>
                    <a:pt x="215772" y="287655"/>
                  </a:lnTo>
                  <a:lnTo>
                    <a:pt x="215772" y="286384"/>
                  </a:lnTo>
                  <a:close/>
                </a:path>
                <a:path w="257809" h="1474470">
                  <a:moveTo>
                    <a:pt x="62483" y="285114"/>
                  </a:moveTo>
                  <a:lnTo>
                    <a:pt x="49149" y="285114"/>
                  </a:lnTo>
                  <a:lnTo>
                    <a:pt x="49149" y="286384"/>
                  </a:lnTo>
                  <a:lnTo>
                    <a:pt x="62483" y="286384"/>
                  </a:lnTo>
                  <a:lnTo>
                    <a:pt x="62483" y="285114"/>
                  </a:lnTo>
                  <a:close/>
                </a:path>
                <a:path w="257809" h="1474470">
                  <a:moveTo>
                    <a:pt x="133222" y="285114"/>
                  </a:moveTo>
                  <a:lnTo>
                    <a:pt x="131699" y="285114"/>
                  </a:lnTo>
                  <a:lnTo>
                    <a:pt x="131699" y="286384"/>
                  </a:lnTo>
                  <a:lnTo>
                    <a:pt x="133222" y="286384"/>
                  </a:lnTo>
                  <a:lnTo>
                    <a:pt x="133222" y="285114"/>
                  </a:lnTo>
                  <a:close/>
                </a:path>
                <a:path w="257809" h="1474470">
                  <a:moveTo>
                    <a:pt x="218059" y="285114"/>
                  </a:moveTo>
                  <a:lnTo>
                    <a:pt x="204723" y="285114"/>
                  </a:lnTo>
                  <a:lnTo>
                    <a:pt x="204723" y="286384"/>
                  </a:lnTo>
                  <a:lnTo>
                    <a:pt x="218059" y="286384"/>
                  </a:lnTo>
                  <a:lnTo>
                    <a:pt x="218059" y="285114"/>
                  </a:lnTo>
                  <a:close/>
                </a:path>
                <a:path w="257809" h="1474470">
                  <a:moveTo>
                    <a:pt x="60325" y="283844"/>
                  </a:moveTo>
                  <a:lnTo>
                    <a:pt x="46862" y="283844"/>
                  </a:lnTo>
                  <a:lnTo>
                    <a:pt x="46862" y="285114"/>
                  </a:lnTo>
                  <a:lnTo>
                    <a:pt x="60325" y="285114"/>
                  </a:lnTo>
                  <a:lnTo>
                    <a:pt x="60325" y="283844"/>
                  </a:lnTo>
                  <a:close/>
                </a:path>
                <a:path w="257809" h="1474470">
                  <a:moveTo>
                    <a:pt x="135508" y="283844"/>
                  </a:moveTo>
                  <a:lnTo>
                    <a:pt x="129539" y="283844"/>
                  </a:lnTo>
                  <a:lnTo>
                    <a:pt x="129539" y="285114"/>
                  </a:lnTo>
                  <a:lnTo>
                    <a:pt x="135508" y="285114"/>
                  </a:lnTo>
                  <a:lnTo>
                    <a:pt x="135508" y="283844"/>
                  </a:lnTo>
                  <a:close/>
                </a:path>
                <a:path w="257809" h="1474470">
                  <a:moveTo>
                    <a:pt x="220344" y="283844"/>
                  </a:moveTo>
                  <a:lnTo>
                    <a:pt x="206883" y="283844"/>
                  </a:lnTo>
                  <a:lnTo>
                    <a:pt x="206883" y="285114"/>
                  </a:lnTo>
                  <a:lnTo>
                    <a:pt x="220344" y="285114"/>
                  </a:lnTo>
                  <a:lnTo>
                    <a:pt x="220344" y="283844"/>
                  </a:lnTo>
                  <a:close/>
                </a:path>
                <a:path w="257809" h="1474470">
                  <a:moveTo>
                    <a:pt x="58800" y="282575"/>
                  </a:moveTo>
                  <a:lnTo>
                    <a:pt x="45465" y="282575"/>
                  </a:lnTo>
                  <a:lnTo>
                    <a:pt x="45465" y="283844"/>
                  </a:lnTo>
                  <a:lnTo>
                    <a:pt x="58800" y="283844"/>
                  </a:lnTo>
                  <a:lnTo>
                    <a:pt x="58800" y="282575"/>
                  </a:lnTo>
                  <a:close/>
                </a:path>
                <a:path w="257809" h="1474470">
                  <a:moveTo>
                    <a:pt x="136905" y="282575"/>
                  </a:moveTo>
                  <a:lnTo>
                    <a:pt x="128777" y="282575"/>
                  </a:lnTo>
                  <a:lnTo>
                    <a:pt x="128777" y="283844"/>
                  </a:lnTo>
                  <a:lnTo>
                    <a:pt x="136905" y="283844"/>
                  </a:lnTo>
                  <a:lnTo>
                    <a:pt x="136905" y="282575"/>
                  </a:lnTo>
                  <a:close/>
                </a:path>
                <a:path w="257809" h="1474470">
                  <a:moveTo>
                    <a:pt x="220980" y="282575"/>
                  </a:moveTo>
                  <a:lnTo>
                    <a:pt x="208407" y="282575"/>
                  </a:lnTo>
                  <a:lnTo>
                    <a:pt x="208407" y="283844"/>
                  </a:lnTo>
                  <a:lnTo>
                    <a:pt x="220980" y="283844"/>
                  </a:lnTo>
                  <a:lnTo>
                    <a:pt x="220980" y="282575"/>
                  </a:lnTo>
                  <a:close/>
                </a:path>
                <a:path w="257809" h="1474470">
                  <a:moveTo>
                    <a:pt x="56641" y="281305"/>
                  </a:moveTo>
                  <a:lnTo>
                    <a:pt x="43179" y="281305"/>
                  </a:lnTo>
                  <a:lnTo>
                    <a:pt x="43179" y="282575"/>
                  </a:lnTo>
                  <a:lnTo>
                    <a:pt x="56641" y="282575"/>
                  </a:lnTo>
                  <a:lnTo>
                    <a:pt x="56641" y="281305"/>
                  </a:lnTo>
                  <a:close/>
                </a:path>
                <a:path w="257809" h="1474470">
                  <a:moveTo>
                    <a:pt x="139191" y="281305"/>
                  </a:moveTo>
                  <a:lnTo>
                    <a:pt x="126491" y="281305"/>
                  </a:lnTo>
                  <a:lnTo>
                    <a:pt x="126491" y="282575"/>
                  </a:lnTo>
                  <a:lnTo>
                    <a:pt x="139191" y="282575"/>
                  </a:lnTo>
                  <a:lnTo>
                    <a:pt x="139191" y="281305"/>
                  </a:lnTo>
                  <a:close/>
                </a:path>
                <a:path w="257809" h="1474470">
                  <a:moveTo>
                    <a:pt x="223265" y="281305"/>
                  </a:moveTo>
                  <a:lnTo>
                    <a:pt x="210565" y="281305"/>
                  </a:lnTo>
                  <a:lnTo>
                    <a:pt x="210565" y="282575"/>
                  </a:lnTo>
                  <a:lnTo>
                    <a:pt x="223265" y="282575"/>
                  </a:lnTo>
                  <a:lnTo>
                    <a:pt x="223265" y="281305"/>
                  </a:lnTo>
                  <a:close/>
                </a:path>
                <a:path w="257809" h="1474470">
                  <a:moveTo>
                    <a:pt x="54355" y="280034"/>
                  </a:moveTo>
                  <a:lnTo>
                    <a:pt x="41020" y="280034"/>
                  </a:lnTo>
                  <a:lnTo>
                    <a:pt x="41020" y="281305"/>
                  </a:lnTo>
                  <a:lnTo>
                    <a:pt x="54355" y="281305"/>
                  </a:lnTo>
                  <a:lnTo>
                    <a:pt x="54355" y="280034"/>
                  </a:lnTo>
                  <a:close/>
                </a:path>
                <a:path w="257809" h="1474470">
                  <a:moveTo>
                    <a:pt x="141477" y="280034"/>
                  </a:moveTo>
                  <a:lnTo>
                    <a:pt x="124332" y="280034"/>
                  </a:lnTo>
                  <a:lnTo>
                    <a:pt x="124332" y="281305"/>
                  </a:lnTo>
                  <a:lnTo>
                    <a:pt x="141477" y="281305"/>
                  </a:lnTo>
                  <a:lnTo>
                    <a:pt x="141477" y="280034"/>
                  </a:lnTo>
                  <a:close/>
                </a:path>
                <a:path w="257809" h="1474470">
                  <a:moveTo>
                    <a:pt x="225551" y="280034"/>
                  </a:moveTo>
                  <a:lnTo>
                    <a:pt x="212851" y="280034"/>
                  </a:lnTo>
                  <a:lnTo>
                    <a:pt x="212851" y="281305"/>
                  </a:lnTo>
                  <a:lnTo>
                    <a:pt x="225551" y="281305"/>
                  </a:lnTo>
                  <a:lnTo>
                    <a:pt x="225551" y="280034"/>
                  </a:lnTo>
                  <a:close/>
                </a:path>
                <a:path w="257809" h="1474470">
                  <a:moveTo>
                    <a:pt x="53593" y="278764"/>
                  </a:moveTo>
                  <a:lnTo>
                    <a:pt x="40258" y="278764"/>
                  </a:lnTo>
                  <a:lnTo>
                    <a:pt x="40258" y="280034"/>
                  </a:lnTo>
                  <a:lnTo>
                    <a:pt x="53593" y="280034"/>
                  </a:lnTo>
                  <a:lnTo>
                    <a:pt x="53593" y="278764"/>
                  </a:lnTo>
                  <a:close/>
                </a:path>
                <a:path w="257809" h="1474470">
                  <a:moveTo>
                    <a:pt x="142875" y="278764"/>
                  </a:moveTo>
                  <a:lnTo>
                    <a:pt x="123570" y="278764"/>
                  </a:lnTo>
                  <a:lnTo>
                    <a:pt x="123570" y="280034"/>
                  </a:lnTo>
                  <a:lnTo>
                    <a:pt x="142875" y="280034"/>
                  </a:lnTo>
                  <a:lnTo>
                    <a:pt x="142875" y="278764"/>
                  </a:lnTo>
                  <a:close/>
                </a:path>
                <a:path w="257809" h="1474470">
                  <a:moveTo>
                    <a:pt x="226948" y="278764"/>
                  </a:moveTo>
                  <a:lnTo>
                    <a:pt x="213613" y="278764"/>
                  </a:lnTo>
                  <a:lnTo>
                    <a:pt x="213613" y="280034"/>
                  </a:lnTo>
                  <a:lnTo>
                    <a:pt x="226948" y="280034"/>
                  </a:lnTo>
                  <a:lnTo>
                    <a:pt x="226948" y="278764"/>
                  </a:lnTo>
                  <a:close/>
                </a:path>
                <a:path w="257809" h="1474470">
                  <a:moveTo>
                    <a:pt x="51434" y="277494"/>
                  </a:moveTo>
                  <a:lnTo>
                    <a:pt x="37972" y="277494"/>
                  </a:lnTo>
                  <a:lnTo>
                    <a:pt x="37972" y="278764"/>
                  </a:lnTo>
                  <a:lnTo>
                    <a:pt x="51434" y="278764"/>
                  </a:lnTo>
                  <a:lnTo>
                    <a:pt x="51434" y="277494"/>
                  </a:lnTo>
                  <a:close/>
                </a:path>
                <a:path w="257809" h="1474470">
                  <a:moveTo>
                    <a:pt x="145161" y="277494"/>
                  </a:moveTo>
                  <a:lnTo>
                    <a:pt x="121284" y="277494"/>
                  </a:lnTo>
                  <a:lnTo>
                    <a:pt x="121284" y="278764"/>
                  </a:lnTo>
                  <a:lnTo>
                    <a:pt x="145161" y="278764"/>
                  </a:lnTo>
                  <a:lnTo>
                    <a:pt x="145161" y="277494"/>
                  </a:lnTo>
                  <a:close/>
                </a:path>
                <a:path w="257809" h="1474470">
                  <a:moveTo>
                    <a:pt x="228472" y="277494"/>
                  </a:moveTo>
                  <a:lnTo>
                    <a:pt x="215772" y="277494"/>
                  </a:lnTo>
                  <a:lnTo>
                    <a:pt x="215772" y="278764"/>
                  </a:lnTo>
                  <a:lnTo>
                    <a:pt x="228472" y="278764"/>
                  </a:lnTo>
                  <a:lnTo>
                    <a:pt x="228472" y="277494"/>
                  </a:lnTo>
                  <a:close/>
                </a:path>
                <a:path w="257809" h="1474470">
                  <a:moveTo>
                    <a:pt x="49149" y="276225"/>
                  </a:moveTo>
                  <a:lnTo>
                    <a:pt x="35687" y="276225"/>
                  </a:lnTo>
                  <a:lnTo>
                    <a:pt x="35687" y="277494"/>
                  </a:lnTo>
                  <a:lnTo>
                    <a:pt x="49149" y="277494"/>
                  </a:lnTo>
                  <a:lnTo>
                    <a:pt x="49149" y="276225"/>
                  </a:lnTo>
                  <a:close/>
                </a:path>
                <a:path w="257809" h="1474470">
                  <a:moveTo>
                    <a:pt x="131699" y="276225"/>
                  </a:moveTo>
                  <a:lnTo>
                    <a:pt x="119125" y="276225"/>
                  </a:lnTo>
                  <a:lnTo>
                    <a:pt x="119125" y="277494"/>
                  </a:lnTo>
                  <a:lnTo>
                    <a:pt x="131699" y="277494"/>
                  </a:lnTo>
                  <a:lnTo>
                    <a:pt x="131699" y="276225"/>
                  </a:lnTo>
                  <a:close/>
                </a:path>
                <a:path w="257809" h="1474470">
                  <a:moveTo>
                    <a:pt x="147319" y="276225"/>
                  </a:moveTo>
                  <a:lnTo>
                    <a:pt x="133984" y="276225"/>
                  </a:lnTo>
                  <a:lnTo>
                    <a:pt x="133984" y="277494"/>
                  </a:lnTo>
                  <a:lnTo>
                    <a:pt x="147319" y="277494"/>
                  </a:lnTo>
                  <a:lnTo>
                    <a:pt x="147319" y="276225"/>
                  </a:lnTo>
                  <a:close/>
                </a:path>
                <a:path w="257809" h="1474470">
                  <a:moveTo>
                    <a:pt x="230759" y="276225"/>
                  </a:moveTo>
                  <a:lnTo>
                    <a:pt x="218059" y="276225"/>
                  </a:lnTo>
                  <a:lnTo>
                    <a:pt x="218059" y="277494"/>
                  </a:lnTo>
                  <a:lnTo>
                    <a:pt x="230759" y="277494"/>
                  </a:lnTo>
                  <a:lnTo>
                    <a:pt x="230759" y="276225"/>
                  </a:lnTo>
                  <a:close/>
                </a:path>
                <a:path w="257809" h="1474470">
                  <a:moveTo>
                    <a:pt x="46862" y="274955"/>
                  </a:moveTo>
                  <a:lnTo>
                    <a:pt x="33527" y="274955"/>
                  </a:lnTo>
                  <a:lnTo>
                    <a:pt x="33527" y="276225"/>
                  </a:lnTo>
                  <a:lnTo>
                    <a:pt x="46862" y="276225"/>
                  </a:lnTo>
                  <a:lnTo>
                    <a:pt x="46862" y="274955"/>
                  </a:lnTo>
                  <a:close/>
                </a:path>
                <a:path w="257809" h="1474470">
                  <a:moveTo>
                    <a:pt x="129539" y="274955"/>
                  </a:moveTo>
                  <a:lnTo>
                    <a:pt x="116839" y="274955"/>
                  </a:lnTo>
                  <a:lnTo>
                    <a:pt x="116839" y="276225"/>
                  </a:lnTo>
                  <a:lnTo>
                    <a:pt x="129539" y="276225"/>
                  </a:lnTo>
                  <a:lnTo>
                    <a:pt x="129539" y="274955"/>
                  </a:lnTo>
                  <a:close/>
                </a:path>
                <a:path w="257809" h="1474470">
                  <a:moveTo>
                    <a:pt x="149605" y="274955"/>
                  </a:moveTo>
                  <a:lnTo>
                    <a:pt x="136270" y="274955"/>
                  </a:lnTo>
                  <a:lnTo>
                    <a:pt x="136270" y="276225"/>
                  </a:lnTo>
                  <a:lnTo>
                    <a:pt x="149605" y="276225"/>
                  </a:lnTo>
                  <a:lnTo>
                    <a:pt x="149605" y="274955"/>
                  </a:lnTo>
                  <a:close/>
                </a:path>
                <a:path w="257809" h="1474470">
                  <a:moveTo>
                    <a:pt x="232917" y="274955"/>
                  </a:moveTo>
                  <a:lnTo>
                    <a:pt x="220344" y="274955"/>
                  </a:lnTo>
                  <a:lnTo>
                    <a:pt x="220344" y="276225"/>
                  </a:lnTo>
                  <a:lnTo>
                    <a:pt x="232917" y="276225"/>
                  </a:lnTo>
                  <a:lnTo>
                    <a:pt x="232917" y="274955"/>
                  </a:lnTo>
                  <a:close/>
                </a:path>
                <a:path w="257809" h="1474470">
                  <a:moveTo>
                    <a:pt x="45465" y="273684"/>
                  </a:moveTo>
                  <a:lnTo>
                    <a:pt x="32003" y="273684"/>
                  </a:lnTo>
                  <a:lnTo>
                    <a:pt x="32003" y="274955"/>
                  </a:lnTo>
                  <a:lnTo>
                    <a:pt x="45465" y="274955"/>
                  </a:lnTo>
                  <a:lnTo>
                    <a:pt x="45465" y="273684"/>
                  </a:lnTo>
                  <a:close/>
                </a:path>
                <a:path w="257809" h="1474470">
                  <a:moveTo>
                    <a:pt x="128777" y="273684"/>
                  </a:moveTo>
                  <a:lnTo>
                    <a:pt x="116077" y="273684"/>
                  </a:lnTo>
                  <a:lnTo>
                    <a:pt x="116077" y="274955"/>
                  </a:lnTo>
                  <a:lnTo>
                    <a:pt x="128777" y="274955"/>
                  </a:lnTo>
                  <a:lnTo>
                    <a:pt x="128777" y="273684"/>
                  </a:lnTo>
                  <a:close/>
                </a:path>
                <a:path w="257809" h="1474470">
                  <a:moveTo>
                    <a:pt x="150367" y="273684"/>
                  </a:moveTo>
                  <a:lnTo>
                    <a:pt x="136905" y="273684"/>
                  </a:lnTo>
                  <a:lnTo>
                    <a:pt x="136905" y="274955"/>
                  </a:lnTo>
                  <a:lnTo>
                    <a:pt x="150367" y="274955"/>
                  </a:lnTo>
                  <a:lnTo>
                    <a:pt x="150367" y="273684"/>
                  </a:lnTo>
                  <a:close/>
                </a:path>
                <a:path w="257809" h="1474470">
                  <a:moveTo>
                    <a:pt x="233680" y="273684"/>
                  </a:moveTo>
                  <a:lnTo>
                    <a:pt x="220980" y="273684"/>
                  </a:lnTo>
                  <a:lnTo>
                    <a:pt x="220980" y="274955"/>
                  </a:lnTo>
                  <a:lnTo>
                    <a:pt x="233680" y="274955"/>
                  </a:lnTo>
                  <a:lnTo>
                    <a:pt x="233680" y="273684"/>
                  </a:lnTo>
                  <a:close/>
                </a:path>
                <a:path w="257809" h="1474470">
                  <a:moveTo>
                    <a:pt x="43179" y="272414"/>
                  </a:moveTo>
                  <a:lnTo>
                    <a:pt x="29844" y="272414"/>
                  </a:lnTo>
                  <a:lnTo>
                    <a:pt x="29844" y="273684"/>
                  </a:lnTo>
                  <a:lnTo>
                    <a:pt x="43179" y="273684"/>
                  </a:lnTo>
                  <a:lnTo>
                    <a:pt x="43179" y="272414"/>
                  </a:lnTo>
                  <a:close/>
                </a:path>
                <a:path w="257809" h="1474470">
                  <a:moveTo>
                    <a:pt x="126491" y="272414"/>
                  </a:moveTo>
                  <a:lnTo>
                    <a:pt x="113918" y="272414"/>
                  </a:lnTo>
                  <a:lnTo>
                    <a:pt x="113918" y="273684"/>
                  </a:lnTo>
                  <a:lnTo>
                    <a:pt x="126491" y="273684"/>
                  </a:lnTo>
                  <a:lnTo>
                    <a:pt x="126491" y="272414"/>
                  </a:lnTo>
                  <a:close/>
                </a:path>
                <a:path w="257809" h="1474470">
                  <a:moveTo>
                    <a:pt x="152526" y="272414"/>
                  </a:moveTo>
                  <a:lnTo>
                    <a:pt x="139191" y="272414"/>
                  </a:lnTo>
                  <a:lnTo>
                    <a:pt x="139191" y="273684"/>
                  </a:lnTo>
                  <a:lnTo>
                    <a:pt x="152526" y="273684"/>
                  </a:lnTo>
                  <a:lnTo>
                    <a:pt x="152526" y="272414"/>
                  </a:lnTo>
                  <a:close/>
                </a:path>
                <a:path w="257809" h="1474470">
                  <a:moveTo>
                    <a:pt x="235965" y="272414"/>
                  </a:moveTo>
                  <a:lnTo>
                    <a:pt x="223265" y="272414"/>
                  </a:lnTo>
                  <a:lnTo>
                    <a:pt x="223265" y="273684"/>
                  </a:lnTo>
                  <a:lnTo>
                    <a:pt x="235965" y="273684"/>
                  </a:lnTo>
                  <a:lnTo>
                    <a:pt x="235965" y="272414"/>
                  </a:lnTo>
                  <a:close/>
                </a:path>
                <a:path w="257809" h="1474470">
                  <a:moveTo>
                    <a:pt x="41020" y="271144"/>
                  </a:moveTo>
                  <a:lnTo>
                    <a:pt x="27558" y="271144"/>
                  </a:lnTo>
                  <a:lnTo>
                    <a:pt x="27558" y="272414"/>
                  </a:lnTo>
                  <a:lnTo>
                    <a:pt x="41020" y="272414"/>
                  </a:lnTo>
                  <a:lnTo>
                    <a:pt x="41020" y="271144"/>
                  </a:lnTo>
                  <a:close/>
                </a:path>
                <a:path w="257809" h="1474470">
                  <a:moveTo>
                    <a:pt x="124332" y="271144"/>
                  </a:moveTo>
                  <a:lnTo>
                    <a:pt x="111632" y="271144"/>
                  </a:lnTo>
                  <a:lnTo>
                    <a:pt x="111632" y="272414"/>
                  </a:lnTo>
                  <a:lnTo>
                    <a:pt x="124332" y="272414"/>
                  </a:lnTo>
                  <a:lnTo>
                    <a:pt x="124332" y="271144"/>
                  </a:lnTo>
                  <a:close/>
                </a:path>
                <a:path w="257809" h="1474470">
                  <a:moveTo>
                    <a:pt x="154812" y="271144"/>
                  </a:moveTo>
                  <a:lnTo>
                    <a:pt x="141477" y="271144"/>
                  </a:lnTo>
                  <a:lnTo>
                    <a:pt x="141477" y="272414"/>
                  </a:lnTo>
                  <a:lnTo>
                    <a:pt x="154812" y="272414"/>
                  </a:lnTo>
                  <a:lnTo>
                    <a:pt x="154812" y="271144"/>
                  </a:lnTo>
                  <a:close/>
                </a:path>
                <a:path w="257809" h="1474470">
                  <a:moveTo>
                    <a:pt x="238124" y="271144"/>
                  </a:moveTo>
                  <a:lnTo>
                    <a:pt x="225551" y="271144"/>
                  </a:lnTo>
                  <a:lnTo>
                    <a:pt x="225551" y="272414"/>
                  </a:lnTo>
                  <a:lnTo>
                    <a:pt x="238124" y="272414"/>
                  </a:lnTo>
                  <a:lnTo>
                    <a:pt x="238124" y="271144"/>
                  </a:lnTo>
                  <a:close/>
                </a:path>
                <a:path w="257809" h="1474470">
                  <a:moveTo>
                    <a:pt x="40258" y="269875"/>
                  </a:moveTo>
                  <a:lnTo>
                    <a:pt x="26034" y="269875"/>
                  </a:lnTo>
                  <a:lnTo>
                    <a:pt x="26034" y="271144"/>
                  </a:lnTo>
                  <a:lnTo>
                    <a:pt x="40258" y="271144"/>
                  </a:lnTo>
                  <a:lnTo>
                    <a:pt x="40258" y="269875"/>
                  </a:lnTo>
                  <a:close/>
                </a:path>
                <a:path w="257809" h="1474470">
                  <a:moveTo>
                    <a:pt x="123570" y="269875"/>
                  </a:moveTo>
                  <a:lnTo>
                    <a:pt x="110870" y="269875"/>
                  </a:lnTo>
                  <a:lnTo>
                    <a:pt x="110870" y="271144"/>
                  </a:lnTo>
                  <a:lnTo>
                    <a:pt x="123570" y="271144"/>
                  </a:lnTo>
                  <a:lnTo>
                    <a:pt x="123570" y="269875"/>
                  </a:lnTo>
                  <a:close/>
                </a:path>
                <a:path w="257809" h="1474470">
                  <a:moveTo>
                    <a:pt x="156337" y="269875"/>
                  </a:moveTo>
                  <a:lnTo>
                    <a:pt x="142875" y="269875"/>
                  </a:lnTo>
                  <a:lnTo>
                    <a:pt x="142875" y="271144"/>
                  </a:lnTo>
                  <a:lnTo>
                    <a:pt x="156337" y="271144"/>
                  </a:lnTo>
                  <a:lnTo>
                    <a:pt x="156337" y="269875"/>
                  </a:lnTo>
                  <a:close/>
                </a:path>
                <a:path w="257809" h="1474470">
                  <a:moveTo>
                    <a:pt x="238887" y="269875"/>
                  </a:moveTo>
                  <a:lnTo>
                    <a:pt x="226187" y="269875"/>
                  </a:lnTo>
                  <a:lnTo>
                    <a:pt x="226187" y="271144"/>
                  </a:lnTo>
                  <a:lnTo>
                    <a:pt x="238887" y="271144"/>
                  </a:lnTo>
                  <a:lnTo>
                    <a:pt x="238887" y="269875"/>
                  </a:lnTo>
                  <a:close/>
                </a:path>
                <a:path w="257809" h="1474470">
                  <a:moveTo>
                    <a:pt x="37972" y="268605"/>
                  </a:moveTo>
                  <a:lnTo>
                    <a:pt x="23875" y="268605"/>
                  </a:lnTo>
                  <a:lnTo>
                    <a:pt x="23875" y="269875"/>
                  </a:lnTo>
                  <a:lnTo>
                    <a:pt x="37972" y="269875"/>
                  </a:lnTo>
                  <a:lnTo>
                    <a:pt x="37972" y="268605"/>
                  </a:lnTo>
                  <a:close/>
                </a:path>
                <a:path w="257809" h="1474470">
                  <a:moveTo>
                    <a:pt x="121284" y="268605"/>
                  </a:moveTo>
                  <a:lnTo>
                    <a:pt x="108712" y="268605"/>
                  </a:lnTo>
                  <a:lnTo>
                    <a:pt x="108712" y="269875"/>
                  </a:lnTo>
                  <a:lnTo>
                    <a:pt x="121284" y="269875"/>
                  </a:lnTo>
                  <a:lnTo>
                    <a:pt x="121284" y="268605"/>
                  </a:lnTo>
                  <a:close/>
                </a:path>
                <a:path w="257809" h="1474470">
                  <a:moveTo>
                    <a:pt x="158495" y="268605"/>
                  </a:moveTo>
                  <a:lnTo>
                    <a:pt x="145161" y="268605"/>
                  </a:lnTo>
                  <a:lnTo>
                    <a:pt x="145161" y="269875"/>
                  </a:lnTo>
                  <a:lnTo>
                    <a:pt x="158495" y="269875"/>
                  </a:lnTo>
                  <a:lnTo>
                    <a:pt x="158495" y="268605"/>
                  </a:lnTo>
                  <a:close/>
                </a:path>
                <a:path w="257809" h="1474470">
                  <a:moveTo>
                    <a:pt x="241172" y="268605"/>
                  </a:moveTo>
                  <a:lnTo>
                    <a:pt x="228472" y="268605"/>
                  </a:lnTo>
                  <a:lnTo>
                    <a:pt x="228472" y="269875"/>
                  </a:lnTo>
                  <a:lnTo>
                    <a:pt x="241172" y="269875"/>
                  </a:lnTo>
                  <a:lnTo>
                    <a:pt x="241172" y="268605"/>
                  </a:lnTo>
                  <a:close/>
                </a:path>
                <a:path w="257809" h="1474470">
                  <a:moveTo>
                    <a:pt x="35051" y="267334"/>
                  </a:moveTo>
                  <a:lnTo>
                    <a:pt x="21589" y="267334"/>
                  </a:lnTo>
                  <a:lnTo>
                    <a:pt x="21589" y="268605"/>
                  </a:lnTo>
                  <a:lnTo>
                    <a:pt x="35051" y="268605"/>
                  </a:lnTo>
                  <a:lnTo>
                    <a:pt x="35051" y="267334"/>
                  </a:lnTo>
                  <a:close/>
                </a:path>
                <a:path w="257809" h="1474470">
                  <a:moveTo>
                    <a:pt x="119125" y="267334"/>
                  </a:moveTo>
                  <a:lnTo>
                    <a:pt x="106425" y="267334"/>
                  </a:lnTo>
                  <a:lnTo>
                    <a:pt x="106425" y="268605"/>
                  </a:lnTo>
                  <a:lnTo>
                    <a:pt x="119125" y="268605"/>
                  </a:lnTo>
                  <a:lnTo>
                    <a:pt x="119125" y="267334"/>
                  </a:lnTo>
                  <a:close/>
                </a:path>
                <a:path w="257809" h="1474470">
                  <a:moveTo>
                    <a:pt x="160781" y="267334"/>
                  </a:moveTo>
                  <a:lnTo>
                    <a:pt x="147319" y="267334"/>
                  </a:lnTo>
                  <a:lnTo>
                    <a:pt x="147319" y="268605"/>
                  </a:lnTo>
                  <a:lnTo>
                    <a:pt x="160781" y="268605"/>
                  </a:lnTo>
                  <a:lnTo>
                    <a:pt x="160781" y="267334"/>
                  </a:lnTo>
                  <a:close/>
                </a:path>
                <a:path w="257809" h="1474470">
                  <a:moveTo>
                    <a:pt x="243332" y="267334"/>
                  </a:moveTo>
                  <a:lnTo>
                    <a:pt x="230759" y="267334"/>
                  </a:lnTo>
                  <a:lnTo>
                    <a:pt x="230759" y="268605"/>
                  </a:lnTo>
                  <a:lnTo>
                    <a:pt x="243332" y="268605"/>
                  </a:lnTo>
                  <a:lnTo>
                    <a:pt x="243332" y="267334"/>
                  </a:lnTo>
                  <a:close/>
                </a:path>
                <a:path w="257809" h="1474470">
                  <a:moveTo>
                    <a:pt x="34289" y="266064"/>
                  </a:moveTo>
                  <a:lnTo>
                    <a:pt x="20065" y="266064"/>
                  </a:lnTo>
                  <a:lnTo>
                    <a:pt x="20065" y="267334"/>
                  </a:lnTo>
                  <a:lnTo>
                    <a:pt x="34289" y="267334"/>
                  </a:lnTo>
                  <a:lnTo>
                    <a:pt x="34289" y="266064"/>
                  </a:lnTo>
                  <a:close/>
                </a:path>
                <a:path w="257809" h="1474470">
                  <a:moveTo>
                    <a:pt x="118363" y="266064"/>
                  </a:moveTo>
                  <a:lnTo>
                    <a:pt x="104901" y="266064"/>
                  </a:lnTo>
                  <a:lnTo>
                    <a:pt x="104901" y="267334"/>
                  </a:lnTo>
                  <a:lnTo>
                    <a:pt x="118363" y="267334"/>
                  </a:lnTo>
                  <a:lnTo>
                    <a:pt x="118363" y="266064"/>
                  </a:lnTo>
                  <a:close/>
                </a:path>
                <a:path w="257809" h="1474470">
                  <a:moveTo>
                    <a:pt x="162305" y="266064"/>
                  </a:moveTo>
                  <a:lnTo>
                    <a:pt x="148843" y="266064"/>
                  </a:lnTo>
                  <a:lnTo>
                    <a:pt x="148843" y="267334"/>
                  </a:lnTo>
                  <a:lnTo>
                    <a:pt x="162305" y="267334"/>
                  </a:lnTo>
                  <a:lnTo>
                    <a:pt x="162305" y="266064"/>
                  </a:lnTo>
                  <a:close/>
                </a:path>
                <a:path w="257809" h="1474470">
                  <a:moveTo>
                    <a:pt x="244093" y="266064"/>
                  </a:moveTo>
                  <a:lnTo>
                    <a:pt x="231520" y="266064"/>
                  </a:lnTo>
                  <a:lnTo>
                    <a:pt x="231520" y="267334"/>
                  </a:lnTo>
                  <a:lnTo>
                    <a:pt x="244093" y="267334"/>
                  </a:lnTo>
                  <a:lnTo>
                    <a:pt x="244093" y="266064"/>
                  </a:lnTo>
                  <a:close/>
                </a:path>
                <a:path w="257809" h="1474470">
                  <a:moveTo>
                    <a:pt x="32003" y="264794"/>
                  </a:moveTo>
                  <a:lnTo>
                    <a:pt x="17906" y="264794"/>
                  </a:lnTo>
                  <a:lnTo>
                    <a:pt x="17906" y="266064"/>
                  </a:lnTo>
                  <a:lnTo>
                    <a:pt x="32003" y="266064"/>
                  </a:lnTo>
                  <a:lnTo>
                    <a:pt x="32003" y="264794"/>
                  </a:lnTo>
                  <a:close/>
                </a:path>
                <a:path w="257809" h="1474470">
                  <a:moveTo>
                    <a:pt x="116077" y="264794"/>
                  </a:moveTo>
                  <a:lnTo>
                    <a:pt x="102742" y="264794"/>
                  </a:lnTo>
                  <a:lnTo>
                    <a:pt x="102742" y="266064"/>
                  </a:lnTo>
                  <a:lnTo>
                    <a:pt x="116077" y="266064"/>
                  </a:lnTo>
                  <a:lnTo>
                    <a:pt x="116077" y="264794"/>
                  </a:lnTo>
                  <a:close/>
                </a:path>
                <a:path w="257809" h="1474470">
                  <a:moveTo>
                    <a:pt x="164464" y="264794"/>
                  </a:moveTo>
                  <a:lnTo>
                    <a:pt x="151129" y="264794"/>
                  </a:lnTo>
                  <a:lnTo>
                    <a:pt x="151129" y="266064"/>
                  </a:lnTo>
                  <a:lnTo>
                    <a:pt x="164464" y="266064"/>
                  </a:lnTo>
                  <a:lnTo>
                    <a:pt x="164464" y="264794"/>
                  </a:lnTo>
                  <a:close/>
                </a:path>
                <a:path w="257809" h="1474470">
                  <a:moveTo>
                    <a:pt x="246380" y="264794"/>
                  </a:moveTo>
                  <a:lnTo>
                    <a:pt x="233680" y="264794"/>
                  </a:lnTo>
                  <a:lnTo>
                    <a:pt x="233680" y="266064"/>
                  </a:lnTo>
                  <a:lnTo>
                    <a:pt x="246380" y="266064"/>
                  </a:lnTo>
                  <a:lnTo>
                    <a:pt x="246380" y="264794"/>
                  </a:lnTo>
                  <a:close/>
                </a:path>
                <a:path w="257809" h="1474470">
                  <a:moveTo>
                    <a:pt x="29844" y="263525"/>
                  </a:moveTo>
                  <a:lnTo>
                    <a:pt x="15620" y="263525"/>
                  </a:lnTo>
                  <a:lnTo>
                    <a:pt x="15620" y="264794"/>
                  </a:lnTo>
                  <a:lnTo>
                    <a:pt x="29844" y="264794"/>
                  </a:lnTo>
                  <a:lnTo>
                    <a:pt x="29844" y="263525"/>
                  </a:lnTo>
                  <a:close/>
                </a:path>
                <a:path w="257809" h="1474470">
                  <a:moveTo>
                    <a:pt x="113918" y="263525"/>
                  </a:moveTo>
                  <a:lnTo>
                    <a:pt x="100456" y="263525"/>
                  </a:lnTo>
                  <a:lnTo>
                    <a:pt x="100456" y="264794"/>
                  </a:lnTo>
                  <a:lnTo>
                    <a:pt x="113918" y="264794"/>
                  </a:lnTo>
                  <a:lnTo>
                    <a:pt x="113918" y="263525"/>
                  </a:lnTo>
                  <a:close/>
                </a:path>
                <a:path w="257809" h="1474470">
                  <a:moveTo>
                    <a:pt x="166750" y="263525"/>
                  </a:moveTo>
                  <a:lnTo>
                    <a:pt x="153288" y="263525"/>
                  </a:lnTo>
                  <a:lnTo>
                    <a:pt x="153288" y="264794"/>
                  </a:lnTo>
                  <a:lnTo>
                    <a:pt x="166750" y="264794"/>
                  </a:lnTo>
                  <a:lnTo>
                    <a:pt x="166750" y="263525"/>
                  </a:lnTo>
                  <a:close/>
                </a:path>
                <a:path w="257809" h="1474470">
                  <a:moveTo>
                    <a:pt x="247776" y="263525"/>
                  </a:moveTo>
                  <a:lnTo>
                    <a:pt x="235965" y="263525"/>
                  </a:lnTo>
                  <a:lnTo>
                    <a:pt x="235965" y="264794"/>
                  </a:lnTo>
                  <a:lnTo>
                    <a:pt x="247776" y="264794"/>
                  </a:lnTo>
                  <a:lnTo>
                    <a:pt x="247776" y="263525"/>
                  </a:lnTo>
                  <a:close/>
                </a:path>
                <a:path w="257809" h="1474470">
                  <a:moveTo>
                    <a:pt x="26796" y="262255"/>
                  </a:moveTo>
                  <a:lnTo>
                    <a:pt x="13462" y="262255"/>
                  </a:lnTo>
                  <a:lnTo>
                    <a:pt x="13462" y="263525"/>
                  </a:lnTo>
                  <a:lnTo>
                    <a:pt x="26796" y="263525"/>
                  </a:lnTo>
                  <a:lnTo>
                    <a:pt x="26796" y="262255"/>
                  </a:lnTo>
                  <a:close/>
                </a:path>
                <a:path w="257809" h="1474470">
                  <a:moveTo>
                    <a:pt x="111632" y="262255"/>
                  </a:moveTo>
                  <a:lnTo>
                    <a:pt x="98297" y="262255"/>
                  </a:lnTo>
                  <a:lnTo>
                    <a:pt x="98297" y="263525"/>
                  </a:lnTo>
                  <a:lnTo>
                    <a:pt x="111632" y="263525"/>
                  </a:lnTo>
                  <a:lnTo>
                    <a:pt x="111632" y="262255"/>
                  </a:lnTo>
                  <a:close/>
                </a:path>
                <a:path w="257809" h="1474470">
                  <a:moveTo>
                    <a:pt x="168909" y="262255"/>
                  </a:moveTo>
                  <a:lnTo>
                    <a:pt x="155575" y="262255"/>
                  </a:lnTo>
                  <a:lnTo>
                    <a:pt x="155575" y="263525"/>
                  </a:lnTo>
                  <a:lnTo>
                    <a:pt x="168909" y="263525"/>
                  </a:lnTo>
                  <a:lnTo>
                    <a:pt x="168909" y="262255"/>
                  </a:lnTo>
                  <a:close/>
                </a:path>
                <a:path w="257809" h="1474470">
                  <a:moveTo>
                    <a:pt x="249300" y="260984"/>
                  </a:moveTo>
                  <a:lnTo>
                    <a:pt x="238887" y="260984"/>
                  </a:lnTo>
                  <a:lnTo>
                    <a:pt x="238887" y="262255"/>
                  </a:lnTo>
                  <a:lnTo>
                    <a:pt x="238124" y="262255"/>
                  </a:lnTo>
                  <a:lnTo>
                    <a:pt x="238124" y="263525"/>
                  </a:lnTo>
                  <a:lnTo>
                    <a:pt x="249300" y="263525"/>
                  </a:lnTo>
                  <a:lnTo>
                    <a:pt x="249300" y="260984"/>
                  </a:lnTo>
                  <a:close/>
                </a:path>
                <a:path w="257809" h="1474470">
                  <a:moveTo>
                    <a:pt x="26034" y="260984"/>
                  </a:moveTo>
                  <a:lnTo>
                    <a:pt x="12700" y="260984"/>
                  </a:lnTo>
                  <a:lnTo>
                    <a:pt x="12700" y="262255"/>
                  </a:lnTo>
                  <a:lnTo>
                    <a:pt x="26034" y="262255"/>
                  </a:lnTo>
                  <a:lnTo>
                    <a:pt x="26034" y="260984"/>
                  </a:lnTo>
                  <a:close/>
                </a:path>
                <a:path w="257809" h="1474470">
                  <a:moveTo>
                    <a:pt x="110870" y="260984"/>
                  </a:moveTo>
                  <a:lnTo>
                    <a:pt x="97536" y="260984"/>
                  </a:lnTo>
                  <a:lnTo>
                    <a:pt x="97536" y="262255"/>
                  </a:lnTo>
                  <a:lnTo>
                    <a:pt x="110870" y="262255"/>
                  </a:lnTo>
                  <a:lnTo>
                    <a:pt x="110870" y="260984"/>
                  </a:lnTo>
                  <a:close/>
                </a:path>
                <a:path w="257809" h="1474470">
                  <a:moveTo>
                    <a:pt x="169671" y="260984"/>
                  </a:moveTo>
                  <a:lnTo>
                    <a:pt x="156337" y="260984"/>
                  </a:lnTo>
                  <a:lnTo>
                    <a:pt x="156337" y="262255"/>
                  </a:lnTo>
                  <a:lnTo>
                    <a:pt x="169671" y="262255"/>
                  </a:lnTo>
                  <a:lnTo>
                    <a:pt x="169671" y="260984"/>
                  </a:lnTo>
                  <a:close/>
                </a:path>
                <a:path w="257809" h="1474470">
                  <a:moveTo>
                    <a:pt x="23875" y="259714"/>
                  </a:moveTo>
                  <a:lnTo>
                    <a:pt x="10413" y="259714"/>
                  </a:lnTo>
                  <a:lnTo>
                    <a:pt x="10413" y="260984"/>
                  </a:lnTo>
                  <a:lnTo>
                    <a:pt x="23875" y="260984"/>
                  </a:lnTo>
                  <a:lnTo>
                    <a:pt x="23875" y="259714"/>
                  </a:lnTo>
                  <a:close/>
                </a:path>
                <a:path w="257809" h="1474470">
                  <a:moveTo>
                    <a:pt x="108712" y="259714"/>
                  </a:moveTo>
                  <a:lnTo>
                    <a:pt x="95250" y="259714"/>
                  </a:lnTo>
                  <a:lnTo>
                    <a:pt x="95250" y="260984"/>
                  </a:lnTo>
                  <a:lnTo>
                    <a:pt x="108712" y="260984"/>
                  </a:lnTo>
                  <a:lnTo>
                    <a:pt x="108712" y="259714"/>
                  </a:lnTo>
                  <a:close/>
                </a:path>
                <a:path w="257809" h="1474470">
                  <a:moveTo>
                    <a:pt x="171957" y="259714"/>
                  </a:moveTo>
                  <a:lnTo>
                    <a:pt x="158495" y="259714"/>
                  </a:lnTo>
                  <a:lnTo>
                    <a:pt x="158495" y="260984"/>
                  </a:lnTo>
                  <a:lnTo>
                    <a:pt x="171957" y="260984"/>
                  </a:lnTo>
                  <a:lnTo>
                    <a:pt x="171957" y="259714"/>
                  </a:lnTo>
                  <a:close/>
                </a:path>
                <a:path w="257809" h="1474470">
                  <a:moveTo>
                    <a:pt x="250824" y="259714"/>
                  </a:moveTo>
                  <a:lnTo>
                    <a:pt x="241172" y="259714"/>
                  </a:lnTo>
                  <a:lnTo>
                    <a:pt x="241172" y="260984"/>
                  </a:lnTo>
                  <a:lnTo>
                    <a:pt x="250824" y="260984"/>
                  </a:lnTo>
                  <a:lnTo>
                    <a:pt x="250824" y="259714"/>
                  </a:lnTo>
                  <a:close/>
                </a:path>
                <a:path w="257809" h="1474470">
                  <a:moveTo>
                    <a:pt x="21589" y="258444"/>
                  </a:moveTo>
                  <a:lnTo>
                    <a:pt x="9016" y="258444"/>
                  </a:lnTo>
                  <a:lnTo>
                    <a:pt x="9016" y="259714"/>
                  </a:lnTo>
                  <a:lnTo>
                    <a:pt x="21589" y="259714"/>
                  </a:lnTo>
                  <a:lnTo>
                    <a:pt x="21589" y="258444"/>
                  </a:lnTo>
                  <a:close/>
                </a:path>
                <a:path w="257809" h="1474470">
                  <a:moveTo>
                    <a:pt x="106425" y="258444"/>
                  </a:moveTo>
                  <a:lnTo>
                    <a:pt x="93090" y="258444"/>
                  </a:lnTo>
                  <a:lnTo>
                    <a:pt x="93090" y="259714"/>
                  </a:lnTo>
                  <a:lnTo>
                    <a:pt x="106425" y="259714"/>
                  </a:lnTo>
                  <a:lnTo>
                    <a:pt x="106425" y="258444"/>
                  </a:lnTo>
                  <a:close/>
                </a:path>
                <a:path w="257809" h="1474470">
                  <a:moveTo>
                    <a:pt x="174116" y="258444"/>
                  </a:moveTo>
                  <a:lnTo>
                    <a:pt x="160781" y="258444"/>
                  </a:lnTo>
                  <a:lnTo>
                    <a:pt x="160781" y="259714"/>
                  </a:lnTo>
                  <a:lnTo>
                    <a:pt x="174116" y="259714"/>
                  </a:lnTo>
                  <a:lnTo>
                    <a:pt x="174116" y="258444"/>
                  </a:lnTo>
                  <a:close/>
                </a:path>
                <a:path w="257809" h="1474470">
                  <a:moveTo>
                    <a:pt x="251587" y="258444"/>
                  </a:moveTo>
                  <a:lnTo>
                    <a:pt x="242569" y="258444"/>
                  </a:lnTo>
                  <a:lnTo>
                    <a:pt x="242569" y="259714"/>
                  </a:lnTo>
                  <a:lnTo>
                    <a:pt x="251587" y="259714"/>
                  </a:lnTo>
                  <a:lnTo>
                    <a:pt x="251587" y="258444"/>
                  </a:lnTo>
                  <a:close/>
                </a:path>
                <a:path w="257809" h="1474470">
                  <a:moveTo>
                    <a:pt x="18668" y="257175"/>
                  </a:moveTo>
                  <a:lnTo>
                    <a:pt x="7492" y="257175"/>
                  </a:lnTo>
                  <a:lnTo>
                    <a:pt x="7492" y="258444"/>
                  </a:lnTo>
                  <a:lnTo>
                    <a:pt x="18668" y="258444"/>
                  </a:lnTo>
                  <a:lnTo>
                    <a:pt x="18668" y="257175"/>
                  </a:lnTo>
                  <a:close/>
                </a:path>
                <a:path w="257809" h="1474470">
                  <a:moveTo>
                    <a:pt x="104266" y="257175"/>
                  </a:moveTo>
                  <a:lnTo>
                    <a:pt x="90804" y="257175"/>
                  </a:lnTo>
                  <a:lnTo>
                    <a:pt x="90804" y="258444"/>
                  </a:lnTo>
                  <a:lnTo>
                    <a:pt x="104266" y="258444"/>
                  </a:lnTo>
                  <a:lnTo>
                    <a:pt x="104266" y="257175"/>
                  </a:lnTo>
                  <a:close/>
                </a:path>
                <a:path w="257809" h="1474470">
                  <a:moveTo>
                    <a:pt x="176402" y="257175"/>
                  </a:moveTo>
                  <a:lnTo>
                    <a:pt x="162940" y="257175"/>
                  </a:lnTo>
                  <a:lnTo>
                    <a:pt x="162940" y="258444"/>
                  </a:lnTo>
                  <a:lnTo>
                    <a:pt x="176402" y="258444"/>
                  </a:lnTo>
                  <a:lnTo>
                    <a:pt x="176402" y="257175"/>
                  </a:lnTo>
                  <a:close/>
                </a:path>
                <a:path w="257809" h="1474470">
                  <a:moveTo>
                    <a:pt x="252348" y="255905"/>
                  </a:moveTo>
                  <a:lnTo>
                    <a:pt x="244093" y="255905"/>
                  </a:lnTo>
                  <a:lnTo>
                    <a:pt x="244093" y="257175"/>
                  </a:lnTo>
                  <a:lnTo>
                    <a:pt x="243332" y="257175"/>
                  </a:lnTo>
                  <a:lnTo>
                    <a:pt x="243332" y="258444"/>
                  </a:lnTo>
                  <a:lnTo>
                    <a:pt x="252348" y="258444"/>
                  </a:lnTo>
                  <a:lnTo>
                    <a:pt x="252348" y="255905"/>
                  </a:lnTo>
                  <a:close/>
                </a:path>
                <a:path w="257809" h="1474470">
                  <a:moveTo>
                    <a:pt x="17906" y="255905"/>
                  </a:moveTo>
                  <a:lnTo>
                    <a:pt x="6730" y="255905"/>
                  </a:lnTo>
                  <a:lnTo>
                    <a:pt x="6730" y="257175"/>
                  </a:lnTo>
                  <a:lnTo>
                    <a:pt x="17906" y="257175"/>
                  </a:lnTo>
                  <a:lnTo>
                    <a:pt x="17906" y="255905"/>
                  </a:lnTo>
                  <a:close/>
                </a:path>
                <a:path w="257809" h="1474470">
                  <a:moveTo>
                    <a:pt x="102742" y="255905"/>
                  </a:moveTo>
                  <a:lnTo>
                    <a:pt x="90042" y="255905"/>
                  </a:lnTo>
                  <a:lnTo>
                    <a:pt x="90042" y="257175"/>
                  </a:lnTo>
                  <a:lnTo>
                    <a:pt x="102742" y="257175"/>
                  </a:lnTo>
                  <a:lnTo>
                    <a:pt x="102742" y="255905"/>
                  </a:lnTo>
                  <a:close/>
                </a:path>
                <a:path w="257809" h="1474470">
                  <a:moveTo>
                    <a:pt x="177926" y="255905"/>
                  </a:moveTo>
                  <a:lnTo>
                    <a:pt x="164464" y="255905"/>
                  </a:lnTo>
                  <a:lnTo>
                    <a:pt x="164464" y="257175"/>
                  </a:lnTo>
                  <a:lnTo>
                    <a:pt x="177926" y="257175"/>
                  </a:lnTo>
                  <a:lnTo>
                    <a:pt x="177926" y="255905"/>
                  </a:lnTo>
                  <a:close/>
                </a:path>
                <a:path w="257809" h="1474470">
                  <a:moveTo>
                    <a:pt x="15620" y="254634"/>
                  </a:moveTo>
                  <a:lnTo>
                    <a:pt x="5206" y="254634"/>
                  </a:lnTo>
                  <a:lnTo>
                    <a:pt x="5206" y="255905"/>
                  </a:lnTo>
                  <a:lnTo>
                    <a:pt x="15620" y="255905"/>
                  </a:lnTo>
                  <a:lnTo>
                    <a:pt x="15620" y="254634"/>
                  </a:lnTo>
                  <a:close/>
                </a:path>
                <a:path w="257809" h="1474470">
                  <a:moveTo>
                    <a:pt x="100456" y="254634"/>
                  </a:moveTo>
                  <a:lnTo>
                    <a:pt x="87883" y="254634"/>
                  </a:lnTo>
                  <a:lnTo>
                    <a:pt x="87883" y="255905"/>
                  </a:lnTo>
                  <a:lnTo>
                    <a:pt x="100456" y="255905"/>
                  </a:lnTo>
                  <a:lnTo>
                    <a:pt x="100456" y="254634"/>
                  </a:lnTo>
                  <a:close/>
                </a:path>
                <a:path w="257809" h="1474470">
                  <a:moveTo>
                    <a:pt x="179324" y="254634"/>
                  </a:moveTo>
                  <a:lnTo>
                    <a:pt x="166750" y="254634"/>
                  </a:lnTo>
                  <a:lnTo>
                    <a:pt x="166750" y="255905"/>
                  </a:lnTo>
                  <a:lnTo>
                    <a:pt x="179324" y="255905"/>
                  </a:lnTo>
                  <a:lnTo>
                    <a:pt x="179324" y="254634"/>
                  </a:lnTo>
                  <a:close/>
                </a:path>
                <a:path w="257809" h="1474470">
                  <a:moveTo>
                    <a:pt x="252984" y="254634"/>
                  </a:moveTo>
                  <a:lnTo>
                    <a:pt x="244856" y="254634"/>
                  </a:lnTo>
                  <a:lnTo>
                    <a:pt x="244856" y="255905"/>
                  </a:lnTo>
                  <a:lnTo>
                    <a:pt x="252984" y="255905"/>
                  </a:lnTo>
                  <a:lnTo>
                    <a:pt x="252984" y="254634"/>
                  </a:lnTo>
                  <a:close/>
                </a:path>
                <a:path w="257809" h="1474470">
                  <a:moveTo>
                    <a:pt x="13462" y="253364"/>
                  </a:moveTo>
                  <a:lnTo>
                    <a:pt x="4444" y="253364"/>
                  </a:lnTo>
                  <a:lnTo>
                    <a:pt x="4444" y="254634"/>
                  </a:lnTo>
                  <a:lnTo>
                    <a:pt x="13462" y="254634"/>
                  </a:lnTo>
                  <a:lnTo>
                    <a:pt x="13462" y="253364"/>
                  </a:lnTo>
                  <a:close/>
                </a:path>
                <a:path w="257809" h="1474470">
                  <a:moveTo>
                    <a:pt x="98297" y="253364"/>
                  </a:moveTo>
                  <a:lnTo>
                    <a:pt x="85597" y="253364"/>
                  </a:lnTo>
                  <a:lnTo>
                    <a:pt x="85597" y="254634"/>
                  </a:lnTo>
                  <a:lnTo>
                    <a:pt x="98297" y="254634"/>
                  </a:lnTo>
                  <a:lnTo>
                    <a:pt x="98297" y="253364"/>
                  </a:lnTo>
                  <a:close/>
                </a:path>
                <a:path w="257809" h="1474470">
                  <a:moveTo>
                    <a:pt x="181609" y="253364"/>
                  </a:moveTo>
                  <a:lnTo>
                    <a:pt x="168909" y="253364"/>
                  </a:lnTo>
                  <a:lnTo>
                    <a:pt x="168909" y="254634"/>
                  </a:lnTo>
                  <a:lnTo>
                    <a:pt x="181609" y="254634"/>
                  </a:lnTo>
                  <a:lnTo>
                    <a:pt x="181609" y="253364"/>
                  </a:lnTo>
                  <a:close/>
                </a:path>
                <a:path w="257809" h="1474470">
                  <a:moveTo>
                    <a:pt x="253745" y="252094"/>
                  </a:moveTo>
                  <a:lnTo>
                    <a:pt x="246380" y="252094"/>
                  </a:lnTo>
                  <a:lnTo>
                    <a:pt x="246380" y="253364"/>
                  </a:lnTo>
                  <a:lnTo>
                    <a:pt x="245617" y="253364"/>
                  </a:lnTo>
                  <a:lnTo>
                    <a:pt x="245617" y="254634"/>
                  </a:lnTo>
                  <a:lnTo>
                    <a:pt x="253745" y="254634"/>
                  </a:lnTo>
                  <a:lnTo>
                    <a:pt x="253745" y="252094"/>
                  </a:lnTo>
                  <a:close/>
                </a:path>
                <a:path w="257809" h="1474470">
                  <a:moveTo>
                    <a:pt x="12700" y="252094"/>
                  </a:moveTo>
                  <a:lnTo>
                    <a:pt x="3809" y="252094"/>
                  </a:lnTo>
                  <a:lnTo>
                    <a:pt x="3809" y="253364"/>
                  </a:lnTo>
                  <a:lnTo>
                    <a:pt x="12700" y="253364"/>
                  </a:lnTo>
                  <a:lnTo>
                    <a:pt x="12700" y="252094"/>
                  </a:lnTo>
                  <a:close/>
                </a:path>
                <a:path w="257809" h="1474470">
                  <a:moveTo>
                    <a:pt x="97536" y="252094"/>
                  </a:moveTo>
                  <a:lnTo>
                    <a:pt x="84074" y="252094"/>
                  </a:lnTo>
                  <a:lnTo>
                    <a:pt x="84074" y="253364"/>
                  </a:lnTo>
                  <a:lnTo>
                    <a:pt x="97536" y="253364"/>
                  </a:lnTo>
                  <a:lnTo>
                    <a:pt x="97536" y="252094"/>
                  </a:lnTo>
                  <a:close/>
                </a:path>
                <a:path w="257809" h="1474470">
                  <a:moveTo>
                    <a:pt x="183133" y="252094"/>
                  </a:moveTo>
                  <a:lnTo>
                    <a:pt x="169671" y="252094"/>
                  </a:lnTo>
                  <a:lnTo>
                    <a:pt x="169671" y="253364"/>
                  </a:lnTo>
                  <a:lnTo>
                    <a:pt x="183133" y="253364"/>
                  </a:lnTo>
                  <a:lnTo>
                    <a:pt x="183133" y="252094"/>
                  </a:lnTo>
                  <a:close/>
                </a:path>
                <a:path w="257809" h="1474470">
                  <a:moveTo>
                    <a:pt x="11937" y="250825"/>
                  </a:moveTo>
                  <a:lnTo>
                    <a:pt x="3047" y="250825"/>
                  </a:lnTo>
                  <a:lnTo>
                    <a:pt x="3047" y="252094"/>
                  </a:lnTo>
                  <a:lnTo>
                    <a:pt x="11937" y="252094"/>
                  </a:lnTo>
                  <a:lnTo>
                    <a:pt x="11937" y="250825"/>
                  </a:lnTo>
                  <a:close/>
                </a:path>
                <a:path w="257809" h="1474470">
                  <a:moveTo>
                    <a:pt x="95250" y="250825"/>
                  </a:moveTo>
                  <a:lnTo>
                    <a:pt x="81914" y="250825"/>
                  </a:lnTo>
                  <a:lnTo>
                    <a:pt x="81914" y="252094"/>
                  </a:lnTo>
                  <a:lnTo>
                    <a:pt x="95250" y="252094"/>
                  </a:lnTo>
                  <a:lnTo>
                    <a:pt x="95250" y="250825"/>
                  </a:lnTo>
                  <a:close/>
                </a:path>
                <a:path w="257809" h="1474470">
                  <a:moveTo>
                    <a:pt x="185292" y="250825"/>
                  </a:moveTo>
                  <a:lnTo>
                    <a:pt x="171957" y="250825"/>
                  </a:lnTo>
                  <a:lnTo>
                    <a:pt x="171957" y="252094"/>
                  </a:lnTo>
                  <a:lnTo>
                    <a:pt x="185292" y="252094"/>
                  </a:lnTo>
                  <a:lnTo>
                    <a:pt x="185292" y="250825"/>
                  </a:lnTo>
                  <a:close/>
                </a:path>
                <a:path w="257809" h="1474470">
                  <a:moveTo>
                    <a:pt x="253745" y="235584"/>
                  </a:moveTo>
                  <a:lnTo>
                    <a:pt x="245617" y="235584"/>
                  </a:lnTo>
                  <a:lnTo>
                    <a:pt x="245617" y="236855"/>
                  </a:lnTo>
                  <a:lnTo>
                    <a:pt x="246380" y="236855"/>
                  </a:lnTo>
                  <a:lnTo>
                    <a:pt x="246380" y="239394"/>
                  </a:lnTo>
                  <a:lnTo>
                    <a:pt x="247141" y="239394"/>
                  </a:lnTo>
                  <a:lnTo>
                    <a:pt x="247141" y="241934"/>
                  </a:lnTo>
                  <a:lnTo>
                    <a:pt x="247776" y="241934"/>
                  </a:lnTo>
                  <a:lnTo>
                    <a:pt x="247776" y="248284"/>
                  </a:lnTo>
                  <a:lnTo>
                    <a:pt x="247141" y="248284"/>
                  </a:lnTo>
                  <a:lnTo>
                    <a:pt x="247141" y="252094"/>
                  </a:lnTo>
                  <a:lnTo>
                    <a:pt x="254508" y="252094"/>
                  </a:lnTo>
                  <a:lnTo>
                    <a:pt x="254508" y="238125"/>
                  </a:lnTo>
                  <a:lnTo>
                    <a:pt x="253745" y="238125"/>
                  </a:lnTo>
                  <a:lnTo>
                    <a:pt x="253745" y="235584"/>
                  </a:lnTo>
                  <a:close/>
                </a:path>
                <a:path w="257809" h="1474470">
                  <a:moveTo>
                    <a:pt x="10413" y="249555"/>
                  </a:moveTo>
                  <a:lnTo>
                    <a:pt x="2286" y="249555"/>
                  </a:lnTo>
                  <a:lnTo>
                    <a:pt x="2286" y="250825"/>
                  </a:lnTo>
                  <a:lnTo>
                    <a:pt x="10413" y="250825"/>
                  </a:lnTo>
                  <a:lnTo>
                    <a:pt x="10413" y="249555"/>
                  </a:lnTo>
                  <a:close/>
                </a:path>
                <a:path w="257809" h="1474470">
                  <a:moveTo>
                    <a:pt x="93090" y="249555"/>
                  </a:moveTo>
                  <a:lnTo>
                    <a:pt x="79628" y="249555"/>
                  </a:lnTo>
                  <a:lnTo>
                    <a:pt x="79628" y="250825"/>
                  </a:lnTo>
                  <a:lnTo>
                    <a:pt x="93090" y="250825"/>
                  </a:lnTo>
                  <a:lnTo>
                    <a:pt x="93090" y="249555"/>
                  </a:lnTo>
                  <a:close/>
                </a:path>
                <a:path w="257809" h="1474470">
                  <a:moveTo>
                    <a:pt x="187578" y="249555"/>
                  </a:moveTo>
                  <a:lnTo>
                    <a:pt x="174116" y="249555"/>
                  </a:lnTo>
                  <a:lnTo>
                    <a:pt x="174116" y="250825"/>
                  </a:lnTo>
                  <a:lnTo>
                    <a:pt x="187578" y="250825"/>
                  </a:lnTo>
                  <a:lnTo>
                    <a:pt x="187578" y="249555"/>
                  </a:lnTo>
                  <a:close/>
                </a:path>
                <a:path w="257809" h="1474470">
                  <a:moveTo>
                    <a:pt x="9651" y="229234"/>
                  </a:moveTo>
                  <a:lnTo>
                    <a:pt x="1524" y="229234"/>
                  </a:lnTo>
                  <a:lnTo>
                    <a:pt x="1524" y="231775"/>
                  </a:lnTo>
                  <a:lnTo>
                    <a:pt x="762" y="231775"/>
                  </a:lnTo>
                  <a:lnTo>
                    <a:pt x="762" y="247014"/>
                  </a:lnTo>
                  <a:lnTo>
                    <a:pt x="1524" y="247014"/>
                  </a:lnTo>
                  <a:lnTo>
                    <a:pt x="1524" y="249555"/>
                  </a:lnTo>
                  <a:lnTo>
                    <a:pt x="9651" y="249555"/>
                  </a:lnTo>
                  <a:lnTo>
                    <a:pt x="9651" y="248284"/>
                  </a:lnTo>
                  <a:lnTo>
                    <a:pt x="9016" y="248284"/>
                  </a:lnTo>
                  <a:lnTo>
                    <a:pt x="9016" y="245744"/>
                  </a:lnTo>
                  <a:lnTo>
                    <a:pt x="8254" y="245744"/>
                  </a:lnTo>
                  <a:lnTo>
                    <a:pt x="8254" y="243205"/>
                  </a:lnTo>
                  <a:lnTo>
                    <a:pt x="7492" y="243205"/>
                  </a:lnTo>
                  <a:lnTo>
                    <a:pt x="7492" y="235584"/>
                  </a:lnTo>
                  <a:lnTo>
                    <a:pt x="8254" y="235584"/>
                  </a:lnTo>
                  <a:lnTo>
                    <a:pt x="8254" y="233044"/>
                  </a:lnTo>
                  <a:lnTo>
                    <a:pt x="9016" y="233044"/>
                  </a:lnTo>
                  <a:lnTo>
                    <a:pt x="9016" y="230505"/>
                  </a:lnTo>
                  <a:lnTo>
                    <a:pt x="9651" y="230505"/>
                  </a:lnTo>
                  <a:lnTo>
                    <a:pt x="9651" y="229234"/>
                  </a:lnTo>
                  <a:close/>
                </a:path>
                <a:path w="257809" h="1474470">
                  <a:moveTo>
                    <a:pt x="92328" y="248284"/>
                  </a:moveTo>
                  <a:lnTo>
                    <a:pt x="78866" y="248284"/>
                  </a:lnTo>
                  <a:lnTo>
                    <a:pt x="78866" y="249555"/>
                  </a:lnTo>
                  <a:lnTo>
                    <a:pt x="92328" y="249555"/>
                  </a:lnTo>
                  <a:lnTo>
                    <a:pt x="92328" y="248284"/>
                  </a:lnTo>
                  <a:close/>
                </a:path>
                <a:path w="257809" h="1474470">
                  <a:moveTo>
                    <a:pt x="188340" y="248284"/>
                  </a:moveTo>
                  <a:lnTo>
                    <a:pt x="175640" y="248284"/>
                  </a:lnTo>
                  <a:lnTo>
                    <a:pt x="175640" y="249555"/>
                  </a:lnTo>
                  <a:lnTo>
                    <a:pt x="188340" y="249555"/>
                  </a:lnTo>
                  <a:lnTo>
                    <a:pt x="188340" y="248284"/>
                  </a:lnTo>
                  <a:close/>
                </a:path>
                <a:path w="257809" h="1474470">
                  <a:moveTo>
                    <a:pt x="90042" y="247014"/>
                  </a:moveTo>
                  <a:lnTo>
                    <a:pt x="76707" y="247014"/>
                  </a:lnTo>
                  <a:lnTo>
                    <a:pt x="76707" y="248284"/>
                  </a:lnTo>
                  <a:lnTo>
                    <a:pt x="90042" y="248284"/>
                  </a:lnTo>
                  <a:lnTo>
                    <a:pt x="90042" y="247014"/>
                  </a:lnTo>
                  <a:close/>
                </a:path>
                <a:path w="257809" h="1474470">
                  <a:moveTo>
                    <a:pt x="190500" y="247014"/>
                  </a:moveTo>
                  <a:lnTo>
                    <a:pt x="177926" y="247014"/>
                  </a:lnTo>
                  <a:lnTo>
                    <a:pt x="177926" y="248284"/>
                  </a:lnTo>
                  <a:lnTo>
                    <a:pt x="190500" y="248284"/>
                  </a:lnTo>
                  <a:lnTo>
                    <a:pt x="190500" y="247014"/>
                  </a:lnTo>
                  <a:close/>
                </a:path>
                <a:path w="257809" h="1474470">
                  <a:moveTo>
                    <a:pt x="87883" y="245744"/>
                  </a:moveTo>
                  <a:lnTo>
                    <a:pt x="74421" y="245744"/>
                  </a:lnTo>
                  <a:lnTo>
                    <a:pt x="74421" y="247014"/>
                  </a:lnTo>
                  <a:lnTo>
                    <a:pt x="87883" y="247014"/>
                  </a:lnTo>
                  <a:lnTo>
                    <a:pt x="87883" y="245744"/>
                  </a:lnTo>
                  <a:close/>
                </a:path>
                <a:path w="257809" h="1474470">
                  <a:moveTo>
                    <a:pt x="192786" y="245744"/>
                  </a:moveTo>
                  <a:lnTo>
                    <a:pt x="179324" y="245744"/>
                  </a:lnTo>
                  <a:lnTo>
                    <a:pt x="179324" y="247014"/>
                  </a:lnTo>
                  <a:lnTo>
                    <a:pt x="192786" y="247014"/>
                  </a:lnTo>
                  <a:lnTo>
                    <a:pt x="192786" y="245744"/>
                  </a:lnTo>
                  <a:close/>
                </a:path>
                <a:path w="257809" h="1474470">
                  <a:moveTo>
                    <a:pt x="85597" y="244475"/>
                  </a:moveTo>
                  <a:lnTo>
                    <a:pt x="72262" y="244475"/>
                  </a:lnTo>
                  <a:lnTo>
                    <a:pt x="72262" y="245744"/>
                  </a:lnTo>
                  <a:lnTo>
                    <a:pt x="85597" y="245744"/>
                  </a:lnTo>
                  <a:lnTo>
                    <a:pt x="85597" y="244475"/>
                  </a:lnTo>
                  <a:close/>
                </a:path>
                <a:path w="257809" h="1474470">
                  <a:moveTo>
                    <a:pt x="194944" y="244475"/>
                  </a:moveTo>
                  <a:lnTo>
                    <a:pt x="181609" y="244475"/>
                  </a:lnTo>
                  <a:lnTo>
                    <a:pt x="181609" y="245744"/>
                  </a:lnTo>
                  <a:lnTo>
                    <a:pt x="194944" y="245744"/>
                  </a:lnTo>
                  <a:lnTo>
                    <a:pt x="194944" y="244475"/>
                  </a:lnTo>
                  <a:close/>
                </a:path>
                <a:path w="257809" h="1474470">
                  <a:moveTo>
                    <a:pt x="84074" y="243205"/>
                  </a:moveTo>
                  <a:lnTo>
                    <a:pt x="70738" y="243205"/>
                  </a:lnTo>
                  <a:lnTo>
                    <a:pt x="70738" y="244475"/>
                  </a:lnTo>
                  <a:lnTo>
                    <a:pt x="84074" y="244475"/>
                  </a:lnTo>
                  <a:lnTo>
                    <a:pt x="84074" y="243205"/>
                  </a:lnTo>
                  <a:close/>
                </a:path>
                <a:path w="257809" h="1474470">
                  <a:moveTo>
                    <a:pt x="195706" y="243205"/>
                  </a:moveTo>
                  <a:lnTo>
                    <a:pt x="183133" y="243205"/>
                  </a:lnTo>
                  <a:lnTo>
                    <a:pt x="183133" y="244475"/>
                  </a:lnTo>
                  <a:lnTo>
                    <a:pt x="195706" y="244475"/>
                  </a:lnTo>
                  <a:lnTo>
                    <a:pt x="195706" y="243205"/>
                  </a:lnTo>
                  <a:close/>
                </a:path>
                <a:path w="257809" h="1474470">
                  <a:moveTo>
                    <a:pt x="81914" y="241934"/>
                  </a:moveTo>
                  <a:lnTo>
                    <a:pt x="68452" y="241934"/>
                  </a:lnTo>
                  <a:lnTo>
                    <a:pt x="68452" y="243205"/>
                  </a:lnTo>
                  <a:lnTo>
                    <a:pt x="81914" y="243205"/>
                  </a:lnTo>
                  <a:lnTo>
                    <a:pt x="81914" y="241934"/>
                  </a:lnTo>
                  <a:close/>
                </a:path>
                <a:path w="257809" h="1474470">
                  <a:moveTo>
                    <a:pt x="197992" y="241934"/>
                  </a:moveTo>
                  <a:lnTo>
                    <a:pt x="185292" y="241934"/>
                  </a:lnTo>
                  <a:lnTo>
                    <a:pt x="185292" y="243205"/>
                  </a:lnTo>
                  <a:lnTo>
                    <a:pt x="197992" y="243205"/>
                  </a:lnTo>
                  <a:lnTo>
                    <a:pt x="197992" y="241934"/>
                  </a:lnTo>
                  <a:close/>
                </a:path>
                <a:path w="257809" h="1474470">
                  <a:moveTo>
                    <a:pt x="79628" y="240664"/>
                  </a:moveTo>
                  <a:lnTo>
                    <a:pt x="66293" y="240664"/>
                  </a:lnTo>
                  <a:lnTo>
                    <a:pt x="66293" y="241934"/>
                  </a:lnTo>
                  <a:lnTo>
                    <a:pt x="79628" y="241934"/>
                  </a:lnTo>
                  <a:lnTo>
                    <a:pt x="79628" y="240664"/>
                  </a:lnTo>
                  <a:close/>
                </a:path>
                <a:path w="257809" h="1474470">
                  <a:moveTo>
                    <a:pt x="200151" y="240664"/>
                  </a:moveTo>
                  <a:lnTo>
                    <a:pt x="187578" y="240664"/>
                  </a:lnTo>
                  <a:lnTo>
                    <a:pt x="187578" y="241934"/>
                  </a:lnTo>
                  <a:lnTo>
                    <a:pt x="200151" y="241934"/>
                  </a:lnTo>
                  <a:lnTo>
                    <a:pt x="200151" y="240664"/>
                  </a:lnTo>
                  <a:close/>
                </a:path>
                <a:path w="257809" h="1474470">
                  <a:moveTo>
                    <a:pt x="78866" y="239394"/>
                  </a:moveTo>
                  <a:lnTo>
                    <a:pt x="64769" y="239394"/>
                  </a:lnTo>
                  <a:lnTo>
                    <a:pt x="64769" y="240664"/>
                  </a:lnTo>
                  <a:lnTo>
                    <a:pt x="78866" y="240664"/>
                  </a:lnTo>
                  <a:lnTo>
                    <a:pt x="78866" y="239394"/>
                  </a:lnTo>
                  <a:close/>
                </a:path>
                <a:path w="257809" h="1474470">
                  <a:moveTo>
                    <a:pt x="200913" y="239394"/>
                  </a:moveTo>
                  <a:lnTo>
                    <a:pt x="188340" y="239394"/>
                  </a:lnTo>
                  <a:lnTo>
                    <a:pt x="188340" y="240664"/>
                  </a:lnTo>
                  <a:lnTo>
                    <a:pt x="200913" y="240664"/>
                  </a:lnTo>
                  <a:lnTo>
                    <a:pt x="200913" y="239394"/>
                  </a:lnTo>
                  <a:close/>
                </a:path>
                <a:path w="257809" h="1474470">
                  <a:moveTo>
                    <a:pt x="75945" y="238125"/>
                  </a:moveTo>
                  <a:lnTo>
                    <a:pt x="62483" y="238125"/>
                  </a:lnTo>
                  <a:lnTo>
                    <a:pt x="62483" y="239394"/>
                  </a:lnTo>
                  <a:lnTo>
                    <a:pt x="75945" y="239394"/>
                  </a:lnTo>
                  <a:lnTo>
                    <a:pt x="75945" y="238125"/>
                  </a:lnTo>
                  <a:close/>
                </a:path>
                <a:path w="257809" h="1474470">
                  <a:moveTo>
                    <a:pt x="203199" y="238125"/>
                  </a:moveTo>
                  <a:lnTo>
                    <a:pt x="190500" y="238125"/>
                  </a:lnTo>
                  <a:lnTo>
                    <a:pt x="190500" y="239394"/>
                  </a:lnTo>
                  <a:lnTo>
                    <a:pt x="203199" y="239394"/>
                  </a:lnTo>
                  <a:lnTo>
                    <a:pt x="203199" y="238125"/>
                  </a:lnTo>
                  <a:close/>
                </a:path>
                <a:path w="257809" h="1474470">
                  <a:moveTo>
                    <a:pt x="73659" y="236855"/>
                  </a:moveTo>
                  <a:lnTo>
                    <a:pt x="60325" y="236855"/>
                  </a:lnTo>
                  <a:lnTo>
                    <a:pt x="60325" y="238125"/>
                  </a:lnTo>
                  <a:lnTo>
                    <a:pt x="73659" y="238125"/>
                  </a:lnTo>
                  <a:lnTo>
                    <a:pt x="73659" y="236855"/>
                  </a:lnTo>
                  <a:close/>
                </a:path>
                <a:path w="257809" h="1474470">
                  <a:moveTo>
                    <a:pt x="205359" y="236855"/>
                  </a:moveTo>
                  <a:lnTo>
                    <a:pt x="192786" y="236855"/>
                  </a:lnTo>
                  <a:lnTo>
                    <a:pt x="192786" y="238125"/>
                  </a:lnTo>
                  <a:lnTo>
                    <a:pt x="205359" y="238125"/>
                  </a:lnTo>
                  <a:lnTo>
                    <a:pt x="205359" y="236855"/>
                  </a:lnTo>
                  <a:close/>
                </a:path>
                <a:path w="257809" h="1474470">
                  <a:moveTo>
                    <a:pt x="72897" y="235584"/>
                  </a:moveTo>
                  <a:lnTo>
                    <a:pt x="59562" y="235584"/>
                  </a:lnTo>
                  <a:lnTo>
                    <a:pt x="59562" y="236855"/>
                  </a:lnTo>
                  <a:lnTo>
                    <a:pt x="72897" y="236855"/>
                  </a:lnTo>
                  <a:lnTo>
                    <a:pt x="72897" y="235584"/>
                  </a:lnTo>
                  <a:close/>
                </a:path>
                <a:path w="257809" h="1474470">
                  <a:moveTo>
                    <a:pt x="206120" y="235584"/>
                  </a:moveTo>
                  <a:lnTo>
                    <a:pt x="193547" y="235584"/>
                  </a:lnTo>
                  <a:lnTo>
                    <a:pt x="193547" y="236855"/>
                  </a:lnTo>
                  <a:lnTo>
                    <a:pt x="206120" y="236855"/>
                  </a:lnTo>
                  <a:lnTo>
                    <a:pt x="206120" y="235584"/>
                  </a:lnTo>
                  <a:close/>
                </a:path>
                <a:path w="257809" h="1474470">
                  <a:moveTo>
                    <a:pt x="70738" y="234314"/>
                  </a:moveTo>
                  <a:lnTo>
                    <a:pt x="57276" y="234314"/>
                  </a:lnTo>
                  <a:lnTo>
                    <a:pt x="57276" y="235584"/>
                  </a:lnTo>
                  <a:lnTo>
                    <a:pt x="70738" y="235584"/>
                  </a:lnTo>
                  <a:lnTo>
                    <a:pt x="70738" y="234314"/>
                  </a:lnTo>
                  <a:close/>
                </a:path>
                <a:path w="257809" h="1474470">
                  <a:moveTo>
                    <a:pt x="208407" y="234314"/>
                  </a:moveTo>
                  <a:lnTo>
                    <a:pt x="195706" y="234314"/>
                  </a:lnTo>
                  <a:lnTo>
                    <a:pt x="195706" y="235584"/>
                  </a:lnTo>
                  <a:lnTo>
                    <a:pt x="208407" y="235584"/>
                  </a:lnTo>
                  <a:lnTo>
                    <a:pt x="208407" y="234314"/>
                  </a:lnTo>
                  <a:close/>
                </a:path>
                <a:path w="257809" h="1474470">
                  <a:moveTo>
                    <a:pt x="252984" y="234314"/>
                  </a:moveTo>
                  <a:lnTo>
                    <a:pt x="244856" y="234314"/>
                  </a:lnTo>
                  <a:lnTo>
                    <a:pt x="244856" y="235584"/>
                  </a:lnTo>
                  <a:lnTo>
                    <a:pt x="252984" y="235584"/>
                  </a:lnTo>
                  <a:lnTo>
                    <a:pt x="252984" y="234314"/>
                  </a:lnTo>
                  <a:close/>
                </a:path>
                <a:path w="257809" h="1474470">
                  <a:moveTo>
                    <a:pt x="68452" y="233044"/>
                  </a:moveTo>
                  <a:lnTo>
                    <a:pt x="55117" y="233044"/>
                  </a:lnTo>
                  <a:lnTo>
                    <a:pt x="55117" y="234314"/>
                  </a:lnTo>
                  <a:lnTo>
                    <a:pt x="68452" y="234314"/>
                  </a:lnTo>
                  <a:lnTo>
                    <a:pt x="68452" y="233044"/>
                  </a:lnTo>
                  <a:close/>
                </a:path>
                <a:path w="257809" h="1474470">
                  <a:moveTo>
                    <a:pt x="210565" y="233044"/>
                  </a:moveTo>
                  <a:lnTo>
                    <a:pt x="197992" y="233044"/>
                  </a:lnTo>
                  <a:lnTo>
                    <a:pt x="197992" y="234314"/>
                  </a:lnTo>
                  <a:lnTo>
                    <a:pt x="210565" y="234314"/>
                  </a:lnTo>
                  <a:lnTo>
                    <a:pt x="210565" y="233044"/>
                  </a:lnTo>
                  <a:close/>
                </a:path>
                <a:path w="257809" h="1474470">
                  <a:moveTo>
                    <a:pt x="252348" y="233044"/>
                  </a:moveTo>
                  <a:lnTo>
                    <a:pt x="244093" y="233044"/>
                  </a:lnTo>
                  <a:lnTo>
                    <a:pt x="244093" y="234314"/>
                  </a:lnTo>
                  <a:lnTo>
                    <a:pt x="252348" y="234314"/>
                  </a:lnTo>
                  <a:lnTo>
                    <a:pt x="252348" y="233044"/>
                  </a:lnTo>
                  <a:close/>
                </a:path>
                <a:path w="257809" h="1474470">
                  <a:moveTo>
                    <a:pt x="66293" y="231775"/>
                  </a:moveTo>
                  <a:lnTo>
                    <a:pt x="52069" y="231775"/>
                  </a:lnTo>
                  <a:lnTo>
                    <a:pt x="52069" y="233044"/>
                  </a:lnTo>
                  <a:lnTo>
                    <a:pt x="66293" y="233044"/>
                  </a:lnTo>
                  <a:lnTo>
                    <a:pt x="66293" y="231775"/>
                  </a:lnTo>
                  <a:close/>
                </a:path>
                <a:path w="257809" h="1474470">
                  <a:moveTo>
                    <a:pt x="212851" y="231775"/>
                  </a:moveTo>
                  <a:lnTo>
                    <a:pt x="200151" y="231775"/>
                  </a:lnTo>
                  <a:lnTo>
                    <a:pt x="200151" y="233044"/>
                  </a:lnTo>
                  <a:lnTo>
                    <a:pt x="212851" y="233044"/>
                  </a:lnTo>
                  <a:lnTo>
                    <a:pt x="212851" y="231775"/>
                  </a:lnTo>
                  <a:close/>
                </a:path>
                <a:path w="257809" h="1474470">
                  <a:moveTo>
                    <a:pt x="251587" y="230505"/>
                  </a:moveTo>
                  <a:lnTo>
                    <a:pt x="241935" y="230505"/>
                  </a:lnTo>
                  <a:lnTo>
                    <a:pt x="241935" y="231775"/>
                  </a:lnTo>
                  <a:lnTo>
                    <a:pt x="242569" y="231775"/>
                  </a:lnTo>
                  <a:lnTo>
                    <a:pt x="242569" y="233044"/>
                  </a:lnTo>
                  <a:lnTo>
                    <a:pt x="251587" y="233044"/>
                  </a:lnTo>
                  <a:lnTo>
                    <a:pt x="251587" y="230505"/>
                  </a:lnTo>
                  <a:close/>
                </a:path>
                <a:path w="257809" h="1474470">
                  <a:moveTo>
                    <a:pt x="64769" y="230505"/>
                  </a:moveTo>
                  <a:lnTo>
                    <a:pt x="51434" y="230505"/>
                  </a:lnTo>
                  <a:lnTo>
                    <a:pt x="51434" y="231775"/>
                  </a:lnTo>
                  <a:lnTo>
                    <a:pt x="64769" y="231775"/>
                  </a:lnTo>
                  <a:lnTo>
                    <a:pt x="64769" y="230505"/>
                  </a:lnTo>
                  <a:close/>
                </a:path>
                <a:path w="257809" h="1474470">
                  <a:moveTo>
                    <a:pt x="213613" y="230505"/>
                  </a:moveTo>
                  <a:lnTo>
                    <a:pt x="200913" y="230505"/>
                  </a:lnTo>
                  <a:lnTo>
                    <a:pt x="200913" y="231775"/>
                  </a:lnTo>
                  <a:lnTo>
                    <a:pt x="213613" y="231775"/>
                  </a:lnTo>
                  <a:lnTo>
                    <a:pt x="213613" y="230505"/>
                  </a:lnTo>
                  <a:close/>
                </a:path>
                <a:path w="257809" h="1474470">
                  <a:moveTo>
                    <a:pt x="62483" y="229234"/>
                  </a:moveTo>
                  <a:lnTo>
                    <a:pt x="49149" y="229234"/>
                  </a:lnTo>
                  <a:lnTo>
                    <a:pt x="49149" y="230505"/>
                  </a:lnTo>
                  <a:lnTo>
                    <a:pt x="62483" y="230505"/>
                  </a:lnTo>
                  <a:lnTo>
                    <a:pt x="62483" y="229234"/>
                  </a:lnTo>
                  <a:close/>
                </a:path>
                <a:path w="257809" h="1474470">
                  <a:moveTo>
                    <a:pt x="215772" y="229234"/>
                  </a:moveTo>
                  <a:lnTo>
                    <a:pt x="203199" y="229234"/>
                  </a:lnTo>
                  <a:lnTo>
                    <a:pt x="203199" y="230505"/>
                  </a:lnTo>
                  <a:lnTo>
                    <a:pt x="215772" y="230505"/>
                  </a:lnTo>
                  <a:lnTo>
                    <a:pt x="215772" y="229234"/>
                  </a:lnTo>
                  <a:close/>
                </a:path>
                <a:path w="257809" h="1474470">
                  <a:moveTo>
                    <a:pt x="250062" y="229234"/>
                  </a:moveTo>
                  <a:lnTo>
                    <a:pt x="240411" y="229234"/>
                  </a:lnTo>
                  <a:lnTo>
                    <a:pt x="240411" y="230505"/>
                  </a:lnTo>
                  <a:lnTo>
                    <a:pt x="250062" y="230505"/>
                  </a:lnTo>
                  <a:lnTo>
                    <a:pt x="250062" y="229234"/>
                  </a:lnTo>
                  <a:close/>
                </a:path>
                <a:path w="257809" h="1474470">
                  <a:moveTo>
                    <a:pt x="10413" y="227964"/>
                  </a:moveTo>
                  <a:lnTo>
                    <a:pt x="2286" y="227964"/>
                  </a:lnTo>
                  <a:lnTo>
                    <a:pt x="2286" y="229234"/>
                  </a:lnTo>
                  <a:lnTo>
                    <a:pt x="10413" y="229234"/>
                  </a:lnTo>
                  <a:lnTo>
                    <a:pt x="10413" y="227964"/>
                  </a:lnTo>
                  <a:close/>
                </a:path>
                <a:path w="257809" h="1474470">
                  <a:moveTo>
                    <a:pt x="60325" y="227964"/>
                  </a:moveTo>
                  <a:lnTo>
                    <a:pt x="46227" y="227964"/>
                  </a:lnTo>
                  <a:lnTo>
                    <a:pt x="46227" y="229234"/>
                  </a:lnTo>
                  <a:lnTo>
                    <a:pt x="60325" y="229234"/>
                  </a:lnTo>
                  <a:lnTo>
                    <a:pt x="60325" y="227964"/>
                  </a:lnTo>
                  <a:close/>
                </a:path>
                <a:path w="257809" h="1474470">
                  <a:moveTo>
                    <a:pt x="218059" y="227964"/>
                  </a:moveTo>
                  <a:lnTo>
                    <a:pt x="205359" y="227964"/>
                  </a:lnTo>
                  <a:lnTo>
                    <a:pt x="205359" y="229234"/>
                  </a:lnTo>
                  <a:lnTo>
                    <a:pt x="218059" y="229234"/>
                  </a:lnTo>
                  <a:lnTo>
                    <a:pt x="218059" y="227964"/>
                  </a:lnTo>
                  <a:close/>
                </a:path>
                <a:path w="257809" h="1474470">
                  <a:moveTo>
                    <a:pt x="249300" y="227964"/>
                  </a:moveTo>
                  <a:lnTo>
                    <a:pt x="238124" y="227964"/>
                  </a:lnTo>
                  <a:lnTo>
                    <a:pt x="238124" y="229234"/>
                  </a:lnTo>
                  <a:lnTo>
                    <a:pt x="249300" y="229234"/>
                  </a:lnTo>
                  <a:lnTo>
                    <a:pt x="249300" y="227964"/>
                  </a:lnTo>
                  <a:close/>
                </a:path>
                <a:path w="257809" h="1474470">
                  <a:moveTo>
                    <a:pt x="11175" y="226694"/>
                  </a:moveTo>
                  <a:lnTo>
                    <a:pt x="3047" y="226694"/>
                  </a:lnTo>
                  <a:lnTo>
                    <a:pt x="3047" y="227964"/>
                  </a:lnTo>
                  <a:lnTo>
                    <a:pt x="11175" y="227964"/>
                  </a:lnTo>
                  <a:lnTo>
                    <a:pt x="11175" y="226694"/>
                  </a:lnTo>
                  <a:close/>
                </a:path>
                <a:path w="257809" h="1474470">
                  <a:moveTo>
                    <a:pt x="58800" y="226694"/>
                  </a:moveTo>
                  <a:lnTo>
                    <a:pt x="45465" y="226694"/>
                  </a:lnTo>
                  <a:lnTo>
                    <a:pt x="45465" y="227964"/>
                  </a:lnTo>
                  <a:lnTo>
                    <a:pt x="58800" y="227964"/>
                  </a:lnTo>
                  <a:lnTo>
                    <a:pt x="58800" y="226694"/>
                  </a:lnTo>
                  <a:close/>
                </a:path>
                <a:path w="257809" h="1474470">
                  <a:moveTo>
                    <a:pt x="219583" y="226694"/>
                  </a:moveTo>
                  <a:lnTo>
                    <a:pt x="206120" y="226694"/>
                  </a:lnTo>
                  <a:lnTo>
                    <a:pt x="206120" y="227964"/>
                  </a:lnTo>
                  <a:lnTo>
                    <a:pt x="219583" y="227964"/>
                  </a:lnTo>
                  <a:lnTo>
                    <a:pt x="219583" y="226694"/>
                  </a:lnTo>
                  <a:close/>
                </a:path>
                <a:path w="257809" h="1474470">
                  <a:moveTo>
                    <a:pt x="248538" y="226694"/>
                  </a:moveTo>
                  <a:lnTo>
                    <a:pt x="236727" y="226694"/>
                  </a:lnTo>
                  <a:lnTo>
                    <a:pt x="236727" y="227964"/>
                  </a:lnTo>
                  <a:lnTo>
                    <a:pt x="248538" y="227964"/>
                  </a:lnTo>
                  <a:lnTo>
                    <a:pt x="248538" y="226694"/>
                  </a:lnTo>
                  <a:close/>
                </a:path>
                <a:path w="257809" h="1474470">
                  <a:moveTo>
                    <a:pt x="12700" y="225425"/>
                  </a:moveTo>
                  <a:lnTo>
                    <a:pt x="3809" y="225425"/>
                  </a:lnTo>
                  <a:lnTo>
                    <a:pt x="3809" y="226694"/>
                  </a:lnTo>
                  <a:lnTo>
                    <a:pt x="12700" y="226694"/>
                  </a:lnTo>
                  <a:lnTo>
                    <a:pt x="12700" y="225425"/>
                  </a:lnTo>
                  <a:close/>
                </a:path>
                <a:path w="257809" h="1474470">
                  <a:moveTo>
                    <a:pt x="56641" y="225425"/>
                  </a:moveTo>
                  <a:lnTo>
                    <a:pt x="43179" y="225425"/>
                  </a:lnTo>
                  <a:lnTo>
                    <a:pt x="43179" y="226694"/>
                  </a:lnTo>
                  <a:lnTo>
                    <a:pt x="56641" y="226694"/>
                  </a:lnTo>
                  <a:lnTo>
                    <a:pt x="56641" y="225425"/>
                  </a:lnTo>
                  <a:close/>
                </a:path>
                <a:path w="257809" h="1474470">
                  <a:moveTo>
                    <a:pt x="224027" y="225425"/>
                  </a:moveTo>
                  <a:lnTo>
                    <a:pt x="208407" y="225425"/>
                  </a:lnTo>
                  <a:lnTo>
                    <a:pt x="208407" y="226694"/>
                  </a:lnTo>
                  <a:lnTo>
                    <a:pt x="224027" y="226694"/>
                  </a:lnTo>
                  <a:lnTo>
                    <a:pt x="224027" y="225425"/>
                  </a:lnTo>
                  <a:close/>
                </a:path>
                <a:path w="257809" h="1474470">
                  <a:moveTo>
                    <a:pt x="247141" y="225425"/>
                  </a:moveTo>
                  <a:lnTo>
                    <a:pt x="231520" y="225425"/>
                  </a:lnTo>
                  <a:lnTo>
                    <a:pt x="231520" y="226694"/>
                  </a:lnTo>
                  <a:lnTo>
                    <a:pt x="247141" y="226694"/>
                  </a:lnTo>
                  <a:lnTo>
                    <a:pt x="247141" y="225425"/>
                  </a:lnTo>
                  <a:close/>
                </a:path>
                <a:path w="257809" h="1474470">
                  <a:moveTo>
                    <a:pt x="14224" y="224155"/>
                  </a:moveTo>
                  <a:lnTo>
                    <a:pt x="4444" y="224155"/>
                  </a:lnTo>
                  <a:lnTo>
                    <a:pt x="4444" y="225425"/>
                  </a:lnTo>
                  <a:lnTo>
                    <a:pt x="14224" y="225425"/>
                  </a:lnTo>
                  <a:lnTo>
                    <a:pt x="14224" y="224155"/>
                  </a:lnTo>
                  <a:close/>
                </a:path>
                <a:path w="257809" h="1474470">
                  <a:moveTo>
                    <a:pt x="54355" y="224155"/>
                  </a:moveTo>
                  <a:lnTo>
                    <a:pt x="40258" y="224155"/>
                  </a:lnTo>
                  <a:lnTo>
                    <a:pt x="40258" y="225425"/>
                  </a:lnTo>
                  <a:lnTo>
                    <a:pt x="54355" y="225425"/>
                  </a:lnTo>
                  <a:lnTo>
                    <a:pt x="54355" y="224155"/>
                  </a:lnTo>
                  <a:close/>
                </a:path>
                <a:path w="257809" h="1474470">
                  <a:moveTo>
                    <a:pt x="245617" y="224155"/>
                  </a:moveTo>
                  <a:lnTo>
                    <a:pt x="210565" y="224155"/>
                  </a:lnTo>
                  <a:lnTo>
                    <a:pt x="210565" y="225425"/>
                  </a:lnTo>
                  <a:lnTo>
                    <a:pt x="245617" y="225425"/>
                  </a:lnTo>
                  <a:lnTo>
                    <a:pt x="245617" y="224155"/>
                  </a:lnTo>
                  <a:close/>
                </a:path>
                <a:path w="257809" h="1474470">
                  <a:moveTo>
                    <a:pt x="14858" y="222884"/>
                  </a:moveTo>
                  <a:lnTo>
                    <a:pt x="5206" y="222884"/>
                  </a:lnTo>
                  <a:lnTo>
                    <a:pt x="5206" y="224155"/>
                  </a:lnTo>
                  <a:lnTo>
                    <a:pt x="14858" y="224155"/>
                  </a:lnTo>
                  <a:lnTo>
                    <a:pt x="14858" y="222884"/>
                  </a:lnTo>
                  <a:close/>
                </a:path>
                <a:path w="257809" h="1474470">
                  <a:moveTo>
                    <a:pt x="52831" y="222884"/>
                  </a:moveTo>
                  <a:lnTo>
                    <a:pt x="39496" y="222884"/>
                  </a:lnTo>
                  <a:lnTo>
                    <a:pt x="39496" y="224155"/>
                  </a:lnTo>
                  <a:lnTo>
                    <a:pt x="52831" y="224155"/>
                  </a:lnTo>
                  <a:lnTo>
                    <a:pt x="52831" y="222884"/>
                  </a:lnTo>
                  <a:close/>
                </a:path>
                <a:path w="257809" h="1474470">
                  <a:moveTo>
                    <a:pt x="244093" y="222884"/>
                  </a:moveTo>
                  <a:lnTo>
                    <a:pt x="211327" y="222884"/>
                  </a:lnTo>
                  <a:lnTo>
                    <a:pt x="211327" y="224155"/>
                  </a:lnTo>
                  <a:lnTo>
                    <a:pt x="244093" y="224155"/>
                  </a:lnTo>
                  <a:lnTo>
                    <a:pt x="244093" y="222884"/>
                  </a:lnTo>
                  <a:close/>
                </a:path>
                <a:path w="257809" h="1474470">
                  <a:moveTo>
                    <a:pt x="17144" y="221614"/>
                  </a:moveTo>
                  <a:lnTo>
                    <a:pt x="5968" y="221614"/>
                  </a:lnTo>
                  <a:lnTo>
                    <a:pt x="5968" y="222884"/>
                  </a:lnTo>
                  <a:lnTo>
                    <a:pt x="17144" y="222884"/>
                  </a:lnTo>
                  <a:lnTo>
                    <a:pt x="17144" y="221614"/>
                  </a:lnTo>
                  <a:close/>
                </a:path>
                <a:path w="257809" h="1474470">
                  <a:moveTo>
                    <a:pt x="50672" y="221614"/>
                  </a:moveTo>
                  <a:lnTo>
                    <a:pt x="36449" y="221614"/>
                  </a:lnTo>
                  <a:lnTo>
                    <a:pt x="36449" y="222884"/>
                  </a:lnTo>
                  <a:lnTo>
                    <a:pt x="50672" y="222884"/>
                  </a:lnTo>
                  <a:lnTo>
                    <a:pt x="50672" y="221614"/>
                  </a:lnTo>
                  <a:close/>
                </a:path>
                <a:path w="257809" h="1474470">
                  <a:moveTo>
                    <a:pt x="242569" y="221614"/>
                  </a:moveTo>
                  <a:lnTo>
                    <a:pt x="213613" y="221614"/>
                  </a:lnTo>
                  <a:lnTo>
                    <a:pt x="213613" y="222884"/>
                  </a:lnTo>
                  <a:lnTo>
                    <a:pt x="242569" y="222884"/>
                  </a:lnTo>
                  <a:lnTo>
                    <a:pt x="242569" y="221614"/>
                  </a:lnTo>
                  <a:close/>
                </a:path>
                <a:path w="257809" h="1474470">
                  <a:moveTo>
                    <a:pt x="20065" y="220344"/>
                  </a:moveTo>
                  <a:lnTo>
                    <a:pt x="7492" y="220344"/>
                  </a:lnTo>
                  <a:lnTo>
                    <a:pt x="7492" y="221614"/>
                  </a:lnTo>
                  <a:lnTo>
                    <a:pt x="20065" y="221614"/>
                  </a:lnTo>
                  <a:lnTo>
                    <a:pt x="20065" y="220344"/>
                  </a:lnTo>
                  <a:close/>
                </a:path>
                <a:path w="257809" h="1474470">
                  <a:moveTo>
                    <a:pt x="48387" y="220344"/>
                  </a:moveTo>
                  <a:lnTo>
                    <a:pt x="34289" y="220344"/>
                  </a:lnTo>
                  <a:lnTo>
                    <a:pt x="34289" y="221614"/>
                  </a:lnTo>
                  <a:lnTo>
                    <a:pt x="48387" y="221614"/>
                  </a:lnTo>
                  <a:lnTo>
                    <a:pt x="48387" y="220344"/>
                  </a:lnTo>
                  <a:close/>
                </a:path>
                <a:path w="257809" h="1474470">
                  <a:moveTo>
                    <a:pt x="239648" y="220344"/>
                  </a:moveTo>
                  <a:lnTo>
                    <a:pt x="216535" y="220344"/>
                  </a:lnTo>
                  <a:lnTo>
                    <a:pt x="216535" y="221614"/>
                  </a:lnTo>
                  <a:lnTo>
                    <a:pt x="239648" y="221614"/>
                  </a:lnTo>
                  <a:lnTo>
                    <a:pt x="239648" y="220344"/>
                  </a:lnTo>
                  <a:close/>
                </a:path>
                <a:path w="257809" h="1474470">
                  <a:moveTo>
                    <a:pt x="46227" y="219075"/>
                  </a:moveTo>
                  <a:lnTo>
                    <a:pt x="9016" y="219075"/>
                  </a:lnTo>
                  <a:lnTo>
                    <a:pt x="9016" y="220344"/>
                  </a:lnTo>
                  <a:lnTo>
                    <a:pt x="46227" y="220344"/>
                  </a:lnTo>
                  <a:lnTo>
                    <a:pt x="46227" y="219075"/>
                  </a:lnTo>
                  <a:close/>
                </a:path>
                <a:path w="257809" h="1474470">
                  <a:moveTo>
                    <a:pt x="235203" y="219075"/>
                  </a:moveTo>
                  <a:lnTo>
                    <a:pt x="220344" y="219075"/>
                  </a:lnTo>
                  <a:lnTo>
                    <a:pt x="220344" y="220344"/>
                  </a:lnTo>
                  <a:lnTo>
                    <a:pt x="235203" y="220344"/>
                  </a:lnTo>
                  <a:lnTo>
                    <a:pt x="235203" y="219075"/>
                  </a:lnTo>
                  <a:close/>
                </a:path>
                <a:path w="257809" h="1474470">
                  <a:moveTo>
                    <a:pt x="44703" y="217805"/>
                  </a:moveTo>
                  <a:lnTo>
                    <a:pt x="9651" y="217805"/>
                  </a:lnTo>
                  <a:lnTo>
                    <a:pt x="9651" y="219075"/>
                  </a:lnTo>
                  <a:lnTo>
                    <a:pt x="44703" y="219075"/>
                  </a:lnTo>
                  <a:lnTo>
                    <a:pt x="44703" y="217805"/>
                  </a:lnTo>
                  <a:close/>
                </a:path>
                <a:path w="257809" h="1474470">
                  <a:moveTo>
                    <a:pt x="42417" y="216534"/>
                  </a:moveTo>
                  <a:lnTo>
                    <a:pt x="11175" y="216534"/>
                  </a:lnTo>
                  <a:lnTo>
                    <a:pt x="11175" y="217805"/>
                  </a:lnTo>
                  <a:lnTo>
                    <a:pt x="42417" y="217805"/>
                  </a:lnTo>
                  <a:lnTo>
                    <a:pt x="42417" y="216534"/>
                  </a:lnTo>
                  <a:close/>
                </a:path>
                <a:path w="257809" h="1474470">
                  <a:moveTo>
                    <a:pt x="40258" y="215264"/>
                  </a:moveTo>
                  <a:lnTo>
                    <a:pt x="14224" y="215264"/>
                  </a:lnTo>
                  <a:lnTo>
                    <a:pt x="14224" y="216534"/>
                  </a:lnTo>
                  <a:lnTo>
                    <a:pt x="40258" y="216534"/>
                  </a:lnTo>
                  <a:lnTo>
                    <a:pt x="40258" y="215264"/>
                  </a:lnTo>
                  <a:close/>
                </a:path>
                <a:path w="257809" h="1474470">
                  <a:moveTo>
                    <a:pt x="38734" y="213994"/>
                  </a:moveTo>
                  <a:lnTo>
                    <a:pt x="15620" y="213994"/>
                  </a:lnTo>
                  <a:lnTo>
                    <a:pt x="15620" y="215264"/>
                  </a:lnTo>
                  <a:lnTo>
                    <a:pt x="38734" y="215264"/>
                  </a:lnTo>
                  <a:lnTo>
                    <a:pt x="38734" y="213994"/>
                  </a:lnTo>
                  <a:close/>
                </a:path>
                <a:path w="257809" h="1474470">
                  <a:moveTo>
                    <a:pt x="34289" y="212725"/>
                  </a:moveTo>
                  <a:lnTo>
                    <a:pt x="19430" y="212725"/>
                  </a:lnTo>
                  <a:lnTo>
                    <a:pt x="19430" y="213994"/>
                  </a:lnTo>
                  <a:lnTo>
                    <a:pt x="34289" y="213994"/>
                  </a:lnTo>
                  <a:lnTo>
                    <a:pt x="34289" y="212725"/>
                  </a:lnTo>
                  <a:close/>
                </a:path>
                <a:path w="257809" h="1474470">
                  <a:moveTo>
                    <a:pt x="35559" y="792353"/>
                  </a:moveTo>
                  <a:lnTo>
                    <a:pt x="18033" y="792353"/>
                  </a:lnTo>
                  <a:lnTo>
                    <a:pt x="18033" y="793623"/>
                  </a:lnTo>
                  <a:lnTo>
                    <a:pt x="35559" y="793623"/>
                  </a:lnTo>
                  <a:lnTo>
                    <a:pt x="35559" y="792353"/>
                  </a:lnTo>
                  <a:close/>
                </a:path>
                <a:path w="257809" h="1474470">
                  <a:moveTo>
                    <a:pt x="39242" y="791083"/>
                  </a:moveTo>
                  <a:lnTo>
                    <a:pt x="14350" y="791083"/>
                  </a:lnTo>
                  <a:lnTo>
                    <a:pt x="14350" y="792353"/>
                  </a:lnTo>
                  <a:lnTo>
                    <a:pt x="39242" y="792353"/>
                  </a:lnTo>
                  <a:lnTo>
                    <a:pt x="39242" y="791083"/>
                  </a:lnTo>
                  <a:close/>
                </a:path>
                <a:path w="257809" h="1474470">
                  <a:moveTo>
                    <a:pt x="42290" y="789813"/>
                  </a:moveTo>
                  <a:lnTo>
                    <a:pt x="11429" y="789813"/>
                  </a:lnTo>
                  <a:lnTo>
                    <a:pt x="11429" y="791083"/>
                  </a:lnTo>
                  <a:lnTo>
                    <a:pt x="42290" y="791083"/>
                  </a:lnTo>
                  <a:lnTo>
                    <a:pt x="42290" y="789813"/>
                  </a:lnTo>
                  <a:close/>
                </a:path>
                <a:path w="257809" h="1474470">
                  <a:moveTo>
                    <a:pt x="43052" y="788543"/>
                  </a:moveTo>
                  <a:lnTo>
                    <a:pt x="10667" y="788543"/>
                  </a:lnTo>
                  <a:lnTo>
                    <a:pt x="10667" y="789813"/>
                  </a:lnTo>
                  <a:lnTo>
                    <a:pt x="43052" y="789813"/>
                  </a:lnTo>
                  <a:lnTo>
                    <a:pt x="43052" y="788543"/>
                  </a:lnTo>
                  <a:close/>
                </a:path>
                <a:path w="257809" h="1474470">
                  <a:moveTo>
                    <a:pt x="44450" y="787273"/>
                  </a:moveTo>
                  <a:lnTo>
                    <a:pt x="9143" y="787273"/>
                  </a:lnTo>
                  <a:lnTo>
                    <a:pt x="9143" y="788543"/>
                  </a:lnTo>
                  <a:lnTo>
                    <a:pt x="44450" y="788543"/>
                  </a:lnTo>
                  <a:lnTo>
                    <a:pt x="44450" y="787273"/>
                  </a:lnTo>
                  <a:close/>
                </a:path>
                <a:path w="257809" h="1474470">
                  <a:moveTo>
                    <a:pt x="21081" y="786003"/>
                  </a:moveTo>
                  <a:lnTo>
                    <a:pt x="7619" y="786003"/>
                  </a:lnTo>
                  <a:lnTo>
                    <a:pt x="7619" y="787273"/>
                  </a:lnTo>
                  <a:lnTo>
                    <a:pt x="21081" y="787273"/>
                  </a:lnTo>
                  <a:lnTo>
                    <a:pt x="21081" y="786003"/>
                  </a:lnTo>
                  <a:close/>
                </a:path>
                <a:path w="257809" h="1474470">
                  <a:moveTo>
                    <a:pt x="46227" y="786003"/>
                  </a:moveTo>
                  <a:lnTo>
                    <a:pt x="32638" y="786003"/>
                  </a:lnTo>
                  <a:lnTo>
                    <a:pt x="32638" y="787273"/>
                  </a:lnTo>
                  <a:lnTo>
                    <a:pt x="46227" y="787273"/>
                  </a:lnTo>
                  <a:lnTo>
                    <a:pt x="46227" y="786003"/>
                  </a:lnTo>
                  <a:close/>
                </a:path>
                <a:path w="257809" h="1474470">
                  <a:moveTo>
                    <a:pt x="18795" y="784733"/>
                  </a:moveTo>
                  <a:lnTo>
                    <a:pt x="6857" y="784733"/>
                  </a:lnTo>
                  <a:lnTo>
                    <a:pt x="6857" y="786003"/>
                  </a:lnTo>
                  <a:lnTo>
                    <a:pt x="18795" y="786003"/>
                  </a:lnTo>
                  <a:lnTo>
                    <a:pt x="18795" y="784733"/>
                  </a:lnTo>
                  <a:close/>
                </a:path>
                <a:path w="257809" h="1474470">
                  <a:moveTo>
                    <a:pt x="46862" y="784733"/>
                  </a:moveTo>
                  <a:lnTo>
                    <a:pt x="34797" y="784733"/>
                  </a:lnTo>
                  <a:lnTo>
                    <a:pt x="34797" y="786003"/>
                  </a:lnTo>
                  <a:lnTo>
                    <a:pt x="46862" y="786003"/>
                  </a:lnTo>
                  <a:lnTo>
                    <a:pt x="46862" y="784733"/>
                  </a:lnTo>
                  <a:close/>
                </a:path>
                <a:path w="257809" h="1474470">
                  <a:moveTo>
                    <a:pt x="15875" y="783463"/>
                  </a:moveTo>
                  <a:lnTo>
                    <a:pt x="5206" y="783463"/>
                  </a:lnTo>
                  <a:lnTo>
                    <a:pt x="5206" y="784733"/>
                  </a:lnTo>
                  <a:lnTo>
                    <a:pt x="15875" y="784733"/>
                  </a:lnTo>
                  <a:lnTo>
                    <a:pt x="15875" y="783463"/>
                  </a:lnTo>
                  <a:close/>
                </a:path>
                <a:path w="257809" h="1474470">
                  <a:moveTo>
                    <a:pt x="48387" y="783463"/>
                  </a:moveTo>
                  <a:lnTo>
                    <a:pt x="37845" y="783463"/>
                  </a:lnTo>
                  <a:lnTo>
                    <a:pt x="37845" y="784733"/>
                  </a:lnTo>
                  <a:lnTo>
                    <a:pt x="48387" y="784733"/>
                  </a:lnTo>
                  <a:lnTo>
                    <a:pt x="48387" y="783463"/>
                  </a:lnTo>
                  <a:close/>
                </a:path>
                <a:path w="257809" h="1474470">
                  <a:moveTo>
                    <a:pt x="12826" y="780923"/>
                  </a:moveTo>
                  <a:lnTo>
                    <a:pt x="3809" y="780923"/>
                  </a:lnTo>
                  <a:lnTo>
                    <a:pt x="3809" y="783463"/>
                  </a:lnTo>
                  <a:lnTo>
                    <a:pt x="14350" y="783463"/>
                  </a:lnTo>
                  <a:lnTo>
                    <a:pt x="14350" y="782193"/>
                  </a:lnTo>
                  <a:lnTo>
                    <a:pt x="12826" y="782193"/>
                  </a:lnTo>
                  <a:lnTo>
                    <a:pt x="12826" y="780923"/>
                  </a:lnTo>
                  <a:close/>
                </a:path>
                <a:path w="257809" h="1474470">
                  <a:moveTo>
                    <a:pt x="49911" y="780923"/>
                  </a:moveTo>
                  <a:lnTo>
                    <a:pt x="40004" y="780923"/>
                  </a:lnTo>
                  <a:lnTo>
                    <a:pt x="40004" y="782193"/>
                  </a:lnTo>
                  <a:lnTo>
                    <a:pt x="39242" y="782193"/>
                  </a:lnTo>
                  <a:lnTo>
                    <a:pt x="39242" y="783463"/>
                  </a:lnTo>
                  <a:lnTo>
                    <a:pt x="49911" y="783463"/>
                  </a:lnTo>
                  <a:lnTo>
                    <a:pt x="49911" y="780923"/>
                  </a:lnTo>
                  <a:close/>
                </a:path>
                <a:path w="257809" h="1474470">
                  <a:moveTo>
                    <a:pt x="12064" y="779653"/>
                  </a:moveTo>
                  <a:lnTo>
                    <a:pt x="3047" y="779653"/>
                  </a:lnTo>
                  <a:lnTo>
                    <a:pt x="3047" y="780923"/>
                  </a:lnTo>
                  <a:lnTo>
                    <a:pt x="12064" y="780923"/>
                  </a:lnTo>
                  <a:lnTo>
                    <a:pt x="12064" y="779653"/>
                  </a:lnTo>
                  <a:close/>
                </a:path>
                <a:path w="257809" h="1474470">
                  <a:moveTo>
                    <a:pt x="50672" y="779653"/>
                  </a:moveTo>
                  <a:lnTo>
                    <a:pt x="41528" y="779653"/>
                  </a:lnTo>
                  <a:lnTo>
                    <a:pt x="41528" y="780923"/>
                  </a:lnTo>
                  <a:lnTo>
                    <a:pt x="50672" y="780923"/>
                  </a:lnTo>
                  <a:lnTo>
                    <a:pt x="50672" y="779653"/>
                  </a:lnTo>
                  <a:close/>
                </a:path>
                <a:path w="257809" h="1474470">
                  <a:moveTo>
                    <a:pt x="10413" y="778383"/>
                  </a:moveTo>
                  <a:lnTo>
                    <a:pt x="2286" y="778383"/>
                  </a:lnTo>
                  <a:lnTo>
                    <a:pt x="2286" y="779653"/>
                  </a:lnTo>
                  <a:lnTo>
                    <a:pt x="10413" y="779653"/>
                  </a:lnTo>
                  <a:lnTo>
                    <a:pt x="10413" y="778383"/>
                  </a:lnTo>
                  <a:close/>
                </a:path>
                <a:path w="257809" h="1474470">
                  <a:moveTo>
                    <a:pt x="51434" y="778383"/>
                  </a:moveTo>
                  <a:lnTo>
                    <a:pt x="43179" y="778383"/>
                  </a:lnTo>
                  <a:lnTo>
                    <a:pt x="43179" y="779653"/>
                  </a:lnTo>
                  <a:lnTo>
                    <a:pt x="51434" y="779653"/>
                  </a:lnTo>
                  <a:lnTo>
                    <a:pt x="51434" y="778383"/>
                  </a:lnTo>
                  <a:close/>
                </a:path>
                <a:path w="257809" h="1474470">
                  <a:moveTo>
                    <a:pt x="9651" y="777113"/>
                  </a:moveTo>
                  <a:lnTo>
                    <a:pt x="1524" y="777113"/>
                  </a:lnTo>
                  <a:lnTo>
                    <a:pt x="1524" y="778383"/>
                  </a:lnTo>
                  <a:lnTo>
                    <a:pt x="9651" y="778383"/>
                  </a:lnTo>
                  <a:lnTo>
                    <a:pt x="9651" y="777113"/>
                  </a:lnTo>
                  <a:close/>
                </a:path>
                <a:path w="257809" h="1474470">
                  <a:moveTo>
                    <a:pt x="52069" y="777113"/>
                  </a:moveTo>
                  <a:lnTo>
                    <a:pt x="43941" y="777113"/>
                  </a:lnTo>
                  <a:lnTo>
                    <a:pt x="43941" y="778383"/>
                  </a:lnTo>
                  <a:lnTo>
                    <a:pt x="52069" y="778383"/>
                  </a:lnTo>
                  <a:lnTo>
                    <a:pt x="52069" y="777113"/>
                  </a:lnTo>
                  <a:close/>
                </a:path>
                <a:path w="257809" h="1474470">
                  <a:moveTo>
                    <a:pt x="8254" y="774573"/>
                  </a:moveTo>
                  <a:lnTo>
                    <a:pt x="762" y="774573"/>
                  </a:lnTo>
                  <a:lnTo>
                    <a:pt x="762" y="777113"/>
                  </a:lnTo>
                  <a:lnTo>
                    <a:pt x="9016" y="777113"/>
                  </a:lnTo>
                  <a:lnTo>
                    <a:pt x="9016" y="775843"/>
                  </a:lnTo>
                  <a:lnTo>
                    <a:pt x="8254" y="775843"/>
                  </a:lnTo>
                  <a:lnTo>
                    <a:pt x="8254" y="774573"/>
                  </a:lnTo>
                  <a:close/>
                </a:path>
                <a:path w="257809" h="1474470">
                  <a:moveTo>
                    <a:pt x="52831" y="774573"/>
                  </a:moveTo>
                  <a:lnTo>
                    <a:pt x="45465" y="774573"/>
                  </a:lnTo>
                  <a:lnTo>
                    <a:pt x="45465" y="775843"/>
                  </a:lnTo>
                  <a:lnTo>
                    <a:pt x="44703" y="775843"/>
                  </a:lnTo>
                  <a:lnTo>
                    <a:pt x="44703" y="777113"/>
                  </a:lnTo>
                  <a:lnTo>
                    <a:pt x="52831" y="777113"/>
                  </a:lnTo>
                  <a:lnTo>
                    <a:pt x="52831" y="774573"/>
                  </a:lnTo>
                  <a:close/>
                </a:path>
                <a:path w="257809" h="1474470">
                  <a:moveTo>
                    <a:pt x="8254" y="637413"/>
                  </a:moveTo>
                  <a:lnTo>
                    <a:pt x="762" y="637413"/>
                  </a:lnTo>
                  <a:lnTo>
                    <a:pt x="762" y="638683"/>
                  </a:lnTo>
                  <a:lnTo>
                    <a:pt x="0" y="638683"/>
                  </a:lnTo>
                  <a:lnTo>
                    <a:pt x="0" y="774573"/>
                  </a:lnTo>
                  <a:lnTo>
                    <a:pt x="7492" y="774573"/>
                  </a:lnTo>
                  <a:lnTo>
                    <a:pt x="7492" y="772033"/>
                  </a:lnTo>
                  <a:lnTo>
                    <a:pt x="6730" y="772033"/>
                  </a:lnTo>
                  <a:lnTo>
                    <a:pt x="6730" y="642493"/>
                  </a:lnTo>
                  <a:lnTo>
                    <a:pt x="7492" y="642493"/>
                  </a:lnTo>
                  <a:lnTo>
                    <a:pt x="7492" y="639953"/>
                  </a:lnTo>
                  <a:lnTo>
                    <a:pt x="8254" y="639953"/>
                  </a:lnTo>
                  <a:lnTo>
                    <a:pt x="8254" y="637413"/>
                  </a:lnTo>
                  <a:close/>
                </a:path>
                <a:path w="257809" h="1474470">
                  <a:moveTo>
                    <a:pt x="240157" y="667893"/>
                  </a:moveTo>
                  <a:lnTo>
                    <a:pt x="46862" y="667893"/>
                  </a:lnTo>
                  <a:lnTo>
                    <a:pt x="46862" y="770763"/>
                  </a:lnTo>
                  <a:lnTo>
                    <a:pt x="46227" y="770763"/>
                  </a:lnTo>
                  <a:lnTo>
                    <a:pt x="46227" y="774573"/>
                  </a:lnTo>
                  <a:lnTo>
                    <a:pt x="53593" y="774573"/>
                  </a:lnTo>
                  <a:lnTo>
                    <a:pt x="53593" y="674243"/>
                  </a:lnTo>
                  <a:lnTo>
                    <a:pt x="138302" y="674243"/>
                  </a:lnTo>
                  <a:lnTo>
                    <a:pt x="138302" y="672973"/>
                  </a:lnTo>
                  <a:lnTo>
                    <a:pt x="160908" y="672973"/>
                  </a:lnTo>
                  <a:lnTo>
                    <a:pt x="160908" y="671703"/>
                  </a:lnTo>
                  <a:lnTo>
                    <a:pt x="206883" y="671703"/>
                  </a:lnTo>
                  <a:lnTo>
                    <a:pt x="206883" y="670433"/>
                  </a:lnTo>
                  <a:lnTo>
                    <a:pt x="237997" y="670433"/>
                  </a:lnTo>
                  <a:lnTo>
                    <a:pt x="237997" y="669163"/>
                  </a:lnTo>
                  <a:lnTo>
                    <a:pt x="240157" y="669163"/>
                  </a:lnTo>
                  <a:lnTo>
                    <a:pt x="240157" y="667893"/>
                  </a:lnTo>
                  <a:close/>
                </a:path>
                <a:path w="257809" h="1474470">
                  <a:moveTo>
                    <a:pt x="242442" y="666623"/>
                  </a:moveTo>
                  <a:lnTo>
                    <a:pt x="106806" y="666623"/>
                  </a:lnTo>
                  <a:lnTo>
                    <a:pt x="106806" y="667893"/>
                  </a:lnTo>
                  <a:lnTo>
                    <a:pt x="242442" y="667893"/>
                  </a:lnTo>
                  <a:lnTo>
                    <a:pt x="242442" y="666623"/>
                  </a:lnTo>
                  <a:close/>
                </a:path>
                <a:path w="257809" h="1474470">
                  <a:moveTo>
                    <a:pt x="245363" y="665353"/>
                  </a:moveTo>
                  <a:lnTo>
                    <a:pt x="155320" y="665353"/>
                  </a:lnTo>
                  <a:lnTo>
                    <a:pt x="155320" y="666623"/>
                  </a:lnTo>
                  <a:lnTo>
                    <a:pt x="245363" y="666623"/>
                  </a:lnTo>
                  <a:lnTo>
                    <a:pt x="245363" y="665353"/>
                  </a:lnTo>
                  <a:close/>
                </a:path>
                <a:path w="257809" h="1474470">
                  <a:moveTo>
                    <a:pt x="246125" y="664083"/>
                  </a:moveTo>
                  <a:lnTo>
                    <a:pt x="177291" y="664083"/>
                  </a:lnTo>
                  <a:lnTo>
                    <a:pt x="177291" y="665353"/>
                  </a:lnTo>
                  <a:lnTo>
                    <a:pt x="246125" y="665353"/>
                  </a:lnTo>
                  <a:lnTo>
                    <a:pt x="246125" y="664083"/>
                  </a:lnTo>
                  <a:close/>
                </a:path>
                <a:path w="257809" h="1474470">
                  <a:moveTo>
                    <a:pt x="247649" y="662813"/>
                  </a:moveTo>
                  <a:lnTo>
                    <a:pt x="230377" y="662813"/>
                  </a:lnTo>
                  <a:lnTo>
                    <a:pt x="230377" y="664083"/>
                  </a:lnTo>
                  <a:lnTo>
                    <a:pt x="247649" y="664083"/>
                  </a:lnTo>
                  <a:lnTo>
                    <a:pt x="247649" y="662813"/>
                  </a:lnTo>
                  <a:close/>
                </a:path>
                <a:path w="257809" h="1474470">
                  <a:moveTo>
                    <a:pt x="249173" y="661543"/>
                  </a:moveTo>
                  <a:lnTo>
                    <a:pt x="237997" y="661543"/>
                  </a:lnTo>
                  <a:lnTo>
                    <a:pt x="237997" y="662813"/>
                  </a:lnTo>
                  <a:lnTo>
                    <a:pt x="249173" y="662813"/>
                  </a:lnTo>
                  <a:lnTo>
                    <a:pt x="249173" y="661543"/>
                  </a:lnTo>
                  <a:close/>
                </a:path>
                <a:path w="257809" h="1474470">
                  <a:moveTo>
                    <a:pt x="250824" y="660273"/>
                  </a:moveTo>
                  <a:lnTo>
                    <a:pt x="240157" y="660273"/>
                  </a:lnTo>
                  <a:lnTo>
                    <a:pt x="240157" y="661543"/>
                  </a:lnTo>
                  <a:lnTo>
                    <a:pt x="250824" y="661543"/>
                  </a:lnTo>
                  <a:lnTo>
                    <a:pt x="250824" y="660273"/>
                  </a:lnTo>
                  <a:close/>
                </a:path>
                <a:path w="257809" h="1474470">
                  <a:moveTo>
                    <a:pt x="251587" y="659003"/>
                  </a:moveTo>
                  <a:lnTo>
                    <a:pt x="241681" y="659003"/>
                  </a:lnTo>
                  <a:lnTo>
                    <a:pt x="241681" y="660273"/>
                  </a:lnTo>
                  <a:lnTo>
                    <a:pt x="251587" y="660273"/>
                  </a:lnTo>
                  <a:lnTo>
                    <a:pt x="251587" y="659003"/>
                  </a:lnTo>
                  <a:close/>
                </a:path>
                <a:path w="257809" h="1474470">
                  <a:moveTo>
                    <a:pt x="252348" y="657733"/>
                  </a:moveTo>
                  <a:lnTo>
                    <a:pt x="243205" y="657733"/>
                  </a:lnTo>
                  <a:lnTo>
                    <a:pt x="243205" y="659003"/>
                  </a:lnTo>
                  <a:lnTo>
                    <a:pt x="252348" y="659003"/>
                  </a:lnTo>
                  <a:lnTo>
                    <a:pt x="252348" y="657733"/>
                  </a:lnTo>
                  <a:close/>
                </a:path>
                <a:path w="257809" h="1474470">
                  <a:moveTo>
                    <a:pt x="252984" y="656463"/>
                  </a:moveTo>
                  <a:lnTo>
                    <a:pt x="244728" y="656463"/>
                  </a:lnTo>
                  <a:lnTo>
                    <a:pt x="244728" y="657733"/>
                  </a:lnTo>
                  <a:lnTo>
                    <a:pt x="252984" y="657733"/>
                  </a:lnTo>
                  <a:lnTo>
                    <a:pt x="252984" y="656463"/>
                  </a:lnTo>
                  <a:close/>
                </a:path>
                <a:path w="257809" h="1474470">
                  <a:moveTo>
                    <a:pt x="253745" y="655193"/>
                  </a:moveTo>
                  <a:lnTo>
                    <a:pt x="245617" y="655193"/>
                  </a:lnTo>
                  <a:lnTo>
                    <a:pt x="245617" y="656463"/>
                  </a:lnTo>
                  <a:lnTo>
                    <a:pt x="253745" y="656463"/>
                  </a:lnTo>
                  <a:lnTo>
                    <a:pt x="253745" y="655193"/>
                  </a:lnTo>
                  <a:close/>
                </a:path>
                <a:path w="257809" h="1474470">
                  <a:moveTo>
                    <a:pt x="254508" y="652653"/>
                  </a:moveTo>
                  <a:lnTo>
                    <a:pt x="247776" y="652653"/>
                  </a:lnTo>
                  <a:lnTo>
                    <a:pt x="247776" y="653923"/>
                  </a:lnTo>
                  <a:lnTo>
                    <a:pt x="246380" y="653923"/>
                  </a:lnTo>
                  <a:lnTo>
                    <a:pt x="246380" y="655193"/>
                  </a:lnTo>
                  <a:lnTo>
                    <a:pt x="254508" y="655193"/>
                  </a:lnTo>
                  <a:lnTo>
                    <a:pt x="254508" y="652653"/>
                  </a:lnTo>
                  <a:close/>
                </a:path>
                <a:path w="257809" h="1474470">
                  <a:moveTo>
                    <a:pt x="255269" y="650113"/>
                  </a:moveTo>
                  <a:lnTo>
                    <a:pt x="248538" y="650113"/>
                  </a:lnTo>
                  <a:lnTo>
                    <a:pt x="248538" y="652653"/>
                  </a:lnTo>
                  <a:lnTo>
                    <a:pt x="255269" y="652653"/>
                  </a:lnTo>
                  <a:lnTo>
                    <a:pt x="255269" y="650113"/>
                  </a:lnTo>
                  <a:close/>
                </a:path>
                <a:path w="257809" h="1474470">
                  <a:moveTo>
                    <a:pt x="256032" y="637413"/>
                  </a:moveTo>
                  <a:lnTo>
                    <a:pt x="249300" y="637413"/>
                  </a:lnTo>
                  <a:lnTo>
                    <a:pt x="249300" y="641223"/>
                  </a:lnTo>
                  <a:lnTo>
                    <a:pt x="250062" y="641223"/>
                  </a:lnTo>
                  <a:lnTo>
                    <a:pt x="250062" y="646303"/>
                  </a:lnTo>
                  <a:lnTo>
                    <a:pt x="249300" y="646303"/>
                  </a:lnTo>
                  <a:lnTo>
                    <a:pt x="249300" y="650113"/>
                  </a:lnTo>
                  <a:lnTo>
                    <a:pt x="256032" y="650113"/>
                  </a:lnTo>
                  <a:lnTo>
                    <a:pt x="256032" y="637413"/>
                  </a:lnTo>
                  <a:close/>
                </a:path>
                <a:path w="257809" h="1474470">
                  <a:moveTo>
                    <a:pt x="10413" y="633603"/>
                  </a:moveTo>
                  <a:lnTo>
                    <a:pt x="2286" y="633603"/>
                  </a:lnTo>
                  <a:lnTo>
                    <a:pt x="2286" y="634873"/>
                  </a:lnTo>
                  <a:lnTo>
                    <a:pt x="1524" y="634873"/>
                  </a:lnTo>
                  <a:lnTo>
                    <a:pt x="1524" y="637413"/>
                  </a:lnTo>
                  <a:lnTo>
                    <a:pt x="9016" y="637413"/>
                  </a:lnTo>
                  <a:lnTo>
                    <a:pt x="9016" y="636143"/>
                  </a:lnTo>
                  <a:lnTo>
                    <a:pt x="10413" y="636143"/>
                  </a:lnTo>
                  <a:lnTo>
                    <a:pt x="10413" y="633603"/>
                  </a:lnTo>
                  <a:close/>
                </a:path>
                <a:path w="257809" h="1474470">
                  <a:moveTo>
                    <a:pt x="254508" y="632333"/>
                  </a:moveTo>
                  <a:lnTo>
                    <a:pt x="246380" y="632333"/>
                  </a:lnTo>
                  <a:lnTo>
                    <a:pt x="246380" y="633603"/>
                  </a:lnTo>
                  <a:lnTo>
                    <a:pt x="247776" y="633603"/>
                  </a:lnTo>
                  <a:lnTo>
                    <a:pt x="247776" y="636143"/>
                  </a:lnTo>
                  <a:lnTo>
                    <a:pt x="248538" y="636143"/>
                  </a:lnTo>
                  <a:lnTo>
                    <a:pt x="248538" y="637413"/>
                  </a:lnTo>
                  <a:lnTo>
                    <a:pt x="255269" y="637413"/>
                  </a:lnTo>
                  <a:lnTo>
                    <a:pt x="255269" y="634873"/>
                  </a:lnTo>
                  <a:lnTo>
                    <a:pt x="254508" y="634873"/>
                  </a:lnTo>
                  <a:lnTo>
                    <a:pt x="254508" y="632333"/>
                  </a:lnTo>
                  <a:close/>
                </a:path>
                <a:path w="257809" h="1474470">
                  <a:moveTo>
                    <a:pt x="12064" y="632333"/>
                  </a:moveTo>
                  <a:lnTo>
                    <a:pt x="3047" y="632333"/>
                  </a:lnTo>
                  <a:lnTo>
                    <a:pt x="3047" y="633603"/>
                  </a:lnTo>
                  <a:lnTo>
                    <a:pt x="12064" y="633603"/>
                  </a:lnTo>
                  <a:lnTo>
                    <a:pt x="12064" y="632333"/>
                  </a:lnTo>
                  <a:close/>
                </a:path>
                <a:path w="257809" h="1474470">
                  <a:moveTo>
                    <a:pt x="13588" y="631063"/>
                  </a:moveTo>
                  <a:lnTo>
                    <a:pt x="3809" y="631063"/>
                  </a:lnTo>
                  <a:lnTo>
                    <a:pt x="3809" y="632333"/>
                  </a:lnTo>
                  <a:lnTo>
                    <a:pt x="13588" y="632333"/>
                  </a:lnTo>
                  <a:lnTo>
                    <a:pt x="13588" y="631063"/>
                  </a:lnTo>
                  <a:close/>
                </a:path>
                <a:path w="257809" h="1474470">
                  <a:moveTo>
                    <a:pt x="253745" y="631063"/>
                  </a:moveTo>
                  <a:lnTo>
                    <a:pt x="245617" y="631063"/>
                  </a:lnTo>
                  <a:lnTo>
                    <a:pt x="245617" y="632333"/>
                  </a:lnTo>
                  <a:lnTo>
                    <a:pt x="253745" y="632333"/>
                  </a:lnTo>
                  <a:lnTo>
                    <a:pt x="253745" y="631063"/>
                  </a:lnTo>
                  <a:close/>
                </a:path>
                <a:path w="257809" h="1474470">
                  <a:moveTo>
                    <a:pt x="15875" y="629793"/>
                  </a:moveTo>
                  <a:lnTo>
                    <a:pt x="5206" y="629793"/>
                  </a:lnTo>
                  <a:lnTo>
                    <a:pt x="5206" y="631063"/>
                  </a:lnTo>
                  <a:lnTo>
                    <a:pt x="15875" y="631063"/>
                  </a:lnTo>
                  <a:lnTo>
                    <a:pt x="15875" y="629793"/>
                  </a:lnTo>
                  <a:close/>
                </a:path>
                <a:path w="257809" h="1474470">
                  <a:moveTo>
                    <a:pt x="252348" y="628523"/>
                  </a:moveTo>
                  <a:lnTo>
                    <a:pt x="243205" y="628523"/>
                  </a:lnTo>
                  <a:lnTo>
                    <a:pt x="243205" y="629793"/>
                  </a:lnTo>
                  <a:lnTo>
                    <a:pt x="243966" y="629793"/>
                  </a:lnTo>
                  <a:lnTo>
                    <a:pt x="243966" y="631063"/>
                  </a:lnTo>
                  <a:lnTo>
                    <a:pt x="252348" y="631063"/>
                  </a:lnTo>
                  <a:lnTo>
                    <a:pt x="252348" y="628523"/>
                  </a:lnTo>
                  <a:close/>
                </a:path>
                <a:path w="257809" h="1474470">
                  <a:moveTo>
                    <a:pt x="17271" y="628523"/>
                  </a:moveTo>
                  <a:lnTo>
                    <a:pt x="5968" y="628523"/>
                  </a:lnTo>
                  <a:lnTo>
                    <a:pt x="5968" y="629793"/>
                  </a:lnTo>
                  <a:lnTo>
                    <a:pt x="17271" y="629793"/>
                  </a:lnTo>
                  <a:lnTo>
                    <a:pt x="17271" y="628523"/>
                  </a:lnTo>
                  <a:close/>
                </a:path>
                <a:path w="257809" h="1474470">
                  <a:moveTo>
                    <a:pt x="20319" y="627253"/>
                  </a:moveTo>
                  <a:lnTo>
                    <a:pt x="7619" y="627253"/>
                  </a:lnTo>
                  <a:lnTo>
                    <a:pt x="7619" y="628523"/>
                  </a:lnTo>
                  <a:lnTo>
                    <a:pt x="20319" y="628523"/>
                  </a:lnTo>
                  <a:lnTo>
                    <a:pt x="20319" y="627253"/>
                  </a:lnTo>
                  <a:close/>
                </a:path>
                <a:path w="257809" h="1474470">
                  <a:moveTo>
                    <a:pt x="99949" y="627253"/>
                  </a:moveTo>
                  <a:lnTo>
                    <a:pt x="57530" y="627253"/>
                  </a:lnTo>
                  <a:lnTo>
                    <a:pt x="57530" y="628523"/>
                  </a:lnTo>
                  <a:lnTo>
                    <a:pt x="99949" y="628523"/>
                  </a:lnTo>
                  <a:lnTo>
                    <a:pt x="99949" y="627253"/>
                  </a:lnTo>
                  <a:close/>
                </a:path>
                <a:path w="257809" h="1474470">
                  <a:moveTo>
                    <a:pt x="250824" y="627253"/>
                  </a:moveTo>
                  <a:lnTo>
                    <a:pt x="241681" y="627253"/>
                  </a:lnTo>
                  <a:lnTo>
                    <a:pt x="241681" y="628523"/>
                  </a:lnTo>
                  <a:lnTo>
                    <a:pt x="250824" y="628523"/>
                  </a:lnTo>
                  <a:lnTo>
                    <a:pt x="250824" y="627253"/>
                  </a:lnTo>
                  <a:close/>
                </a:path>
                <a:path w="257809" h="1474470">
                  <a:moveTo>
                    <a:pt x="152907" y="625983"/>
                  </a:moveTo>
                  <a:lnTo>
                    <a:pt x="9143" y="625983"/>
                  </a:lnTo>
                  <a:lnTo>
                    <a:pt x="9143" y="627253"/>
                  </a:lnTo>
                  <a:lnTo>
                    <a:pt x="152907" y="627253"/>
                  </a:lnTo>
                  <a:lnTo>
                    <a:pt x="152907" y="625983"/>
                  </a:lnTo>
                  <a:close/>
                </a:path>
                <a:path w="257809" h="1474470">
                  <a:moveTo>
                    <a:pt x="250062" y="625983"/>
                  </a:moveTo>
                  <a:lnTo>
                    <a:pt x="238760" y="625983"/>
                  </a:lnTo>
                  <a:lnTo>
                    <a:pt x="238760" y="627253"/>
                  </a:lnTo>
                  <a:lnTo>
                    <a:pt x="250062" y="627253"/>
                  </a:lnTo>
                  <a:lnTo>
                    <a:pt x="250062" y="625983"/>
                  </a:lnTo>
                  <a:close/>
                </a:path>
                <a:path w="257809" h="1474470">
                  <a:moveTo>
                    <a:pt x="176529" y="624713"/>
                  </a:moveTo>
                  <a:lnTo>
                    <a:pt x="9905" y="624713"/>
                  </a:lnTo>
                  <a:lnTo>
                    <a:pt x="9905" y="625983"/>
                  </a:lnTo>
                  <a:lnTo>
                    <a:pt x="176529" y="625983"/>
                  </a:lnTo>
                  <a:lnTo>
                    <a:pt x="176529" y="624713"/>
                  </a:lnTo>
                  <a:close/>
                </a:path>
                <a:path w="257809" h="1474470">
                  <a:moveTo>
                    <a:pt x="249173" y="624713"/>
                  </a:moveTo>
                  <a:lnTo>
                    <a:pt x="237236" y="624713"/>
                  </a:lnTo>
                  <a:lnTo>
                    <a:pt x="237236" y="625983"/>
                  </a:lnTo>
                  <a:lnTo>
                    <a:pt x="249173" y="625983"/>
                  </a:lnTo>
                  <a:lnTo>
                    <a:pt x="249173" y="624713"/>
                  </a:lnTo>
                  <a:close/>
                </a:path>
                <a:path w="257809" h="1474470">
                  <a:moveTo>
                    <a:pt x="247649" y="623443"/>
                  </a:moveTo>
                  <a:lnTo>
                    <a:pt x="11429" y="623443"/>
                  </a:lnTo>
                  <a:lnTo>
                    <a:pt x="11429" y="624713"/>
                  </a:lnTo>
                  <a:lnTo>
                    <a:pt x="247649" y="624713"/>
                  </a:lnTo>
                  <a:lnTo>
                    <a:pt x="247649" y="623443"/>
                  </a:lnTo>
                  <a:close/>
                </a:path>
                <a:path w="257809" h="1474470">
                  <a:moveTo>
                    <a:pt x="246125" y="622173"/>
                  </a:moveTo>
                  <a:lnTo>
                    <a:pt x="14350" y="622173"/>
                  </a:lnTo>
                  <a:lnTo>
                    <a:pt x="14350" y="623443"/>
                  </a:lnTo>
                  <a:lnTo>
                    <a:pt x="246125" y="623443"/>
                  </a:lnTo>
                  <a:lnTo>
                    <a:pt x="246125" y="622173"/>
                  </a:lnTo>
                  <a:close/>
                </a:path>
                <a:path w="257809" h="1474470">
                  <a:moveTo>
                    <a:pt x="66420" y="620903"/>
                  </a:moveTo>
                  <a:lnTo>
                    <a:pt x="17271" y="620903"/>
                  </a:lnTo>
                  <a:lnTo>
                    <a:pt x="17271" y="622173"/>
                  </a:lnTo>
                  <a:lnTo>
                    <a:pt x="66420" y="622173"/>
                  </a:lnTo>
                  <a:lnTo>
                    <a:pt x="66420" y="620903"/>
                  </a:lnTo>
                  <a:close/>
                </a:path>
                <a:path w="257809" h="1474470">
                  <a:moveTo>
                    <a:pt x="243966" y="620903"/>
                  </a:moveTo>
                  <a:lnTo>
                    <a:pt x="88391" y="620903"/>
                  </a:lnTo>
                  <a:lnTo>
                    <a:pt x="88391" y="622173"/>
                  </a:lnTo>
                  <a:lnTo>
                    <a:pt x="243966" y="622173"/>
                  </a:lnTo>
                  <a:lnTo>
                    <a:pt x="243966" y="620903"/>
                  </a:lnTo>
                  <a:close/>
                </a:path>
                <a:path w="257809" h="1474470">
                  <a:moveTo>
                    <a:pt x="40004" y="619633"/>
                  </a:moveTo>
                  <a:lnTo>
                    <a:pt x="20446" y="619633"/>
                  </a:lnTo>
                  <a:lnTo>
                    <a:pt x="20446" y="620903"/>
                  </a:lnTo>
                  <a:lnTo>
                    <a:pt x="40004" y="620903"/>
                  </a:lnTo>
                  <a:lnTo>
                    <a:pt x="40004" y="619633"/>
                  </a:lnTo>
                  <a:close/>
                </a:path>
                <a:path w="257809" h="1474470">
                  <a:moveTo>
                    <a:pt x="242442" y="619633"/>
                  </a:moveTo>
                  <a:lnTo>
                    <a:pt x="122427" y="619633"/>
                  </a:lnTo>
                  <a:lnTo>
                    <a:pt x="122427" y="620903"/>
                  </a:lnTo>
                  <a:lnTo>
                    <a:pt x="242442" y="620903"/>
                  </a:lnTo>
                  <a:lnTo>
                    <a:pt x="242442" y="619633"/>
                  </a:lnTo>
                  <a:close/>
                </a:path>
                <a:path w="257809" h="1474470">
                  <a:moveTo>
                    <a:pt x="239521" y="618363"/>
                  </a:moveTo>
                  <a:lnTo>
                    <a:pt x="169925" y="618363"/>
                  </a:lnTo>
                  <a:lnTo>
                    <a:pt x="169925" y="619633"/>
                  </a:lnTo>
                  <a:lnTo>
                    <a:pt x="239521" y="619633"/>
                  </a:lnTo>
                  <a:lnTo>
                    <a:pt x="239521" y="618363"/>
                  </a:lnTo>
                  <a:close/>
                </a:path>
                <a:path w="257809" h="1474470">
                  <a:moveTo>
                    <a:pt x="232537" y="617093"/>
                  </a:moveTo>
                  <a:lnTo>
                    <a:pt x="224409" y="617093"/>
                  </a:lnTo>
                  <a:lnTo>
                    <a:pt x="224409" y="618363"/>
                  </a:lnTo>
                  <a:lnTo>
                    <a:pt x="232537" y="618363"/>
                  </a:lnTo>
                  <a:lnTo>
                    <a:pt x="232537" y="617093"/>
                  </a:lnTo>
                  <a:close/>
                </a:path>
                <a:path w="257809" h="1474470">
                  <a:moveTo>
                    <a:pt x="37972" y="1472946"/>
                  </a:moveTo>
                  <a:lnTo>
                    <a:pt x="21589" y="1472946"/>
                  </a:lnTo>
                  <a:lnTo>
                    <a:pt x="21589" y="1474216"/>
                  </a:lnTo>
                  <a:lnTo>
                    <a:pt x="37972" y="1474216"/>
                  </a:lnTo>
                  <a:lnTo>
                    <a:pt x="37972" y="1472946"/>
                  </a:lnTo>
                  <a:close/>
                </a:path>
                <a:path w="257809" h="1474470">
                  <a:moveTo>
                    <a:pt x="41655" y="1471676"/>
                  </a:moveTo>
                  <a:lnTo>
                    <a:pt x="17906" y="1471676"/>
                  </a:lnTo>
                  <a:lnTo>
                    <a:pt x="17906" y="1472946"/>
                  </a:lnTo>
                  <a:lnTo>
                    <a:pt x="41655" y="1472946"/>
                  </a:lnTo>
                  <a:lnTo>
                    <a:pt x="41655" y="1471676"/>
                  </a:lnTo>
                  <a:close/>
                </a:path>
                <a:path w="257809" h="1474470">
                  <a:moveTo>
                    <a:pt x="44703" y="1470406"/>
                  </a:moveTo>
                  <a:lnTo>
                    <a:pt x="14858" y="1470406"/>
                  </a:lnTo>
                  <a:lnTo>
                    <a:pt x="14858" y="1471676"/>
                  </a:lnTo>
                  <a:lnTo>
                    <a:pt x="44703" y="1471676"/>
                  </a:lnTo>
                  <a:lnTo>
                    <a:pt x="44703" y="1470406"/>
                  </a:lnTo>
                  <a:close/>
                </a:path>
                <a:path w="257809" h="1474470">
                  <a:moveTo>
                    <a:pt x="45465" y="1469136"/>
                  </a:moveTo>
                  <a:lnTo>
                    <a:pt x="14224" y="1469136"/>
                  </a:lnTo>
                  <a:lnTo>
                    <a:pt x="14224" y="1470406"/>
                  </a:lnTo>
                  <a:lnTo>
                    <a:pt x="45465" y="1470406"/>
                  </a:lnTo>
                  <a:lnTo>
                    <a:pt x="45465" y="1469136"/>
                  </a:lnTo>
                  <a:close/>
                </a:path>
                <a:path w="257809" h="1474470">
                  <a:moveTo>
                    <a:pt x="47625" y="1467866"/>
                  </a:moveTo>
                  <a:lnTo>
                    <a:pt x="12700" y="1467866"/>
                  </a:lnTo>
                  <a:lnTo>
                    <a:pt x="12700" y="1469136"/>
                  </a:lnTo>
                  <a:lnTo>
                    <a:pt x="47625" y="1469136"/>
                  </a:lnTo>
                  <a:lnTo>
                    <a:pt x="47625" y="1467866"/>
                  </a:lnTo>
                  <a:close/>
                </a:path>
                <a:path w="257809" h="1474470">
                  <a:moveTo>
                    <a:pt x="24637" y="1466596"/>
                  </a:moveTo>
                  <a:lnTo>
                    <a:pt x="11175" y="1466596"/>
                  </a:lnTo>
                  <a:lnTo>
                    <a:pt x="11175" y="1467866"/>
                  </a:lnTo>
                  <a:lnTo>
                    <a:pt x="24637" y="1467866"/>
                  </a:lnTo>
                  <a:lnTo>
                    <a:pt x="24637" y="1466596"/>
                  </a:lnTo>
                  <a:close/>
                </a:path>
                <a:path w="257809" h="1474470">
                  <a:moveTo>
                    <a:pt x="49149" y="1466596"/>
                  </a:moveTo>
                  <a:lnTo>
                    <a:pt x="35051" y="1466596"/>
                  </a:lnTo>
                  <a:lnTo>
                    <a:pt x="35051" y="1467866"/>
                  </a:lnTo>
                  <a:lnTo>
                    <a:pt x="49149" y="1467866"/>
                  </a:lnTo>
                  <a:lnTo>
                    <a:pt x="49149" y="1466596"/>
                  </a:lnTo>
                  <a:close/>
                </a:path>
                <a:path w="257809" h="1474470">
                  <a:moveTo>
                    <a:pt x="22351" y="1465326"/>
                  </a:moveTo>
                  <a:lnTo>
                    <a:pt x="10413" y="1465326"/>
                  </a:lnTo>
                  <a:lnTo>
                    <a:pt x="10413" y="1466596"/>
                  </a:lnTo>
                  <a:lnTo>
                    <a:pt x="22351" y="1466596"/>
                  </a:lnTo>
                  <a:lnTo>
                    <a:pt x="22351" y="1465326"/>
                  </a:lnTo>
                  <a:close/>
                </a:path>
                <a:path w="257809" h="1474470">
                  <a:moveTo>
                    <a:pt x="49911" y="1465326"/>
                  </a:moveTo>
                  <a:lnTo>
                    <a:pt x="37211" y="1465326"/>
                  </a:lnTo>
                  <a:lnTo>
                    <a:pt x="37211" y="1466596"/>
                  </a:lnTo>
                  <a:lnTo>
                    <a:pt x="49911" y="1466596"/>
                  </a:lnTo>
                  <a:lnTo>
                    <a:pt x="49911" y="1465326"/>
                  </a:lnTo>
                  <a:close/>
                </a:path>
                <a:path w="257809" h="1474470">
                  <a:moveTo>
                    <a:pt x="19430" y="1464056"/>
                  </a:moveTo>
                  <a:lnTo>
                    <a:pt x="9016" y="1464056"/>
                  </a:lnTo>
                  <a:lnTo>
                    <a:pt x="9016" y="1465326"/>
                  </a:lnTo>
                  <a:lnTo>
                    <a:pt x="19430" y="1465326"/>
                  </a:lnTo>
                  <a:lnTo>
                    <a:pt x="19430" y="1464056"/>
                  </a:lnTo>
                  <a:close/>
                </a:path>
                <a:path w="257809" h="1474470">
                  <a:moveTo>
                    <a:pt x="51434" y="1464056"/>
                  </a:moveTo>
                  <a:lnTo>
                    <a:pt x="40258" y="1464056"/>
                  </a:lnTo>
                  <a:lnTo>
                    <a:pt x="40258" y="1465326"/>
                  </a:lnTo>
                  <a:lnTo>
                    <a:pt x="51434" y="1465326"/>
                  </a:lnTo>
                  <a:lnTo>
                    <a:pt x="51434" y="1464056"/>
                  </a:lnTo>
                  <a:close/>
                </a:path>
                <a:path w="257809" h="1474470">
                  <a:moveTo>
                    <a:pt x="235965" y="1464056"/>
                  </a:moveTo>
                  <a:lnTo>
                    <a:pt x="220980" y="1464056"/>
                  </a:lnTo>
                  <a:lnTo>
                    <a:pt x="220980" y="1465326"/>
                  </a:lnTo>
                  <a:lnTo>
                    <a:pt x="235965" y="1465326"/>
                  </a:lnTo>
                  <a:lnTo>
                    <a:pt x="235965" y="1464056"/>
                  </a:lnTo>
                  <a:close/>
                </a:path>
                <a:path w="257809" h="1474470">
                  <a:moveTo>
                    <a:pt x="16382" y="1461516"/>
                  </a:moveTo>
                  <a:lnTo>
                    <a:pt x="7492" y="1461516"/>
                  </a:lnTo>
                  <a:lnTo>
                    <a:pt x="7492" y="1464056"/>
                  </a:lnTo>
                  <a:lnTo>
                    <a:pt x="17906" y="1464056"/>
                  </a:lnTo>
                  <a:lnTo>
                    <a:pt x="17906" y="1462786"/>
                  </a:lnTo>
                  <a:lnTo>
                    <a:pt x="16382" y="1462786"/>
                  </a:lnTo>
                  <a:lnTo>
                    <a:pt x="16382" y="1461516"/>
                  </a:lnTo>
                  <a:close/>
                </a:path>
                <a:path w="257809" h="1474470">
                  <a:moveTo>
                    <a:pt x="52069" y="1462786"/>
                  </a:moveTo>
                  <a:lnTo>
                    <a:pt x="42417" y="1462786"/>
                  </a:lnTo>
                  <a:lnTo>
                    <a:pt x="42417" y="1464056"/>
                  </a:lnTo>
                  <a:lnTo>
                    <a:pt x="52069" y="1464056"/>
                  </a:lnTo>
                  <a:lnTo>
                    <a:pt x="52069" y="1462786"/>
                  </a:lnTo>
                  <a:close/>
                </a:path>
                <a:path w="257809" h="1474470">
                  <a:moveTo>
                    <a:pt x="240411" y="1462786"/>
                  </a:moveTo>
                  <a:lnTo>
                    <a:pt x="216535" y="1462786"/>
                  </a:lnTo>
                  <a:lnTo>
                    <a:pt x="216535" y="1464056"/>
                  </a:lnTo>
                  <a:lnTo>
                    <a:pt x="240411" y="1464056"/>
                  </a:lnTo>
                  <a:lnTo>
                    <a:pt x="240411" y="1462786"/>
                  </a:lnTo>
                  <a:close/>
                </a:path>
                <a:path w="257809" h="1474470">
                  <a:moveTo>
                    <a:pt x="52831" y="1461516"/>
                  </a:moveTo>
                  <a:lnTo>
                    <a:pt x="43179" y="1461516"/>
                  </a:lnTo>
                  <a:lnTo>
                    <a:pt x="43179" y="1462786"/>
                  </a:lnTo>
                  <a:lnTo>
                    <a:pt x="52831" y="1462786"/>
                  </a:lnTo>
                  <a:lnTo>
                    <a:pt x="52831" y="1461516"/>
                  </a:lnTo>
                  <a:close/>
                </a:path>
                <a:path w="257809" h="1474470">
                  <a:moveTo>
                    <a:pt x="241935" y="1461516"/>
                  </a:moveTo>
                  <a:lnTo>
                    <a:pt x="215137" y="1461516"/>
                  </a:lnTo>
                  <a:lnTo>
                    <a:pt x="215137" y="1462786"/>
                  </a:lnTo>
                  <a:lnTo>
                    <a:pt x="241935" y="1462786"/>
                  </a:lnTo>
                  <a:lnTo>
                    <a:pt x="241935" y="1461516"/>
                  </a:lnTo>
                  <a:close/>
                </a:path>
                <a:path w="257809" h="1474470">
                  <a:moveTo>
                    <a:pt x="14858" y="1460246"/>
                  </a:moveTo>
                  <a:lnTo>
                    <a:pt x="5968" y="1460246"/>
                  </a:lnTo>
                  <a:lnTo>
                    <a:pt x="5968" y="1461516"/>
                  </a:lnTo>
                  <a:lnTo>
                    <a:pt x="14858" y="1461516"/>
                  </a:lnTo>
                  <a:lnTo>
                    <a:pt x="14858" y="1460246"/>
                  </a:lnTo>
                  <a:close/>
                </a:path>
                <a:path w="257809" h="1474470">
                  <a:moveTo>
                    <a:pt x="53593" y="1460246"/>
                  </a:moveTo>
                  <a:lnTo>
                    <a:pt x="44703" y="1460246"/>
                  </a:lnTo>
                  <a:lnTo>
                    <a:pt x="44703" y="1461516"/>
                  </a:lnTo>
                  <a:lnTo>
                    <a:pt x="53593" y="1461516"/>
                  </a:lnTo>
                  <a:lnTo>
                    <a:pt x="53593" y="1460246"/>
                  </a:lnTo>
                  <a:close/>
                </a:path>
                <a:path w="257809" h="1474470">
                  <a:moveTo>
                    <a:pt x="244093" y="1460246"/>
                  </a:moveTo>
                  <a:lnTo>
                    <a:pt x="212851" y="1460246"/>
                  </a:lnTo>
                  <a:lnTo>
                    <a:pt x="212851" y="1461516"/>
                  </a:lnTo>
                  <a:lnTo>
                    <a:pt x="244093" y="1461516"/>
                  </a:lnTo>
                  <a:lnTo>
                    <a:pt x="244093" y="1460246"/>
                  </a:lnTo>
                  <a:close/>
                </a:path>
                <a:path w="257809" h="1474470">
                  <a:moveTo>
                    <a:pt x="14224" y="1458976"/>
                  </a:moveTo>
                  <a:lnTo>
                    <a:pt x="5206" y="1458976"/>
                  </a:lnTo>
                  <a:lnTo>
                    <a:pt x="5206" y="1460246"/>
                  </a:lnTo>
                  <a:lnTo>
                    <a:pt x="14224" y="1460246"/>
                  </a:lnTo>
                  <a:lnTo>
                    <a:pt x="14224" y="1458976"/>
                  </a:lnTo>
                  <a:close/>
                </a:path>
                <a:path w="257809" h="1474470">
                  <a:moveTo>
                    <a:pt x="54355" y="1458976"/>
                  </a:moveTo>
                  <a:lnTo>
                    <a:pt x="46227" y="1458976"/>
                  </a:lnTo>
                  <a:lnTo>
                    <a:pt x="46227" y="1460246"/>
                  </a:lnTo>
                  <a:lnTo>
                    <a:pt x="54355" y="1460246"/>
                  </a:lnTo>
                  <a:lnTo>
                    <a:pt x="54355" y="1458976"/>
                  </a:lnTo>
                  <a:close/>
                </a:path>
                <a:path w="257809" h="1474470">
                  <a:moveTo>
                    <a:pt x="245617" y="1458976"/>
                  </a:moveTo>
                  <a:lnTo>
                    <a:pt x="211327" y="1458976"/>
                  </a:lnTo>
                  <a:lnTo>
                    <a:pt x="211327" y="1460246"/>
                  </a:lnTo>
                  <a:lnTo>
                    <a:pt x="245617" y="1460246"/>
                  </a:lnTo>
                  <a:lnTo>
                    <a:pt x="245617" y="1458976"/>
                  </a:lnTo>
                  <a:close/>
                </a:path>
                <a:path w="257809" h="1474470">
                  <a:moveTo>
                    <a:pt x="12700" y="1456436"/>
                  </a:moveTo>
                  <a:lnTo>
                    <a:pt x="4444" y="1456436"/>
                  </a:lnTo>
                  <a:lnTo>
                    <a:pt x="4444" y="1458976"/>
                  </a:lnTo>
                  <a:lnTo>
                    <a:pt x="12700" y="1458976"/>
                  </a:lnTo>
                  <a:lnTo>
                    <a:pt x="12700" y="1456436"/>
                  </a:lnTo>
                  <a:close/>
                </a:path>
                <a:path w="257809" h="1474470">
                  <a:moveTo>
                    <a:pt x="55117" y="1457706"/>
                  </a:moveTo>
                  <a:lnTo>
                    <a:pt x="46862" y="1457706"/>
                  </a:lnTo>
                  <a:lnTo>
                    <a:pt x="46862" y="1458976"/>
                  </a:lnTo>
                  <a:lnTo>
                    <a:pt x="55117" y="1458976"/>
                  </a:lnTo>
                  <a:lnTo>
                    <a:pt x="55117" y="1457706"/>
                  </a:lnTo>
                  <a:close/>
                </a:path>
                <a:path w="257809" h="1474470">
                  <a:moveTo>
                    <a:pt x="224027" y="1457706"/>
                  </a:moveTo>
                  <a:lnTo>
                    <a:pt x="209931" y="1457706"/>
                  </a:lnTo>
                  <a:lnTo>
                    <a:pt x="209931" y="1458976"/>
                  </a:lnTo>
                  <a:lnTo>
                    <a:pt x="224027" y="1458976"/>
                  </a:lnTo>
                  <a:lnTo>
                    <a:pt x="224027" y="1457706"/>
                  </a:lnTo>
                  <a:close/>
                </a:path>
                <a:path w="257809" h="1474470">
                  <a:moveTo>
                    <a:pt x="247141" y="1457706"/>
                  </a:moveTo>
                  <a:lnTo>
                    <a:pt x="232917" y="1457706"/>
                  </a:lnTo>
                  <a:lnTo>
                    <a:pt x="232917" y="1458976"/>
                  </a:lnTo>
                  <a:lnTo>
                    <a:pt x="247141" y="1458976"/>
                  </a:lnTo>
                  <a:lnTo>
                    <a:pt x="247141" y="1457706"/>
                  </a:lnTo>
                  <a:close/>
                </a:path>
                <a:path w="257809" h="1474470">
                  <a:moveTo>
                    <a:pt x="110108" y="1318006"/>
                  </a:moveTo>
                  <a:lnTo>
                    <a:pt x="69976" y="1318006"/>
                  </a:lnTo>
                  <a:lnTo>
                    <a:pt x="69976" y="1319276"/>
                  </a:lnTo>
                  <a:lnTo>
                    <a:pt x="56641" y="1319276"/>
                  </a:lnTo>
                  <a:lnTo>
                    <a:pt x="56641" y="1320545"/>
                  </a:lnTo>
                  <a:lnTo>
                    <a:pt x="47625" y="1320545"/>
                  </a:lnTo>
                  <a:lnTo>
                    <a:pt x="47625" y="1321815"/>
                  </a:lnTo>
                  <a:lnTo>
                    <a:pt x="46227" y="1321815"/>
                  </a:lnTo>
                  <a:lnTo>
                    <a:pt x="46227" y="1375156"/>
                  </a:lnTo>
                  <a:lnTo>
                    <a:pt x="46862" y="1375156"/>
                  </a:lnTo>
                  <a:lnTo>
                    <a:pt x="46862" y="1391665"/>
                  </a:lnTo>
                  <a:lnTo>
                    <a:pt x="47625" y="1391665"/>
                  </a:lnTo>
                  <a:lnTo>
                    <a:pt x="47625" y="1409445"/>
                  </a:lnTo>
                  <a:lnTo>
                    <a:pt x="48387" y="1409445"/>
                  </a:lnTo>
                  <a:lnTo>
                    <a:pt x="48387" y="1425956"/>
                  </a:lnTo>
                  <a:lnTo>
                    <a:pt x="49149" y="1425956"/>
                  </a:lnTo>
                  <a:lnTo>
                    <a:pt x="49149" y="1442465"/>
                  </a:lnTo>
                  <a:lnTo>
                    <a:pt x="49911" y="1442465"/>
                  </a:lnTo>
                  <a:lnTo>
                    <a:pt x="49911" y="1451356"/>
                  </a:lnTo>
                  <a:lnTo>
                    <a:pt x="49149" y="1451356"/>
                  </a:lnTo>
                  <a:lnTo>
                    <a:pt x="49149" y="1453896"/>
                  </a:lnTo>
                  <a:lnTo>
                    <a:pt x="48387" y="1453896"/>
                  </a:lnTo>
                  <a:lnTo>
                    <a:pt x="48387" y="1456436"/>
                  </a:lnTo>
                  <a:lnTo>
                    <a:pt x="47625" y="1456436"/>
                  </a:lnTo>
                  <a:lnTo>
                    <a:pt x="47625" y="1457706"/>
                  </a:lnTo>
                  <a:lnTo>
                    <a:pt x="55879" y="1457706"/>
                  </a:lnTo>
                  <a:lnTo>
                    <a:pt x="55879" y="1455166"/>
                  </a:lnTo>
                  <a:lnTo>
                    <a:pt x="56641" y="1455166"/>
                  </a:lnTo>
                  <a:lnTo>
                    <a:pt x="56641" y="1437386"/>
                  </a:lnTo>
                  <a:lnTo>
                    <a:pt x="55879" y="1437386"/>
                  </a:lnTo>
                  <a:lnTo>
                    <a:pt x="55879" y="1420876"/>
                  </a:lnTo>
                  <a:lnTo>
                    <a:pt x="55117" y="1420876"/>
                  </a:lnTo>
                  <a:lnTo>
                    <a:pt x="55117" y="1404365"/>
                  </a:lnTo>
                  <a:lnTo>
                    <a:pt x="54355" y="1404365"/>
                  </a:lnTo>
                  <a:lnTo>
                    <a:pt x="54355" y="1386586"/>
                  </a:lnTo>
                  <a:lnTo>
                    <a:pt x="53593" y="1386586"/>
                  </a:lnTo>
                  <a:lnTo>
                    <a:pt x="53593" y="1370076"/>
                  </a:lnTo>
                  <a:lnTo>
                    <a:pt x="52831" y="1370076"/>
                  </a:lnTo>
                  <a:lnTo>
                    <a:pt x="52831" y="1326895"/>
                  </a:lnTo>
                  <a:lnTo>
                    <a:pt x="61849" y="1326895"/>
                  </a:lnTo>
                  <a:lnTo>
                    <a:pt x="61849" y="1325626"/>
                  </a:lnTo>
                  <a:lnTo>
                    <a:pt x="93852" y="1325626"/>
                  </a:lnTo>
                  <a:lnTo>
                    <a:pt x="93852" y="1324356"/>
                  </a:lnTo>
                  <a:lnTo>
                    <a:pt x="110108" y="1324356"/>
                  </a:lnTo>
                  <a:lnTo>
                    <a:pt x="110108" y="1318006"/>
                  </a:lnTo>
                  <a:close/>
                </a:path>
                <a:path w="257809" h="1474470">
                  <a:moveTo>
                    <a:pt x="221741" y="1456436"/>
                  </a:moveTo>
                  <a:lnTo>
                    <a:pt x="209168" y="1456436"/>
                  </a:lnTo>
                  <a:lnTo>
                    <a:pt x="209168" y="1457706"/>
                  </a:lnTo>
                  <a:lnTo>
                    <a:pt x="221741" y="1457706"/>
                  </a:lnTo>
                  <a:lnTo>
                    <a:pt x="221741" y="1456436"/>
                  </a:lnTo>
                  <a:close/>
                </a:path>
                <a:path w="257809" h="1474470">
                  <a:moveTo>
                    <a:pt x="247776" y="1456436"/>
                  </a:moveTo>
                  <a:lnTo>
                    <a:pt x="235203" y="1456436"/>
                  </a:lnTo>
                  <a:lnTo>
                    <a:pt x="235203" y="1457706"/>
                  </a:lnTo>
                  <a:lnTo>
                    <a:pt x="247776" y="1457706"/>
                  </a:lnTo>
                  <a:lnTo>
                    <a:pt x="247776" y="1456436"/>
                  </a:lnTo>
                  <a:close/>
                </a:path>
                <a:path w="257809" h="1474470">
                  <a:moveTo>
                    <a:pt x="9016" y="1304036"/>
                  </a:moveTo>
                  <a:lnTo>
                    <a:pt x="1524" y="1304036"/>
                  </a:lnTo>
                  <a:lnTo>
                    <a:pt x="1524" y="1309115"/>
                  </a:lnTo>
                  <a:lnTo>
                    <a:pt x="762" y="1309115"/>
                  </a:lnTo>
                  <a:lnTo>
                    <a:pt x="762" y="1318006"/>
                  </a:lnTo>
                  <a:lnTo>
                    <a:pt x="0" y="1318006"/>
                  </a:lnTo>
                  <a:lnTo>
                    <a:pt x="0" y="1385315"/>
                  </a:lnTo>
                  <a:lnTo>
                    <a:pt x="762" y="1385315"/>
                  </a:lnTo>
                  <a:lnTo>
                    <a:pt x="762" y="1401826"/>
                  </a:lnTo>
                  <a:lnTo>
                    <a:pt x="1524" y="1401826"/>
                  </a:lnTo>
                  <a:lnTo>
                    <a:pt x="1524" y="1418336"/>
                  </a:lnTo>
                  <a:lnTo>
                    <a:pt x="2286" y="1418336"/>
                  </a:lnTo>
                  <a:lnTo>
                    <a:pt x="2286" y="1434845"/>
                  </a:lnTo>
                  <a:lnTo>
                    <a:pt x="3047" y="1434845"/>
                  </a:lnTo>
                  <a:lnTo>
                    <a:pt x="3047" y="1451356"/>
                  </a:lnTo>
                  <a:lnTo>
                    <a:pt x="3809" y="1451356"/>
                  </a:lnTo>
                  <a:lnTo>
                    <a:pt x="3809" y="1456436"/>
                  </a:lnTo>
                  <a:lnTo>
                    <a:pt x="11937" y="1456436"/>
                  </a:lnTo>
                  <a:lnTo>
                    <a:pt x="11937" y="1455166"/>
                  </a:lnTo>
                  <a:lnTo>
                    <a:pt x="11175" y="1455166"/>
                  </a:lnTo>
                  <a:lnTo>
                    <a:pt x="11175" y="1452626"/>
                  </a:lnTo>
                  <a:lnTo>
                    <a:pt x="10413" y="1452626"/>
                  </a:lnTo>
                  <a:lnTo>
                    <a:pt x="10413" y="1447546"/>
                  </a:lnTo>
                  <a:lnTo>
                    <a:pt x="9651" y="1447546"/>
                  </a:lnTo>
                  <a:lnTo>
                    <a:pt x="9651" y="1429765"/>
                  </a:lnTo>
                  <a:lnTo>
                    <a:pt x="9016" y="1429765"/>
                  </a:lnTo>
                  <a:lnTo>
                    <a:pt x="9016" y="1413256"/>
                  </a:lnTo>
                  <a:lnTo>
                    <a:pt x="8254" y="1413256"/>
                  </a:lnTo>
                  <a:lnTo>
                    <a:pt x="8254" y="1396745"/>
                  </a:lnTo>
                  <a:lnTo>
                    <a:pt x="7492" y="1396745"/>
                  </a:lnTo>
                  <a:lnTo>
                    <a:pt x="7492" y="1378965"/>
                  </a:lnTo>
                  <a:lnTo>
                    <a:pt x="6730" y="1378965"/>
                  </a:lnTo>
                  <a:lnTo>
                    <a:pt x="6730" y="1321815"/>
                  </a:lnTo>
                  <a:lnTo>
                    <a:pt x="7492" y="1321815"/>
                  </a:lnTo>
                  <a:lnTo>
                    <a:pt x="7492" y="1312926"/>
                  </a:lnTo>
                  <a:lnTo>
                    <a:pt x="8254" y="1312926"/>
                  </a:lnTo>
                  <a:lnTo>
                    <a:pt x="8254" y="1307845"/>
                  </a:lnTo>
                  <a:lnTo>
                    <a:pt x="9016" y="1307845"/>
                  </a:lnTo>
                  <a:lnTo>
                    <a:pt x="9016" y="1304036"/>
                  </a:lnTo>
                  <a:close/>
                </a:path>
                <a:path w="257809" h="1474470">
                  <a:moveTo>
                    <a:pt x="218820" y="1455166"/>
                  </a:moveTo>
                  <a:lnTo>
                    <a:pt x="207644" y="1455166"/>
                  </a:lnTo>
                  <a:lnTo>
                    <a:pt x="207644" y="1456436"/>
                  </a:lnTo>
                  <a:lnTo>
                    <a:pt x="218820" y="1456436"/>
                  </a:lnTo>
                  <a:lnTo>
                    <a:pt x="218820" y="1455166"/>
                  </a:lnTo>
                  <a:close/>
                </a:path>
                <a:path w="257809" h="1474470">
                  <a:moveTo>
                    <a:pt x="249300" y="1455166"/>
                  </a:moveTo>
                  <a:lnTo>
                    <a:pt x="238887" y="1455166"/>
                  </a:lnTo>
                  <a:lnTo>
                    <a:pt x="238887" y="1456436"/>
                  </a:lnTo>
                  <a:lnTo>
                    <a:pt x="249300" y="1456436"/>
                  </a:lnTo>
                  <a:lnTo>
                    <a:pt x="249300" y="1455166"/>
                  </a:lnTo>
                  <a:close/>
                </a:path>
                <a:path w="257809" h="1474470">
                  <a:moveTo>
                    <a:pt x="215137" y="1452626"/>
                  </a:moveTo>
                  <a:lnTo>
                    <a:pt x="206120" y="1452626"/>
                  </a:lnTo>
                  <a:lnTo>
                    <a:pt x="206120" y="1455166"/>
                  </a:lnTo>
                  <a:lnTo>
                    <a:pt x="216535" y="1455166"/>
                  </a:lnTo>
                  <a:lnTo>
                    <a:pt x="216535" y="1453896"/>
                  </a:lnTo>
                  <a:lnTo>
                    <a:pt x="215137" y="1453896"/>
                  </a:lnTo>
                  <a:lnTo>
                    <a:pt x="215137" y="1452626"/>
                  </a:lnTo>
                  <a:close/>
                </a:path>
                <a:path w="257809" h="1474470">
                  <a:moveTo>
                    <a:pt x="250824" y="1453896"/>
                  </a:moveTo>
                  <a:lnTo>
                    <a:pt x="240411" y="1453896"/>
                  </a:lnTo>
                  <a:lnTo>
                    <a:pt x="240411" y="1455166"/>
                  </a:lnTo>
                  <a:lnTo>
                    <a:pt x="250824" y="1455166"/>
                  </a:lnTo>
                  <a:lnTo>
                    <a:pt x="250824" y="1453896"/>
                  </a:lnTo>
                  <a:close/>
                </a:path>
                <a:path w="257809" h="1474470">
                  <a:moveTo>
                    <a:pt x="251587" y="1452626"/>
                  </a:moveTo>
                  <a:lnTo>
                    <a:pt x="241935" y="1452626"/>
                  </a:lnTo>
                  <a:lnTo>
                    <a:pt x="241935" y="1453896"/>
                  </a:lnTo>
                  <a:lnTo>
                    <a:pt x="251587" y="1453896"/>
                  </a:lnTo>
                  <a:lnTo>
                    <a:pt x="251587" y="1452626"/>
                  </a:lnTo>
                  <a:close/>
                </a:path>
                <a:path w="257809" h="1474470">
                  <a:moveTo>
                    <a:pt x="214375" y="1451356"/>
                  </a:moveTo>
                  <a:lnTo>
                    <a:pt x="204723" y="1451356"/>
                  </a:lnTo>
                  <a:lnTo>
                    <a:pt x="204723" y="1452626"/>
                  </a:lnTo>
                  <a:lnTo>
                    <a:pt x="214375" y="1452626"/>
                  </a:lnTo>
                  <a:lnTo>
                    <a:pt x="214375" y="1451356"/>
                  </a:lnTo>
                  <a:close/>
                </a:path>
                <a:path w="257809" h="1474470">
                  <a:moveTo>
                    <a:pt x="252348" y="1451356"/>
                  </a:moveTo>
                  <a:lnTo>
                    <a:pt x="243332" y="1451356"/>
                  </a:lnTo>
                  <a:lnTo>
                    <a:pt x="243332" y="1452626"/>
                  </a:lnTo>
                  <a:lnTo>
                    <a:pt x="252348" y="1452626"/>
                  </a:lnTo>
                  <a:lnTo>
                    <a:pt x="252348" y="1451356"/>
                  </a:lnTo>
                  <a:close/>
                </a:path>
                <a:path w="257809" h="1474470">
                  <a:moveTo>
                    <a:pt x="212851" y="1450086"/>
                  </a:moveTo>
                  <a:lnTo>
                    <a:pt x="203962" y="1450086"/>
                  </a:lnTo>
                  <a:lnTo>
                    <a:pt x="203962" y="1451356"/>
                  </a:lnTo>
                  <a:lnTo>
                    <a:pt x="212851" y="1451356"/>
                  </a:lnTo>
                  <a:lnTo>
                    <a:pt x="212851" y="1450086"/>
                  </a:lnTo>
                  <a:close/>
                </a:path>
                <a:path w="257809" h="1474470">
                  <a:moveTo>
                    <a:pt x="252984" y="1450086"/>
                  </a:moveTo>
                  <a:lnTo>
                    <a:pt x="244093" y="1450086"/>
                  </a:lnTo>
                  <a:lnTo>
                    <a:pt x="244093" y="1451356"/>
                  </a:lnTo>
                  <a:lnTo>
                    <a:pt x="252984" y="1451356"/>
                  </a:lnTo>
                  <a:lnTo>
                    <a:pt x="252984" y="1450086"/>
                  </a:lnTo>
                  <a:close/>
                </a:path>
                <a:path w="257809" h="1474470">
                  <a:moveTo>
                    <a:pt x="211327" y="1447546"/>
                  </a:moveTo>
                  <a:lnTo>
                    <a:pt x="203199" y="1447546"/>
                  </a:lnTo>
                  <a:lnTo>
                    <a:pt x="203199" y="1450086"/>
                  </a:lnTo>
                  <a:lnTo>
                    <a:pt x="211327" y="1450086"/>
                  </a:lnTo>
                  <a:lnTo>
                    <a:pt x="211327" y="1447546"/>
                  </a:lnTo>
                  <a:close/>
                </a:path>
                <a:path w="257809" h="1474470">
                  <a:moveTo>
                    <a:pt x="253745" y="1447546"/>
                  </a:moveTo>
                  <a:lnTo>
                    <a:pt x="245617" y="1447546"/>
                  </a:lnTo>
                  <a:lnTo>
                    <a:pt x="245617" y="1450086"/>
                  </a:lnTo>
                  <a:lnTo>
                    <a:pt x="253745" y="1450086"/>
                  </a:lnTo>
                  <a:lnTo>
                    <a:pt x="253745" y="1447546"/>
                  </a:lnTo>
                  <a:close/>
                </a:path>
                <a:path w="257809" h="1474470">
                  <a:moveTo>
                    <a:pt x="209931" y="1443736"/>
                  </a:moveTo>
                  <a:lnTo>
                    <a:pt x="202437" y="1443736"/>
                  </a:lnTo>
                  <a:lnTo>
                    <a:pt x="202437" y="1447546"/>
                  </a:lnTo>
                  <a:lnTo>
                    <a:pt x="210565" y="1447546"/>
                  </a:lnTo>
                  <a:lnTo>
                    <a:pt x="210565" y="1446276"/>
                  </a:lnTo>
                  <a:lnTo>
                    <a:pt x="209931" y="1446276"/>
                  </a:lnTo>
                  <a:lnTo>
                    <a:pt x="209931" y="1443736"/>
                  </a:lnTo>
                  <a:close/>
                </a:path>
                <a:path w="257809" h="1474470">
                  <a:moveTo>
                    <a:pt x="254508" y="1445006"/>
                  </a:moveTo>
                  <a:lnTo>
                    <a:pt x="247141" y="1445006"/>
                  </a:lnTo>
                  <a:lnTo>
                    <a:pt x="247141" y="1446276"/>
                  </a:lnTo>
                  <a:lnTo>
                    <a:pt x="246380" y="1446276"/>
                  </a:lnTo>
                  <a:lnTo>
                    <a:pt x="246380" y="1447546"/>
                  </a:lnTo>
                  <a:lnTo>
                    <a:pt x="254508" y="1447546"/>
                  </a:lnTo>
                  <a:lnTo>
                    <a:pt x="254508" y="1445006"/>
                  </a:lnTo>
                  <a:close/>
                </a:path>
                <a:path w="257809" h="1474470">
                  <a:moveTo>
                    <a:pt x="256793" y="1311656"/>
                  </a:moveTo>
                  <a:lnTo>
                    <a:pt x="249300" y="1311656"/>
                  </a:lnTo>
                  <a:lnTo>
                    <a:pt x="249300" y="1316736"/>
                  </a:lnTo>
                  <a:lnTo>
                    <a:pt x="250062" y="1316736"/>
                  </a:lnTo>
                  <a:lnTo>
                    <a:pt x="250062" y="1337056"/>
                  </a:lnTo>
                  <a:lnTo>
                    <a:pt x="250824" y="1337056"/>
                  </a:lnTo>
                  <a:lnTo>
                    <a:pt x="250824" y="1382776"/>
                  </a:lnTo>
                  <a:lnTo>
                    <a:pt x="250062" y="1382776"/>
                  </a:lnTo>
                  <a:lnTo>
                    <a:pt x="250062" y="1417065"/>
                  </a:lnTo>
                  <a:lnTo>
                    <a:pt x="249300" y="1417065"/>
                  </a:lnTo>
                  <a:lnTo>
                    <a:pt x="249300" y="1432306"/>
                  </a:lnTo>
                  <a:lnTo>
                    <a:pt x="248538" y="1432306"/>
                  </a:lnTo>
                  <a:lnTo>
                    <a:pt x="248538" y="1441195"/>
                  </a:lnTo>
                  <a:lnTo>
                    <a:pt x="247776" y="1441195"/>
                  </a:lnTo>
                  <a:lnTo>
                    <a:pt x="247776" y="1445006"/>
                  </a:lnTo>
                  <a:lnTo>
                    <a:pt x="255269" y="1445006"/>
                  </a:lnTo>
                  <a:lnTo>
                    <a:pt x="255269" y="1437386"/>
                  </a:lnTo>
                  <a:lnTo>
                    <a:pt x="256032" y="1437386"/>
                  </a:lnTo>
                  <a:lnTo>
                    <a:pt x="256032" y="1420876"/>
                  </a:lnTo>
                  <a:lnTo>
                    <a:pt x="256793" y="1420876"/>
                  </a:lnTo>
                  <a:lnTo>
                    <a:pt x="256793" y="1390395"/>
                  </a:lnTo>
                  <a:lnTo>
                    <a:pt x="257556" y="1390395"/>
                  </a:lnTo>
                  <a:lnTo>
                    <a:pt x="257556" y="1329436"/>
                  </a:lnTo>
                  <a:lnTo>
                    <a:pt x="256793" y="1329436"/>
                  </a:lnTo>
                  <a:lnTo>
                    <a:pt x="256793" y="1311656"/>
                  </a:lnTo>
                  <a:close/>
                </a:path>
                <a:path w="257809" h="1474470">
                  <a:moveTo>
                    <a:pt x="210565" y="1324356"/>
                  </a:moveTo>
                  <a:lnTo>
                    <a:pt x="201675" y="1324356"/>
                  </a:lnTo>
                  <a:lnTo>
                    <a:pt x="201675" y="1325626"/>
                  </a:lnTo>
                  <a:lnTo>
                    <a:pt x="203199" y="1325626"/>
                  </a:lnTo>
                  <a:lnTo>
                    <a:pt x="203199" y="1326895"/>
                  </a:lnTo>
                  <a:lnTo>
                    <a:pt x="203962" y="1326895"/>
                  </a:lnTo>
                  <a:lnTo>
                    <a:pt x="203962" y="1351026"/>
                  </a:lnTo>
                  <a:lnTo>
                    <a:pt x="204723" y="1351026"/>
                  </a:lnTo>
                  <a:lnTo>
                    <a:pt x="204723" y="1357376"/>
                  </a:lnTo>
                  <a:lnTo>
                    <a:pt x="203962" y="1357376"/>
                  </a:lnTo>
                  <a:lnTo>
                    <a:pt x="203962" y="1399286"/>
                  </a:lnTo>
                  <a:lnTo>
                    <a:pt x="203199" y="1399286"/>
                  </a:lnTo>
                  <a:lnTo>
                    <a:pt x="203199" y="1420876"/>
                  </a:lnTo>
                  <a:lnTo>
                    <a:pt x="202437" y="1420876"/>
                  </a:lnTo>
                  <a:lnTo>
                    <a:pt x="202437" y="1432306"/>
                  </a:lnTo>
                  <a:lnTo>
                    <a:pt x="201675" y="1432306"/>
                  </a:lnTo>
                  <a:lnTo>
                    <a:pt x="201675" y="1443736"/>
                  </a:lnTo>
                  <a:lnTo>
                    <a:pt x="209168" y="1443736"/>
                  </a:lnTo>
                  <a:lnTo>
                    <a:pt x="209168" y="1439926"/>
                  </a:lnTo>
                  <a:lnTo>
                    <a:pt x="208407" y="1439926"/>
                  </a:lnTo>
                  <a:lnTo>
                    <a:pt x="208407" y="1436115"/>
                  </a:lnTo>
                  <a:lnTo>
                    <a:pt x="209168" y="1436115"/>
                  </a:lnTo>
                  <a:lnTo>
                    <a:pt x="209168" y="1425956"/>
                  </a:lnTo>
                  <a:lnTo>
                    <a:pt x="209931" y="1425956"/>
                  </a:lnTo>
                  <a:lnTo>
                    <a:pt x="209931" y="1406906"/>
                  </a:lnTo>
                  <a:lnTo>
                    <a:pt x="210565" y="1406906"/>
                  </a:lnTo>
                  <a:lnTo>
                    <a:pt x="210565" y="1373886"/>
                  </a:lnTo>
                  <a:lnTo>
                    <a:pt x="211327" y="1373886"/>
                  </a:lnTo>
                  <a:lnTo>
                    <a:pt x="211327" y="1343406"/>
                  </a:lnTo>
                  <a:lnTo>
                    <a:pt x="210565" y="1343406"/>
                  </a:lnTo>
                  <a:lnTo>
                    <a:pt x="210565" y="1324356"/>
                  </a:lnTo>
                  <a:close/>
                </a:path>
                <a:path w="257809" h="1474470">
                  <a:moveTo>
                    <a:pt x="138429" y="1420876"/>
                  </a:moveTo>
                  <a:lnTo>
                    <a:pt x="122808" y="1420876"/>
                  </a:lnTo>
                  <a:lnTo>
                    <a:pt x="122808" y="1422145"/>
                  </a:lnTo>
                  <a:lnTo>
                    <a:pt x="138429" y="1422145"/>
                  </a:lnTo>
                  <a:lnTo>
                    <a:pt x="138429" y="1420876"/>
                  </a:lnTo>
                  <a:close/>
                </a:path>
                <a:path w="257809" h="1474470">
                  <a:moveTo>
                    <a:pt x="142112" y="1419606"/>
                  </a:moveTo>
                  <a:lnTo>
                    <a:pt x="119125" y="1419606"/>
                  </a:lnTo>
                  <a:lnTo>
                    <a:pt x="119125" y="1420876"/>
                  </a:lnTo>
                  <a:lnTo>
                    <a:pt x="142112" y="1420876"/>
                  </a:lnTo>
                  <a:lnTo>
                    <a:pt x="142112" y="1419606"/>
                  </a:lnTo>
                  <a:close/>
                </a:path>
                <a:path w="257809" h="1474470">
                  <a:moveTo>
                    <a:pt x="145161" y="1418336"/>
                  </a:moveTo>
                  <a:lnTo>
                    <a:pt x="116077" y="1418336"/>
                  </a:lnTo>
                  <a:lnTo>
                    <a:pt x="116077" y="1419606"/>
                  </a:lnTo>
                  <a:lnTo>
                    <a:pt x="145161" y="1419606"/>
                  </a:lnTo>
                  <a:lnTo>
                    <a:pt x="145161" y="1418336"/>
                  </a:lnTo>
                  <a:close/>
                </a:path>
                <a:path w="257809" h="1474470">
                  <a:moveTo>
                    <a:pt x="146684" y="1417065"/>
                  </a:moveTo>
                  <a:lnTo>
                    <a:pt x="115315" y="1417065"/>
                  </a:lnTo>
                  <a:lnTo>
                    <a:pt x="115315" y="1418336"/>
                  </a:lnTo>
                  <a:lnTo>
                    <a:pt x="146684" y="1418336"/>
                  </a:lnTo>
                  <a:lnTo>
                    <a:pt x="146684" y="1417065"/>
                  </a:lnTo>
                  <a:close/>
                </a:path>
                <a:path w="257809" h="1474470">
                  <a:moveTo>
                    <a:pt x="148081" y="1415795"/>
                  </a:moveTo>
                  <a:lnTo>
                    <a:pt x="113156" y="1415795"/>
                  </a:lnTo>
                  <a:lnTo>
                    <a:pt x="113156" y="1417065"/>
                  </a:lnTo>
                  <a:lnTo>
                    <a:pt x="148081" y="1417065"/>
                  </a:lnTo>
                  <a:lnTo>
                    <a:pt x="148081" y="1415795"/>
                  </a:lnTo>
                  <a:close/>
                </a:path>
                <a:path w="257809" h="1474470">
                  <a:moveTo>
                    <a:pt x="126491" y="1414526"/>
                  </a:moveTo>
                  <a:lnTo>
                    <a:pt x="111632" y="1414526"/>
                  </a:lnTo>
                  <a:lnTo>
                    <a:pt x="111632" y="1415795"/>
                  </a:lnTo>
                  <a:lnTo>
                    <a:pt x="126491" y="1415795"/>
                  </a:lnTo>
                  <a:lnTo>
                    <a:pt x="126491" y="1414526"/>
                  </a:lnTo>
                  <a:close/>
                </a:path>
                <a:path w="257809" h="1474470">
                  <a:moveTo>
                    <a:pt x="149605" y="1414526"/>
                  </a:moveTo>
                  <a:lnTo>
                    <a:pt x="134746" y="1414526"/>
                  </a:lnTo>
                  <a:lnTo>
                    <a:pt x="134746" y="1415795"/>
                  </a:lnTo>
                  <a:lnTo>
                    <a:pt x="149605" y="1415795"/>
                  </a:lnTo>
                  <a:lnTo>
                    <a:pt x="149605" y="1414526"/>
                  </a:lnTo>
                  <a:close/>
                </a:path>
                <a:path w="257809" h="1474470">
                  <a:moveTo>
                    <a:pt x="123570" y="1413256"/>
                  </a:moveTo>
                  <a:lnTo>
                    <a:pt x="110870" y="1413256"/>
                  </a:lnTo>
                  <a:lnTo>
                    <a:pt x="110870" y="1414526"/>
                  </a:lnTo>
                  <a:lnTo>
                    <a:pt x="123570" y="1414526"/>
                  </a:lnTo>
                  <a:lnTo>
                    <a:pt x="123570" y="1413256"/>
                  </a:lnTo>
                  <a:close/>
                </a:path>
                <a:path w="257809" h="1474470">
                  <a:moveTo>
                    <a:pt x="150367" y="1413256"/>
                  </a:moveTo>
                  <a:lnTo>
                    <a:pt x="137667" y="1413256"/>
                  </a:lnTo>
                  <a:lnTo>
                    <a:pt x="137667" y="1414526"/>
                  </a:lnTo>
                  <a:lnTo>
                    <a:pt x="150367" y="1414526"/>
                  </a:lnTo>
                  <a:lnTo>
                    <a:pt x="150367" y="1413256"/>
                  </a:lnTo>
                  <a:close/>
                </a:path>
                <a:path w="257809" h="1474470">
                  <a:moveTo>
                    <a:pt x="120522" y="1411986"/>
                  </a:moveTo>
                  <a:lnTo>
                    <a:pt x="109474" y="1411986"/>
                  </a:lnTo>
                  <a:lnTo>
                    <a:pt x="109474" y="1413256"/>
                  </a:lnTo>
                  <a:lnTo>
                    <a:pt x="120522" y="1413256"/>
                  </a:lnTo>
                  <a:lnTo>
                    <a:pt x="120522" y="1411986"/>
                  </a:lnTo>
                  <a:close/>
                </a:path>
                <a:path w="257809" h="1474470">
                  <a:moveTo>
                    <a:pt x="151891" y="1411986"/>
                  </a:moveTo>
                  <a:lnTo>
                    <a:pt x="140715" y="1411986"/>
                  </a:lnTo>
                  <a:lnTo>
                    <a:pt x="140715" y="1413256"/>
                  </a:lnTo>
                  <a:lnTo>
                    <a:pt x="151891" y="1413256"/>
                  </a:lnTo>
                  <a:lnTo>
                    <a:pt x="151891" y="1411986"/>
                  </a:lnTo>
                  <a:close/>
                </a:path>
                <a:path w="257809" h="1474470">
                  <a:moveTo>
                    <a:pt x="118363" y="1410715"/>
                  </a:moveTo>
                  <a:lnTo>
                    <a:pt x="108712" y="1410715"/>
                  </a:lnTo>
                  <a:lnTo>
                    <a:pt x="108712" y="1411986"/>
                  </a:lnTo>
                  <a:lnTo>
                    <a:pt x="118363" y="1411986"/>
                  </a:lnTo>
                  <a:lnTo>
                    <a:pt x="118363" y="1410715"/>
                  </a:lnTo>
                  <a:close/>
                </a:path>
                <a:path w="257809" h="1474470">
                  <a:moveTo>
                    <a:pt x="153288" y="1409445"/>
                  </a:moveTo>
                  <a:lnTo>
                    <a:pt x="143637" y="1409445"/>
                  </a:lnTo>
                  <a:lnTo>
                    <a:pt x="143637" y="1410715"/>
                  </a:lnTo>
                  <a:lnTo>
                    <a:pt x="142875" y="1410715"/>
                  </a:lnTo>
                  <a:lnTo>
                    <a:pt x="142875" y="1411986"/>
                  </a:lnTo>
                  <a:lnTo>
                    <a:pt x="153288" y="1411986"/>
                  </a:lnTo>
                  <a:lnTo>
                    <a:pt x="153288" y="1409445"/>
                  </a:lnTo>
                  <a:close/>
                </a:path>
                <a:path w="257809" h="1474470">
                  <a:moveTo>
                    <a:pt x="117601" y="1409445"/>
                  </a:moveTo>
                  <a:lnTo>
                    <a:pt x="107950" y="1409445"/>
                  </a:lnTo>
                  <a:lnTo>
                    <a:pt x="107950" y="1410715"/>
                  </a:lnTo>
                  <a:lnTo>
                    <a:pt x="117601" y="1410715"/>
                  </a:lnTo>
                  <a:lnTo>
                    <a:pt x="117601" y="1409445"/>
                  </a:lnTo>
                  <a:close/>
                </a:path>
                <a:path w="257809" h="1474470">
                  <a:moveTo>
                    <a:pt x="116077" y="1408176"/>
                  </a:moveTo>
                  <a:lnTo>
                    <a:pt x="107187" y="1408176"/>
                  </a:lnTo>
                  <a:lnTo>
                    <a:pt x="107187" y="1409445"/>
                  </a:lnTo>
                  <a:lnTo>
                    <a:pt x="116077" y="1409445"/>
                  </a:lnTo>
                  <a:lnTo>
                    <a:pt x="116077" y="1408176"/>
                  </a:lnTo>
                  <a:close/>
                </a:path>
                <a:path w="257809" h="1474470">
                  <a:moveTo>
                    <a:pt x="154050" y="1408176"/>
                  </a:moveTo>
                  <a:lnTo>
                    <a:pt x="145161" y="1408176"/>
                  </a:lnTo>
                  <a:lnTo>
                    <a:pt x="145161" y="1409445"/>
                  </a:lnTo>
                  <a:lnTo>
                    <a:pt x="154050" y="1409445"/>
                  </a:lnTo>
                  <a:lnTo>
                    <a:pt x="154050" y="1408176"/>
                  </a:lnTo>
                  <a:close/>
                </a:path>
                <a:path w="257809" h="1474470">
                  <a:moveTo>
                    <a:pt x="114680" y="1406906"/>
                  </a:moveTo>
                  <a:lnTo>
                    <a:pt x="106425" y="1406906"/>
                  </a:lnTo>
                  <a:lnTo>
                    <a:pt x="106425" y="1408176"/>
                  </a:lnTo>
                  <a:lnTo>
                    <a:pt x="114680" y="1408176"/>
                  </a:lnTo>
                  <a:lnTo>
                    <a:pt x="114680" y="1406906"/>
                  </a:lnTo>
                  <a:close/>
                </a:path>
                <a:path w="257809" h="1474470">
                  <a:moveTo>
                    <a:pt x="154812" y="1406906"/>
                  </a:moveTo>
                  <a:lnTo>
                    <a:pt x="146684" y="1406906"/>
                  </a:lnTo>
                  <a:lnTo>
                    <a:pt x="146684" y="1408176"/>
                  </a:lnTo>
                  <a:lnTo>
                    <a:pt x="154812" y="1408176"/>
                  </a:lnTo>
                  <a:lnTo>
                    <a:pt x="154812" y="1406906"/>
                  </a:lnTo>
                  <a:close/>
                </a:path>
                <a:path w="257809" h="1474470">
                  <a:moveTo>
                    <a:pt x="113918" y="1405636"/>
                  </a:moveTo>
                  <a:lnTo>
                    <a:pt x="105663" y="1405636"/>
                  </a:lnTo>
                  <a:lnTo>
                    <a:pt x="105663" y="1406906"/>
                  </a:lnTo>
                  <a:lnTo>
                    <a:pt x="113918" y="1406906"/>
                  </a:lnTo>
                  <a:lnTo>
                    <a:pt x="113918" y="1405636"/>
                  </a:lnTo>
                  <a:close/>
                </a:path>
                <a:path w="257809" h="1474470">
                  <a:moveTo>
                    <a:pt x="155575" y="1405636"/>
                  </a:moveTo>
                  <a:lnTo>
                    <a:pt x="147319" y="1405636"/>
                  </a:lnTo>
                  <a:lnTo>
                    <a:pt x="147319" y="1406906"/>
                  </a:lnTo>
                  <a:lnTo>
                    <a:pt x="155575" y="1406906"/>
                  </a:lnTo>
                  <a:lnTo>
                    <a:pt x="155575" y="1405636"/>
                  </a:lnTo>
                  <a:close/>
                </a:path>
                <a:path w="257809" h="1474470">
                  <a:moveTo>
                    <a:pt x="110108" y="1324356"/>
                  </a:moveTo>
                  <a:lnTo>
                    <a:pt x="103504" y="1324356"/>
                  </a:lnTo>
                  <a:lnTo>
                    <a:pt x="103504" y="1362456"/>
                  </a:lnTo>
                  <a:lnTo>
                    <a:pt x="104266" y="1362456"/>
                  </a:lnTo>
                  <a:lnTo>
                    <a:pt x="104266" y="1403095"/>
                  </a:lnTo>
                  <a:lnTo>
                    <a:pt x="104901" y="1403095"/>
                  </a:lnTo>
                  <a:lnTo>
                    <a:pt x="104901" y="1405636"/>
                  </a:lnTo>
                  <a:lnTo>
                    <a:pt x="113156" y="1405636"/>
                  </a:lnTo>
                  <a:lnTo>
                    <a:pt x="113156" y="1404365"/>
                  </a:lnTo>
                  <a:lnTo>
                    <a:pt x="112394" y="1404365"/>
                  </a:lnTo>
                  <a:lnTo>
                    <a:pt x="112394" y="1401826"/>
                  </a:lnTo>
                  <a:lnTo>
                    <a:pt x="111632" y="1401826"/>
                  </a:lnTo>
                  <a:lnTo>
                    <a:pt x="111632" y="1399286"/>
                  </a:lnTo>
                  <a:lnTo>
                    <a:pt x="110870" y="1399286"/>
                  </a:lnTo>
                  <a:lnTo>
                    <a:pt x="110870" y="1347215"/>
                  </a:lnTo>
                  <a:lnTo>
                    <a:pt x="110108" y="1347215"/>
                  </a:lnTo>
                  <a:lnTo>
                    <a:pt x="110108" y="1324356"/>
                  </a:lnTo>
                  <a:close/>
                </a:path>
                <a:path w="257809" h="1474470">
                  <a:moveTo>
                    <a:pt x="156337" y="1403095"/>
                  </a:moveTo>
                  <a:lnTo>
                    <a:pt x="148843" y="1403095"/>
                  </a:lnTo>
                  <a:lnTo>
                    <a:pt x="148843" y="1404365"/>
                  </a:lnTo>
                  <a:lnTo>
                    <a:pt x="148081" y="1404365"/>
                  </a:lnTo>
                  <a:lnTo>
                    <a:pt x="148081" y="1405636"/>
                  </a:lnTo>
                  <a:lnTo>
                    <a:pt x="156337" y="1405636"/>
                  </a:lnTo>
                  <a:lnTo>
                    <a:pt x="156337" y="1403095"/>
                  </a:lnTo>
                  <a:close/>
                </a:path>
                <a:path w="257809" h="1474470">
                  <a:moveTo>
                    <a:pt x="209168" y="1318006"/>
                  </a:moveTo>
                  <a:lnTo>
                    <a:pt x="149605" y="1318006"/>
                  </a:lnTo>
                  <a:lnTo>
                    <a:pt x="149605" y="1330706"/>
                  </a:lnTo>
                  <a:lnTo>
                    <a:pt x="150367" y="1330706"/>
                  </a:lnTo>
                  <a:lnTo>
                    <a:pt x="150367" y="1400556"/>
                  </a:lnTo>
                  <a:lnTo>
                    <a:pt x="149605" y="1400556"/>
                  </a:lnTo>
                  <a:lnTo>
                    <a:pt x="149605" y="1403095"/>
                  </a:lnTo>
                  <a:lnTo>
                    <a:pt x="157099" y="1403095"/>
                  </a:lnTo>
                  <a:lnTo>
                    <a:pt x="157099" y="1324356"/>
                  </a:lnTo>
                  <a:lnTo>
                    <a:pt x="210565" y="1324356"/>
                  </a:lnTo>
                  <a:lnTo>
                    <a:pt x="210565" y="1323086"/>
                  </a:lnTo>
                  <a:lnTo>
                    <a:pt x="209931" y="1323086"/>
                  </a:lnTo>
                  <a:lnTo>
                    <a:pt x="209931" y="1319276"/>
                  </a:lnTo>
                  <a:lnTo>
                    <a:pt x="209168" y="1319276"/>
                  </a:lnTo>
                  <a:lnTo>
                    <a:pt x="209168" y="1318006"/>
                  </a:lnTo>
                  <a:close/>
                </a:path>
                <a:path w="257809" h="1474470">
                  <a:moveTo>
                    <a:pt x="190500" y="1316736"/>
                  </a:moveTo>
                  <a:lnTo>
                    <a:pt x="150367" y="1316736"/>
                  </a:lnTo>
                  <a:lnTo>
                    <a:pt x="150367" y="1318006"/>
                  </a:lnTo>
                  <a:lnTo>
                    <a:pt x="190500" y="1318006"/>
                  </a:lnTo>
                  <a:lnTo>
                    <a:pt x="190500" y="1316736"/>
                  </a:lnTo>
                  <a:close/>
                </a:path>
                <a:path w="257809" h="1474470">
                  <a:moveTo>
                    <a:pt x="254508" y="1300226"/>
                  </a:moveTo>
                  <a:lnTo>
                    <a:pt x="246380" y="1300226"/>
                  </a:lnTo>
                  <a:lnTo>
                    <a:pt x="246380" y="1301495"/>
                  </a:lnTo>
                  <a:lnTo>
                    <a:pt x="247141" y="1301495"/>
                  </a:lnTo>
                  <a:lnTo>
                    <a:pt x="247141" y="1304036"/>
                  </a:lnTo>
                  <a:lnTo>
                    <a:pt x="247776" y="1304036"/>
                  </a:lnTo>
                  <a:lnTo>
                    <a:pt x="247776" y="1306576"/>
                  </a:lnTo>
                  <a:lnTo>
                    <a:pt x="248538" y="1306576"/>
                  </a:lnTo>
                  <a:lnTo>
                    <a:pt x="248538" y="1311656"/>
                  </a:lnTo>
                  <a:lnTo>
                    <a:pt x="256032" y="1311656"/>
                  </a:lnTo>
                  <a:lnTo>
                    <a:pt x="256032" y="1307845"/>
                  </a:lnTo>
                  <a:lnTo>
                    <a:pt x="255269" y="1307845"/>
                  </a:lnTo>
                  <a:lnTo>
                    <a:pt x="255269" y="1302765"/>
                  </a:lnTo>
                  <a:lnTo>
                    <a:pt x="254508" y="1302765"/>
                  </a:lnTo>
                  <a:lnTo>
                    <a:pt x="254508" y="1300226"/>
                  </a:lnTo>
                  <a:close/>
                </a:path>
                <a:path w="257809" h="1474470">
                  <a:moveTo>
                    <a:pt x="11175" y="1296415"/>
                  </a:moveTo>
                  <a:lnTo>
                    <a:pt x="3809" y="1296415"/>
                  </a:lnTo>
                  <a:lnTo>
                    <a:pt x="3809" y="1297686"/>
                  </a:lnTo>
                  <a:lnTo>
                    <a:pt x="3047" y="1297686"/>
                  </a:lnTo>
                  <a:lnTo>
                    <a:pt x="3047" y="1300226"/>
                  </a:lnTo>
                  <a:lnTo>
                    <a:pt x="2286" y="1300226"/>
                  </a:lnTo>
                  <a:lnTo>
                    <a:pt x="2286" y="1304036"/>
                  </a:lnTo>
                  <a:lnTo>
                    <a:pt x="9651" y="1304036"/>
                  </a:lnTo>
                  <a:lnTo>
                    <a:pt x="9651" y="1301495"/>
                  </a:lnTo>
                  <a:lnTo>
                    <a:pt x="10413" y="1301495"/>
                  </a:lnTo>
                  <a:lnTo>
                    <a:pt x="10413" y="1298956"/>
                  </a:lnTo>
                  <a:lnTo>
                    <a:pt x="11175" y="1298956"/>
                  </a:lnTo>
                  <a:lnTo>
                    <a:pt x="11175" y="1296415"/>
                  </a:lnTo>
                  <a:close/>
                </a:path>
                <a:path w="257809" h="1474470">
                  <a:moveTo>
                    <a:pt x="253745" y="1298956"/>
                  </a:moveTo>
                  <a:lnTo>
                    <a:pt x="245617" y="1298956"/>
                  </a:lnTo>
                  <a:lnTo>
                    <a:pt x="245617" y="1300226"/>
                  </a:lnTo>
                  <a:lnTo>
                    <a:pt x="253745" y="1300226"/>
                  </a:lnTo>
                  <a:lnTo>
                    <a:pt x="253745" y="1298956"/>
                  </a:lnTo>
                  <a:close/>
                </a:path>
                <a:path w="257809" h="1474470">
                  <a:moveTo>
                    <a:pt x="252984" y="1296415"/>
                  </a:moveTo>
                  <a:lnTo>
                    <a:pt x="244093" y="1296415"/>
                  </a:lnTo>
                  <a:lnTo>
                    <a:pt x="244093" y="1297686"/>
                  </a:lnTo>
                  <a:lnTo>
                    <a:pt x="244856" y="1297686"/>
                  </a:lnTo>
                  <a:lnTo>
                    <a:pt x="244856" y="1298956"/>
                  </a:lnTo>
                  <a:lnTo>
                    <a:pt x="252984" y="1298956"/>
                  </a:lnTo>
                  <a:lnTo>
                    <a:pt x="252984" y="1296415"/>
                  </a:lnTo>
                  <a:close/>
                </a:path>
                <a:path w="257809" h="1474470">
                  <a:moveTo>
                    <a:pt x="12700" y="1293876"/>
                  </a:moveTo>
                  <a:lnTo>
                    <a:pt x="4444" y="1293876"/>
                  </a:lnTo>
                  <a:lnTo>
                    <a:pt x="4444" y="1296415"/>
                  </a:lnTo>
                  <a:lnTo>
                    <a:pt x="11937" y="1296415"/>
                  </a:lnTo>
                  <a:lnTo>
                    <a:pt x="11937" y="1295145"/>
                  </a:lnTo>
                  <a:lnTo>
                    <a:pt x="12700" y="1295145"/>
                  </a:lnTo>
                  <a:lnTo>
                    <a:pt x="12700" y="1293876"/>
                  </a:lnTo>
                  <a:close/>
                </a:path>
                <a:path w="257809" h="1474470">
                  <a:moveTo>
                    <a:pt x="252348" y="1295145"/>
                  </a:moveTo>
                  <a:lnTo>
                    <a:pt x="243332" y="1295145"/>
                  </a:lnTo>
                  <a:lnTo>
                    <a:pt x="243332" y="1296415"/>
                  </a:lnTo>
                  <a:lnTo>
                    <a:pt x="252348" y="1296415"/>
                  </a:lnTo>
                  <a:lnTo>
                    <a:pt x="252348" y="1295145"/>
                  </a:lnTo>
                  <a:close/>
                </a:path>
                <a:path w="257809" h="1474470">
                  <a:moveTo>
                    <a:pt x="250824" y="1293876"/>
                  </a:moveTo>
                  <a:lnTo>
                    <a:pt x="241935" y="1293876"/>
                  </a:lnTo>
                  <a:lnTo>
                    <a:pt x="241935" y="1295145"/>
                  </a:lnTo>
                  <a:lnTo>
                    <a:pt x="250824" y="1295145"/>
                  </a:lnTo>
                  <a:lnTo>
                    <a:pt x="250824" y="1293876"/>
                  </a:lnTo>
                  <a:close/>
                </a:path>
                <a:path w="257809" h="1474470">
                  <a:moveTo>
                    <a:pt x="14224" y="1292606"/>
                  </a:moveTo>
                  <a:lnTo>
                    <a:pt x="5206" y="1292606"/>
                  </a:lnTo>
                  <a:lnTo>
                    <a:pt x="5206" y="1293876"/>
                  </a:lnTo>
                  <a:lnTo>
                    <a:pt x="14224" y="1293876"/>
                  </a:lnTo>
                  <a:lnTo>
                    <a:pt x="14224" y="1292606"/>
                  </a:lnTo>
                  <a:close/>
                </a:path>
                <a:path w="257809" h="1474470">
                  <a:moveTo>
                    <a:pt x="250062" y="1291336"/>
                  </a:moveTo>
                  <a:lnTo>
                    <a:pt x="240411" y="1291336"/>
                  </a:lnTo>
                  <a:lnTo>
                    <a:pt x="240411" y="1292606"/>
                  </a:lnTo>
                  <a:lnTo>
                    <a:pt x="241172" y="1292606"/>
                  </a:lnTo>
                  <a:lnTo>
                    <a:pt x="241172" y="1293876"/>
                  </a:lnTo>
                  <a:lnTo>
                    <a:pt x="250062" y="1293876"/>
                  </a:lnTo>
                  <a:lnTo>
                    <a:pt x="250062" y="1291336"/>
                  </a:lnTo>
                  <a:close/>
                </a:path>
                <a:path w="257809" h="1474470">
                  <a:moveTo>
                    <a:pt x="14858" y="1291336"/>
                  </a:moveTo>
                  <a:lnTo>
                    <a:pt x="5968" y="1291336"/>
                  </a:lnTo>
                  <a:lnTo>
                    <a:pt x="5968" y="1292606"/>
                  </a:lnTo>
                  <a:lnTo>
                    <a:pt x="14858" y="1292606"/>
                  </a:lnTo>
                  <a:lnTo>
                    <a:pt x="14858" y="1291336"/>
                  </a:lnTo>
                  <a:close/>
                </a:path>
                <a:path w="257809" h="1474470">
                  <a:moveTo>
                    <a:pt x="15620" y="1290065"/>
                  </a:moveTo>
                  <a:lnTo>
                    <a:pt x="6730" y="1290065"/>
                  </a:lnTo>
                  <a:lnTo>
                    <a:pt x="6730" y="1291336"/>
                  </a:lnTo>
                  <a:lnTo>
                    <a:pt x="15620" y="1291336"/>
                  </a:lnTo>
                  <a:lnTo>
                    <a:pt x="15620" y="1290065"/>
                  </a:lnTo>
                  <a:close/>
                </a:path>
                <a:path w="257809" h="1474470">
                  <a:moveTo>
                    <a:pt x="248538" y="1290065"/>
                  </a:moveTo>
                  <a:lnTo>
                    <a:pt x="238887" y="1290065"/>
                  </a:lnTo>
                  <a:lnTo>
                    <a:pt x="238887" y="1291336"/>
                  </a:lnTo>
                  <a:lnTo>
                    <a:pt x="248538" y="1291336"/>
                  </a:lnTo>
                  <a:lnTo>
                    <a:pt x="248538" y="1290065"/>
                  </a:lnTo>
                  <a:close/>
                </a:path>
                <a:path w="257809" h="1474470">
                  <a:moveTo>
                    <a:pt x="17906" y="1288795"/>
                  </a:moveTo>
                  <a:lnTo>
                    <a:pt x="7492" y="1288795"/>
                  </a:lnTo>
                  <a:lnTo>
                    <a:pt x="7492" y="1290065"/>
                  </a:lnTo>
                  <a:lnTo>
                    <a:pt x="17906" y="1290065"/>
                  </a:lnTo>
                  <a:lnTo>
                    <a:pt x="17906" y="1288795"/>
                  </a:lnTo>
                  <a:close/>
                </a:path>
                <a:path w="257809" h="1474470">
                  <a:moveTo>
                    <a:pt x="247776" y="1288795"/>
                  </a:moveTo>
                  <a:lnTo>
                    <a:pt x="237362" y="1288795"/>
                  </a:lnTo>
                  <a:lnTo>
                    <a:pt x="237362" y="1290065"/>
                  </a:lnTo>
                  <a:lnTo>
                    <a:pt x="247776" y="1290065"/>
                  </a:lnTo>
                  <a:lnTo>
                    <a:pt x="247776" y="1288795"/>
                  </a:lnTo>
                  <a:close/>
                </a:path>
                <a:path w="257809" h="1474470">
                  <a:moveTo>
                    <a:pt x="18668" y="1287526"/>
                  </a:moveTo>
                  <a:lnTo>
                    <a:pt x="8254" y="1287526"/>
                  </a:lnTo>
                  <a:lnTo>
                    <a:pt x="8254" y="1288795"/>
                  </a:lnTo>
                  <a:lnTo>
                    <a:pt x="18668" y="1288795"/>
                  </a:lnTo>
                  <a:lnTo>
                    <a:pt x="18668" y="1287526"/>
                  </a:lnTo>
                  <a:close/>
                </a:path>
                <a:path w="257809" h="1474470">
                  <a:moveTo>
                    <a:pt x="247141" y="1287526"/>
                  </a:moveTo>
                  <a:lnTo>
                    <a:pt x="236727" y="1287526"/>
                  </a:lnTo>
                  <a:lnTo>
                    <a:pt x="236727" y="1288795"/>
                  </a:lnTo>
                  <a:lnTo>
                    <a:pt x="247141" y="1288795"/>
                  </a:lnTo>
                  <a:lnTo>
                    <a:pt x="247141" y="1287526"/>
                  </a:lnTo>
                  <a:close/>
                </a:path>
                <a:path w="257809" h="1474470">
                  <a:moveTo>
                    <a:pt x="20827" y="1286256"/>
                  </a:moveTo>
                  <a:lnTo>
                    <a:pt x="9651" y="1286256"/>
                  </a:lnTo>
                  <a:lnTo>
                    <a:pt x="9651" y="1287526"/>
                  </a:lnTo>
                  <a:lnTo>
                    <a:pt x="20827" y="1287526"/>
                  </a:lnTo>
                  <a:lnTo>
                    <a:pt x="20827" y="1286256"/>
                  </a:lnTo>
                  <a:close/>
                </a:path>
                <a:path w="257809" h="1474470">
                  <a:moveTo>
                    <a:pt x="245617" y="1286256"/>
                  </a:moveTo>
                  <a:lnTo>
                    <a:pt x="234441" y="1286256"/>
                  </a:lnTo>
                  <a:lnTo>
                    <a:pt x="234441" y="1287526"/>
                  </a:lnTo>
                  <a:lnTo>
                    <a:pt x="245617" y="1287526"/>
                  </a:lnTo>
                  <a:lnTo>
                    <a:pt x="245617" y="1286256"/>
                  </a:lnTo>
                  <a:close/>
                </a:path>
                <a:path w="257809" h="1474470">
                  <a:moveTo>
                    <a:pt x="23875" y="1284986"/>
                  </a:moveTo>
                  <a:lnTo>
                    <a:pt x="11175" y="1284986"/>
                  </a:lnTo>
                  <a:lnTo>
                    <a:pt x="11175" y="1286256"/>
                  </a:lnTo>
                  <a:lnTo>
                    <a:pt x="23875" y="1286256"/>
                  </a:lnTo>
                  <a:lnTo>
                    <a:pt x="23875" y="1284986"/>
                  </a:lnTo>
                  <a:close/>
                </a:path>
                <a:path w="257809" h="1474470">
                  <a:moveTo>
                    <a:pt x="244093" y="1284986"/>
                  </a:moveTo>
                  <a:lnTo>
                    <a:pt x="231520" y="1284986"/>
                  </a:lnTo>
                  <a:lnTo>
                    <a:pt x="231520" y="1286256"/>
                  </a:lnTo>
                  <a:lnTo>
                    <a:pt x="244093" y="1286256"/>
                  </a:lnTo>
                  <a:lnTo>
                    <a:pt x="244093" y="1284986"/>
                  </a:lnTo>
                  <a:close/>
                </a:path>
                <a:path w="257809" h="1474470">
                  <a:moveTo>
                    <a:pt x="26034" y="1283715"/>
                  </a:moveTo>
                  <a:lnTo>
                    <a:pt x="11937" y="1283715"/>
                  </a:lnTo>
                  <a:lnTo>
                    <a:pt x="11937" y="1284986"/>
                  </a:lnTo>
                  <a:lnTo>
                    <a:pt x="26034" y="1284986"/>
                  </a:lnTo>
                  <a:lnTo>
                    <a:pt x="26034" y="1283715"/>
                  </a:lnTo>
                  <a:close/>
                </a:path>
                <a:path w="257809" h="1474470">
                  <a:moveTo>
                    <a:pt x="243332" y="1283715"/>
                  </a:moveTo>
                  <a:lnTo>
                    <a:pt x="230759" y="1283715"/>
                  </a:lnTo>
                  <a:lnTo>
                    <a:pt x="230759" y="1284986"/>
                  </a:lnTo>
                  <a:lnTo>
                    <a:pt x="243332" y="1284986"/>
                  </a:lnTo>
                  <a:lnTo>
                    <a:pt x="243332" y="1283715"/>
                  </a:lnTo>
                  <a:close/>
                </a:path>
                <a:path w="257809" h="1474470">
                  <a:moveTo>
                    <a:pt x="30479" y="1282445"/>
                  </a:moveTo>
                  <a:lnTo>
                    <a:pt x="13462" y="1282445"/>
                  </a:lnTo>
                  <a:lnTo>
                    <a:pt x="13462" y="1283715"/>
                  </a:lnTo>
                  <a:lnTo>
                    <a:pt x="30479" y="1283715"/>
                  </a:lnTo>
                  <a:lnTo>
                    <a:pt x="30479" y="1282445"/>
                  </a:lnTo>
                  <a:close/>
                </a:path>
                <a:path w="257809" h="1474470">
                  <a:moveTo>
                    <a:pt x="241935" y="1282445"/>
                  </a:moveTo>
                  <a:lnTo>
                    <a:pt x="227711" y="1282445"/>
                  </a:lnTo>
                  <a:lnTo>
                    <a:pt x="227711" y="1283715"/>
                  </a:lnTo>
                  <a:lnTo>
                    <a:pt x="241935" y="1283715"/>
                  </a:lnTo>
                  <a:lnTo>
                    <a:pt x="241935" y="1282445"/>
                  </a:lnTo>
                  <a:close/>
                </a:path>
                <a:path w="257809" h="1474470">
                  <a:moveTo>
                    <a:pt x="40258" y="1281176"/>
                  </a:moveTo>
                  <a:lnTo>
                    <a:pt x="15620" y="1281176"/>
                  </a:lnTo>
                  <a:lnTo>
                    <a:pt x="15620" y="1282445"/>
                  </a:lnTo>
                  <a:lnTo>
                    <a:pt x="40258" y="1282445"/>
                  </a:lnTo>
                  <a:lnTo>
                    <a:pt x="40258" y="1281176"/>
                  </a:lnTo>
                  <a:close/>
                </a:path>
                <a:path w="257809" h="1474470">
                  <a:moveTo>
                    <a:pt x="239648" y="1281176"/>
                  </a:moveTo>
                  <a:lnTo>
                    <a:pt x="223265" y="1281176"/>
                  </a:lnTo>
                  <a:lnTo>
                    <a:pt x="223265" y="1282445"/>
                  </a:lnTo>
                  <a:lnTo>
                    <a:pt x="239648" y="1282445"/>
                  </a:lnTo>
                  <a:lnTo>
                    <a:pt x="239648" y="1281176"/>
                  </a:lnTo>
                  <a:close/>
                </a:path>
                <a:path w="257809" h="1474470">
                  <a:moveTo>
                    <a:pt x="58038" y="1279906"/>
                  </a:moveTo>
                  <a:lnTo>
                    <a:pt x="17906" y="1279906"/>
                  </a:lnTo>
                  <a:lnTo>
                    <a:pt x="17906" y="1281176"/>
                  </a:lnTo>
                  <a:lnTo>
                    <a:pt x="58038" y="1281176"/>
                  </a:lnTo>
                  <a:lnTo>
                    <a:pt x="58038" y="1279906"/>
                  </a:lnTo>
                  <a:close/>
                </a:path>
                <a:path w="257809" h="1474470">
                  <a:moveTo>
                    <a:pt x="237362" y="1279906"/>
                  </a:moveTo>
                  <a:lnTo>
                    <a:pt x="218059" y="1279906"/>
                  </a:lnTo>
                  <a:lnTo>
                    <a:pt x="218059" y="1281176"/>
                  </a:lnTo>
                  <a:lnTo>
                    <a:pt x="237362" y="1281176"/>
                  </a:lnTo>
                  <a:lnTo>
                    <a:pt x="237362" y="1279906"/>
                  </a:lnTo>
                  <a:close/>
                </a:path>
                <a:path w="257809" h="1474470">
                  <a:moveTo>
                    <a:pt x="69214" y="1278636"/>
                  </a:moveTo>
                  <a:lnTo>
                    <a:pt x="19430" y="1278636"/>
                  </a:lnTo>
                  <a:lnTo>
                    <a:pt x="19430" y="1279906"/>
                  </a:lnTo>
                  <a:lnTo>
                    <a:pt x="69214" y="1279906"/>
                  </a:lnTo>
                  <a:lnTo>
                    <a:pt x="69214" y="1278636"/>
                  </a:lnTo>
                  <a:close/>
                </a:path>
                <a:path w="257809" h="1474470">
                  <a:moveTo>
                    <a:pt x="235965" y="1278636"/>
                  </a:moveTo>
                  <a:lnTo>
                    <a:pt x="215137" y="1278636"/>
                  </a:lnTo>
                  <a:lnTo>
                    <a:pt x="215137" y="1279906"/>
                  </a:lnTo>
                  <a:lnTo>
                    <a:pt x="235965" y="1279906"/>
                  </a:lnTo>
                  <a:lnTo>
                    <a:pt x="235965" y="1278636"/>
                  </a:lnTo>
                  <a:close/>
                </a:path>
                <a:path w="257809" h="1474470">
                  <a:moveTo>
                    <a:pt x="122046" y="1277365"/>
                  </a:moveTo>
                  <a:lnTo>
                    <a:pt x="23113" y="1277365"/>
                  </a:lnTo>
                  <a:lnTo>
                    <a:pt x="23113" y="1278636"/>
                  </a:lnTo>
                  <a:lnTo>
                    <a:pt x="122046" y="1278636"/>
                  </a:lnTo>
                  <a:lnTo>
                    <a:pt x="122046" y="1277365"/>
                  </a:lnTo>
                  <a:close/>
                </a:path>
                <a:path w="257809" h="1474470">
                  <a:moveTo>
                    <a:pt x="233680" y="1277365"/>
                  </a:moveTo>
                  <a:lnTo>
                    <a:pt x="203962" y="1277365"/>
                  </a:lnTo>
                  <a:lnTo>
                    <a:pt x="203962" y="1278636"/>
                  </a:lnTo>
                  <a:lnTo>
                    <a:pt x="233680" y="1278636"/>
                  </a:lnTo>
                  <a:lnTo>
                    <a:pt x="233680" y="1277365"/>
                  </a:lnTo>
                  <a:close/>
                </a:path>
                <a:path w="257809" h="1474470">
                  <a:moveTo>
                    <a:pt x="230759" y="1276095"/>
                  </a:moveTo>
                  <a:lnTo>
                    <a:pt x="27558" y="1276095"/>
                  </a:lnTo>
                  <a:lnTo>
                    <a:pt x="27558" y="1277365"/>
                  </a:lnTo>
                  <a:lnTo>
                    <a:pt x="230759" y="1277365"/>
                  </a:lnTo>
                  <a:lnTo>
                    <a:pt x="230759" y="1276095"/>
                  </a:lnTo>
                  <a:close/>
                </a:path>
                <a:path w="257809" h="1474470">
                  <a:moveTo>
                    <a:pt x="228472" y="1274826"/>
                  </a:moveTo>
                  <a:lnTo>
                    <a:pt x="31241" y="1274826"/>
                  </a:lnTo>
                  <a:lnTo>
                    <a:pt x="31241" y="1276095"/>
                  </a:lnTo>
                  <a:lnTo>
                    <a:pt x="228472" y="1276095"/>
                  </a:lnTo>
                  <a:lnTo>
                    <a:pt x="228472" y="1274826"/>
                  </a:lnTo>
                  <a:close/>
                </a:path>
                <a:path w="257809" h="1474470">
                  <a:moveTo>
                    <a:pt x="224789" y="1273556"/>
                  </a:moveTo>
                  <a:lnTo>
                    <a:pt x="43941" y="1273556"/>
                  </a:lnTo>
                  <a:lnTo>
                    <a:pt x="43941" y="1274826"/>
                  </a:lnTo>
                  <a:lnTo>
                    <a:pt x="224789" y="1274826"/>
                  </a:lnTo>
                  <a:lnTo>
                    <a:pt x="224789" y="1273556"/>
                  </a:lnTo>
                  <a:close/>
                </a:path>
                <a:path w="257809" h="1474470">
                  <a:moveTo>
                    <a:pt x="218059" y="1272286"/>
                  </a:moveTo>
                  <a:lnTo>
                    <a:pt x="64769" y="1272286"/>
                  </a:lnTo>
                  <a:lnTo>
                    <a:pt x="64769" y="1273556"/>
                  </a:lnTo>
                  <a:lnTo>
                    <a:pt x="218059" y="1273556"/>
                  </a:lnTo>
                  <a:lnTo>
                    <a:pt x="218059" y="1272286"/>
                  </a:lnTo>
                  <a:close/>
                </a:path>
                <a:path w="257809" h="1474470">
                  <a:moveTo>
                    <a:pt x="214375" y="1271015"/>
                  </a:moveTo>
                  <a:lnTo>
                    <a:pt x="80390" y="1271015"/>
                  </a:lnTo>
                  <a:lnTo>
                    <a:pt x="80390" y="1272286"/>
                  </a:lnTo>
                  <a:lnTo>
                    <a:pt x="214375" y="1272286"/>
                  </a:lnTo>
                  <a:lnTo>
                    <a:pt x="214375" y="1271015"/>
                  </a:lnTo>
                  <a:close/>
                </a:path>
                <a:path w="257809" h="1474470">
                  <a:moveTo>
                    <a:pt x="37972" y="201930"/>
                  </a:moveTo>
                  <a:lnTo>
                    <a:pt x="21589" y="201930"/>
                  </a:lnTo>
                  <a:lnTo>
                    <a:pt x="21589" y="203200"/>
                  </a:lnTo>
                  <a:lnTo>
                    <a:pt x="37972" y="203200"/>
                  </a:lnTo>
                  <a:lnTo>
                    <a:pt x="37972" y="201930"/>
                  </a:lnTo>
                  <a:close/>
                </a:path>
                <a:path w="257809" h="1474470">
                  <a:moveTo>
                    <a:pt x="41655" y="200660"/>
                  </a:moveTo>
                  <a:lnTo>
                    <a:pt x="17906" y="200660"/>
                  </a:lnTo>
                  <a:lnTo>
                    <a:pt x="17906" y="201930"/>
                  </a:lnTo>
                  <a:lnTo>
                    <a:pt x="41655" y="201930"/>
                  </a:lnTo>
                  <a:lnTo>
                    <a:pt x="41655" y="200660"/>
                  </a:lnTo>
                  <a:close/>
                </a:path>
                <a:path w="257809" h="1474470">
                  <a:moveTo>
                    <a:pt x="44703" y="199389"/>
                  </a:moveTo>
                  <a:lnTo>
                    <a:pt x="14858" y="199389"/>
                  </a:lnTo>
                  <a:lnTo>
                    <a:pt x="14858" y="200660"/>
                  </a:lnTo>
                  <a:lnTo>
                    <a:pt x="44703" y="200660"/>
                  </a:lnTo>
                  <a:lnTo>
                    <a:pt x="44703" y="199389"/>
                  </a:lnTo>
                  <a:close/>
                </a:path>
                <a:path w="257809" h="1474470">
                  <a:moveTo>
                    <a:pt x="45465" y="198119"/>
                  </a:moveTo>
                  <a:lnTo>
                    <a:pt x="14224" y="198119"/>
                  </a:lnTo>
                  <a:lnTo>
                    <a:pt x="14224" y="199389"/>
                  </a:lnTo>
                  <a:lnTo>
                    <a:pt x="45465" y="199389"/>
                  </a:lnTo>
                  <a:lnTo>
                    <a:pt x="45465" y="198119"/>
                  </a:lnTo>
                  <a:close/>
                </a:path>
                <a:path w="257809" h="1474470">
                  <a:moveTo>
                    <a:pt x="47625" y="196850"/>
                  </a:moveTo>
                  <a:lnTo>
                    <a:pt x="12700" y="196850"/>
                  </a:lnTo>
                  <a:lnTo>
                    <a:pt x="12700" y="198119"/>
                  </a:lnTo>
                  <a:lnTo>
                    <a:pt x="47625" y="198119"/>
                  </a:lnTo>
                  <a:lnTo>
                    <a:pt x="47625" y="196850"/>
                  </a:lnTo>
                  <a:close/>
                </a:path>
                <a:path w="257809" h="1474470">
                  <a:moveTo>
                    <a:pt x="24637" y="195580"/>
                  </a:moveTo>
                  <a:lnTo>
                    <a:pt x="11175" y="195580"/>
                  </a:lnTo>
                  <a:lnTo>
                    <a:pt x="11175" y="196850"/>
                  </a:lnTo>
                  <a:lnTo>
                    <a:pt x="24637" y="196850"/>
                  </a:lnTo>
                  <a:lnTo>
                    <a:pt x="24637" y="195580"/>
                  </a:lnTo>
                  <a:close/>
                </a:path>
                <a:path w="257809" h="1474470">
                  <a:moveTo>
                    <a:pt x="49149" y="195580"/>
                  </a:moveTo>
                  <a:lnTo>
                    <a:pt x="35051" y="195580"/>
                  </a:lnTo>
                  <a:lnTo>
                    <a:pt x="35051" y="196850"/>
                  </a:lnTo>
                  <a:lnTo>
                    <a:pt x="49149" y="196850"/>
                  </a:lnTo>
                  <a:lnTo>
                    <a:pt x="49149" y="195580"/>
                  </a:lnTo>
                  <a:close/>
                </a:path>
                <a:path w="257809" h="1474470">
                  <a:moveTo>
                    <a:pt x="22351" y="194310"/>
                  </a:moveTo>
                  <a:lnTo>
                    <a:pt x="10413" y="194310"/>
                  </a:lnTo>
                  <a:lnTo>
                    <a:pt x="10413" y="195580"/>
                  </a:lnTo>
                  <a:lnTo>
                    <a:pt x="22351" y="195580"/>
                  </a:lnTo>
                  <a:lnTo>
                    <a:pt x="22351" y="194310"/>
                  </a:lnTo>
                  <a:close/>
                </a:path>
                <a:path w="257809" h="1474470">
                  <a:moveTo>
                    <a:pt x="49911" y="194310"/>
                  </a:moveTo>
                  <a:lnTo>
                    <a:pt x="37211" y="194310"/>
                  </a:lnTo>
                  <a:lnTo>
                    <a:pt x="37211" y="195580"/>
                  </a:lnTo>
                  <a:lnTo>
                    <a:pt x="49911" y="195580"/>
                  </a:lnTo>
                  <a:lnTo>
                    <a:pt x="49911" y="194310"/>
                  </a:lnTo>
                  <a:close/>
                </a:path>
                <a:path w="257809" h="1474470">
                  <a:moveTo>
                    <a:pt x="19430" y="193039"/>
                  </a:moveTo>
                  <a:lnTo>
                    <a:pt x="9016" y="193039"/>
                  </a:lnTo>
                  <a:lnTo>
                    <a:pt x="9016" y="194310"/>
                  </a:lnTo>
                  <a:lnTo>
                    <a:pt x="19430" y="194310"/>
                  </a:lnTo>
                  <a:lnTo>
                    <a:pt x="19430" y="193039"/>
                  </a:lnTo>
                  <a:close/>
                </a:path>
                <a:path w="257809" h="1474470">
                  <a:moveTo>
                    <a:pt x="51434" y="193039"/>
                  </a:moveTo>
                  <a:lnTo>
                    <a:pt x="40258" y="193039"/>
                  </a:lnTo>
                  <a:lnTo>
                    <a:pt x="40258" y="194310"/>
                  </a:lnTo>
                  <a:lnTo>
                    <a:pt x="51434" y="194310"/>
                  </a:lnTo>
                  <a:lnTo>
                    <a:pt x="51434" y="193039"/>
                  </a:lnTo>
                  <a:close/>
                </a:path>
                <a:path w="257809" h="1474470">
                  <a:moveTo>
                    <a:pt x="235965" y="193039"/>
                  </a:moveTo>
                  <a:lnTo>
                    <a:pt x="220980" y="193039"/>
                  </a:lnTo>
                  <a:lnTo>
                    <a:pt x="220980" y="194310"/>
                  </a:lnTo>
                  <a:lnTo>
                    <a:pt x="235965" y="194310"/>
                  </a:lnTo>
                  <a:lnTo>
                    <a:pt x="235965" y="193039"/>
                  </a:lnTo>
                  <a:close/>
                </a:path>
                <a:path w="257809" h="1474470">
                  <a:moveTo>
                    <a:pt x="16382" y="190500"/>
                  </a:moveTo>
                  <a:lnTo>
                    <a:pt x="7492" y="190500"/>
                  </a:lnTo>
                  <a:lnTo>
                    <a:pt x="7492" y="193039"/>
                  </a:lnTo>
                  <a:lnTo>
                    <a:pt x="17906" y="193039"/>
                  </a:lnTo>
                  <a:lnTo>
                    <a:pt x="17906" y="191769"/>
                  </a:lnTo>
                  <a:lnTo>
                    <a:pt x="16382" y="191769"/>
                  </a:lnTo>
                  <a:lnTo>
                    <a:pt x="16382" y="190500"/>
                  </a:lnTo>
                  <a:close/>
                </a:path>
                <a:path w="257809" h="1474470">
                  <a:moveTo>
                    <a:pt x="52069" y="191769"/>
                  </a:moveTo>
                  <a:lnTo>
                    <a:pt x="42417" y="191769"/>
                  </a:lnTo>
                  <a:lnTo>
                    <a:pt x="42417" y="193039"/>
                  </a:lnTo>
                  <a:lnTo>
                    <a:pt x="52069" y="193039"/>
                  </a:lnTo>
                  <a:lnTo>
                    <a:pt x="52069" y="191769"/>
                  </a:lnTo>
                  <a:close/>
                </a:path>
                <a:path w="257809" h="1474470">
                  <a:moveTo>
                    <a:pt x="240411" y="191769"/>
                  </a:moveTo>
                  <a:lnTo>
                    <a:pt x="216535" y="191769"/>
                  </a:lnTo>
                  <a:lnTo>
                    <a:pt x="216535" y="193039"/>
                  </a:lnTo>
                  <a:lnTo>
                    <a:pt x="240411" y="193039"/>
                  </a:lnTo>
                  <a:lnTo>
                    <a:pt x="240411" y="191769"/>
                  </a:lnTo>
                  <a:close/>
                </a:path>
                <a:path w="257809" h="1474470">
                  <a:moveTo>
                    <a:pt x="52831" y="190500"/>
                  </a:moveTo>
                  <a:lnTo>
                    <a:pt x="43179" y="190500"/>
                  </a:lnTo>
                  <a:lnTo>
                    <a:pt x="43179" y="191769"/>
                  </a:lnTo>
                  <a:lnTo>
                    <a:pt x="52831" y="191769"/>
                  </a:lnTo>
                  <a:lnTo>
                    <a:pt x="52831" y="190500"/>
                  </a:lnTo>
                  <a:close/>
                </a:path>
                <a:path w="257809" h="1474470">
                  <a:moveTo>
                    <a:pt x="241935" y="190500"/>
                  </a:moveTo>
                  <a:lnTo>
                    <a:pt x="215137" y="190500"/>
                  </a:lnTo>
                  <a:lnTo>
                    <a:pt x="215137" y="191769"/>
                  </a:lnTo>
                  <a:lnTo>
                    <a:pt x="241935" y="191769"/>
                  </a:lnTo>
                  <a:lnTo>
                    <a:pt x="241935" y="190500"/>
                  </a:lnTo>
                  <a:close/>
                </a:path>
                <a:path w="257809" h="1474470">
                  <a:moveTo>
                    <a:pt x="14858" y="189230"/>
                  </a:moveTo>
                  <a:lnTo>
                    <a:pt x="5968" y="189230"/>
                  </a:lnTo>
                  <a:lnTo>
                    <a:pt x="5968" y="190500"/>
                  </a:lnTo>
                  <a:lnTo>
                    <a:pt x="14858" y="190500"/>
                  </a:lnTo>
                  <a:lnTo>
                    <a:pt x="14858" y="189230"/>
                  </a:lnTo>
                  <a:close/>
                </a:path>
                <a:path w="257809" h="1474470">
                  <a:moveTo>
                    <a:pt x="53593" y="189230"/>
                  </a:moveTo>
                  <a:lnTo>
                    <a:pt x="44703" y="189230"/>
                  </a:lnTo>
                  <a:lnTo>
                    <a:pt x="44703" y="190500"/>
                  </a:lnTo>
                  <a:lnTo>
                    <a:pt x="53593" y="190500"/>
                  </a:lnTo>
                  <a:lnTo>
                    <a:pt x="53593" y="189230"/>
                  </a:lnTo>
                  <a:close/>
                </a:path>
                <a:path w="257809" h="1474470">
                  <a:moveTo>
                    <a:pt x="244093" y="189230"/>
                  </a:moveTo>
                  <a:lnTo>
                    <a:pt x="212851" y="189230"/>
                  </a:lnTo>
                  <a:lnTo>
                    <a:pt x="212851" y="190500"/>
                  </a:lnTo>
                  <a:lnTo>
                    <a:pt x="244093" y="190500"/>
                  </a:lnTo>
                  <a:lnTo>
                    <a:pt x="244093" y="189230"/>
                  </a:lnTo>
                  <a:close/>
                </a:path>
                <a:path w="257809" h="1474470">
                  <a:moveTo>
                    <a:pt x="14224" y="187960"/>
                  </a:moveTo>
                  <a:lnTo>
                    <a:pt x="5206" y="187960"/>
                  </a:lnTo>
                  <a:lnTo>
                    <a:pt x="5206" y="189230"/>
                  </a:lnTo>
                  <a:lnTo>
                    <a:pt x="14224" y="189230"/>
                  </a:lnTo>
                  <a:lnTo>
                    <a:pt x="14224" y="187960"/>
                  </a:lnTo>
                  <a:close/>
                </a:path>
                <a:path w="257809" h="1474470">
                  <a:moveTo>
                    <a:pt x="54355" y="187960"/>
                  </a:moveTo>
                  <a:lnTo>
                    <a:pt x="46227" y="187960"/>
                  </a:lnTo>
                  <a:lnTo>
                    <a:pt x="46227" y="189230"/>
                  </a:lnTo>
                  <a:lnTo>
                    <a:pt x="54355" y="189230"/>
                  </a:lnTo>
                  <a:lnTo>
                    <a:pt x="54355" y="187960"/>
                  </a:lnTo>
                  <a:close/>
                </a:path>
                <a:path w="257809" h="1474470">
                  <a:moveTo>
                    <a:pt x="245617" y="187960"/>
                  </a:moveTo>
                  <a:lnTo>
                    <a:pt x="211327" y="187960"/>
                  </a:lnTo>
                  <a:lnTo>
                    <a:pt x="211327" y="189230"/>
                  </a:lnTo>
                  <a:lnTo>
                    <a:pt x="245617" y="189230"/>
                  </a:lnTo>
                  <a:lnTo>
                    <a:pt x="245617" y="187960"/>
                  </a:lnTo>
                  <a:close/>
                </a:path>
                <a:path w="257809" h="1474470">
                  <a:moveTo>
                    <a:pt x="12700" y="185419"/>
                  </a:moveTo>
                  <a:lnTo>
                    <a:pt x="4444" y="185419"/>
                  </a:lnTo>
                  <a:lnTo>
                    <a:pt x="4444" y="187960"/>
                  </a:lnTo>
                  <a:lnTo>
                    <a:pt x="12700" y="187960"/>
                  </a:lnTo>
                  <a:lnTo>
                    <a:pt x="12700" y="185419"/>
                  </a:lnTo>
                  <a:close/>
                </a:path>
                <a:path w="257809" h="1474470">
                  <a:moveTo>
                    <a:pt x="55117" y="186689"/>
                  </a:moveTo>
                  <a:lnTo>
                    <a:pt x="46862" y="186689"/>
                  </a:lnTo>
                  <a:lnTo>
                    <a:pt x="46862" y="187960"/>
                  </a:lnTo>
                  <a:lnTo>
                    <a:pt x="55117" y="187960"/>
                  </a:lnTo>
                  <a:lnTo>
                    <a:pt x="55117" y="186689"/>
                  </a:lnTo>
                  <a:close/>
                </a:path>
                <a:path w="257809" h="1474470">
                  <a:moveTo>
                    <a:pt x="224027" y="186689"/>
                  </a:moveTo>
                  <a:lnTo>
                    <a:pt x="209931" y="186689"/>
                  </a:lnTo>
                  <a:lnTo>
                    <a:pt x="209931" y="187960"/>
                  </a:lnTo>
                  <a:lnTo>
                    <a:pt x="224027" y="187960"/>
                  </a:lnTo>
                  <a:lnTo>
                    <a:pt x="224027" y="186689"/>
                  </a:lnTo>
                  <a:close/>
                </a:path>
                <a:path w="257809" h="1474470">
                  <a:moveTo>
                    <a:pt x="247141" y="186689"/>
                  </a:moveTo>
                  <a:lnTo>
                    <a:pt x="232917" y="186689"/>
                  </a:lnTo>
                  <a:lnTo>
                    <a:pt x="232917" y="187960"/>
                  </a:lnTo>
                  <a:lnTo>
                    <a:pt x="247141" y="187960"/>
                  </a:lnTo>
                  <a:lnTo>
                    <a:pt x="247141" y="186689"/>
                  </a:lnTo>
                  <a:close/>
                </a:path>
                <a:path w="257809" h="1474470">
                  <a:moveTo>
                    <a:pt x="110108" y="46989"/>
                  </a:moveTo>
                  <a:lnTo>
                    <a:pt x="69976" y="46989"/>
                  </a:lnTo>
                  <a:lnTo>
                    <a:pt x="69976" y="48260"/>
                  </a:lnTo>
                  <a:lnTo>
                    <a:pt x="56641" y="48260"/>
                  </a:lnTo>
                  <a:lnTo>
                    <a:pt x="56641" y="49530"/>
                  </a:lnTo>
                  <a:lnTo>
                    <a:pt x="47625" y="49530"/>
                  </a:lnTo>
                  <a:lnTo>
                    <a:pt x="47625" y="50800"/>
                  </a:lnTo>
                  <a:lnTo>
                    <a:pt x="46227" y="50800"/>
                  </a:lnTo>
                  <a:lnTo>
                    <a:pt x="46227" y="104139"/>
                  </a:lnTo>
                  <a:lnTo>
                    <a:pt x="46862" y="104139"/>
                  </a:lnTo>
                  <a:lnTo>
                    <a:pt x="46862" y="120650"/>
                  </a:lnTo>
                  <a:lnTo>
                    <a:pt x="47625" y="120650"/>
                  </a:lnTo>
                  <a:lnTo>
                    <a:pt x="47625" y="138430"/>
                  </a:lnTo>
                  <a:lnTo>
                    <a:pt x="48387" y="138430"/>
                  </a:lnTo>
                  <a:lnTo>
                    <a:pt x="48387" y="154939"/>
                  </a:lnTo>
                  <a:lnTo>
                    <a:pt x="49149" y="154939"/>
                  </a:lnTo>
                  <a:lnTo>
                    <a:pt x="49149" y="171450"/>
                  </a:lnTo>
                  <a:lnTo>
                    <a:pt x="49911" y="171450"/>
                  </a:lnTo>
                  <a:lnTo>
                    <a:pt x="49911" y="180339"/>
                  </a:lnTo>
                  <a:lnTo>
                    <a:pt x="49149" y="180339"/>
                  </a:lnTo>
                  <a:lnTo>
                    <a:pt x="49149" y="182880"/>
                  </a:lnTo>
                  <a:lnTo>
                    <a:pt x="48387" y="182880"/>
                  </a:lnTo>
                  <a:lnTo>
                    <a:pt x="48387" y="185419"/>
                  </a:lnTo>
                  <a:lnTo>
                    <a:pt x="47625" y="185419"/>
                  </a:lnTo>
                  <a:lnTo>
                    <a:pt x="47625" y="186689"/>
                  </a:lnTo>
                  <a:lnTo>
                    <a:pt x="55879" y="186689"/>
                  </a:lnTo>
                  <a:lnTo>
                    <a:pt x="55879" y="184150"/>
                  </a:lnTo>
                  <a:lnTo>
                    <a:pt x="56641" y="184150"/>
                  </a:lnTo>
                  <a:lnTo>
                    <a:pt x="56641" y="166369"/>
                  </a:lnTo>
                  <a:lnTo>
                    <a:pt x="55879" y="166369"/>
                  </a:lnTo>
                  <a:lnTo>
                    <a:pt x="55879" y="149860"/>
                  </a:lnTo>
                  <a:lnTo>
                    <a:pt x="55117" y="149860"/>
                  </a:lnTo>
                  <a:lnTo>
                    <a:pt x="55117" y="133350"/>
                  </a:lnTo>
                  <a:lnTo>
                    <a:pt x="54355" y="133350"/>
                  </a:lnTo>
                  <a:lnTo>
                    <a:pt x="54355" y="115569"/>
                  </a:lnTo>
                  <a:lnTo>
                    <a:pt x="53593" y="115569"/>
                  </a:lnTo>
                  <a:lnTo>
                    <a:pt x="53593" y="99060"/>
                  </a:lnTo>
                  <a:lnTo>
                    <a:pt x="52831" y="99060"/>
                  </a:lnTo>
                  <a:lnTo>
                    <a:pt x="52831" y="55880"/>
                  </a:lnTo>
                  <a:lnTo>
                    <a:pt x="61849" y="55880"/>
                  </a:lnTo>
                  <a:lnTo>
                    <a:pt x="61849" y="54610"/>
                  </a:lnTo>
                  <a:lnTo>
                    <a:pt x="93852" y="54610"/>
                  </a:lnTo>
                  <a:lnTo>
                    <a:pt x="93852" y="53339"/>
                  </a:lnTo>
                  <a:lnTo>
                    <a:pt x="110108" y="53339"/>
                  </a:lnTo>
                  <a:lnTo>
                    <a:pt x="110108" y="46989"/>
                  </a:lnTo>
                  <a:close/>
                </a:path>
                <a:path w="257809" h="1474470">
                  <a:moveTo>
                    <a:pt x="221741" y="185419"/>
                  </a:moveTo>
                  <a:lnTo>
                    <a:pt x="209168" y="185419"/>
                  </a:lnTo>
                  <a:lnTo>
                    <a:pt x="209168" y="186689"/>
                  </a:lnTo>
                  <a:lnTo>
                    <a:pt x="221741" y="186689"/>
                  </a:lnTo>
                  <a:lnTo>
                    <a:pt x="221741" y="185419"/>
                  </a:lnTo>
                  <a:close/>
                </a:path>
                <a:path w="257809" h="1474470">
                  <a:moveTo>
                    <a:pt x="247776" y="185419"/>
                  </a:moveTo>
                  <a:lnTo>
                    <a:pt x="235203" y="185419"/>
                  </a:lnTo>
                  <a:lnTo>
                    <a:pt x="235203" y="186689"/>
                  </a:lnTo>
                  <a:lnTo>
                    <a:pt x="247776" y="186689"/>
                  </a:lnTo>
                  <a:lnTo>
                    <a:pt x="247776" y="185419"/>
                  </a:lnTo>
                  <a:close/>
                </a:path>
                <a:path w="257809" h="1474470">
                  <a:moveTo>
                    <a:pt x="9016" y="33019"/>
                  </a:moveTo>
                  <a:lnTo>
                    <a:pt x="1524" y="33019"/>
                  </a:lnTo>
                  <a:lnTo>
                    <a:pt x="1524" y="38100"/>
                  </a:lnTo>
                  <a:lnTo>
                    <a:pt x="762" y="38100"/>
                  </a:lnTo>
                  <a:lnTo>
                    <a:pt x="762" y="46989"/>
                  </a:lnTo>
                  <a:lnTo>
                    <a:pt x="0" y="46989"/>
                  </a:lnTo>
                  <a:lnTo>
                    <a:pt x="0" y="114300"/>
                  </a:lnTo>
                  <a:lnTo>
                    <a:pt x="762" y="114300"/>
                  </a:lnTo>
                  <a:lnTo>
                    <a:pt x="762" y="129539"/>
                  </a:lnTo>
                  <a:lnTo>
                    <a:pt x="1524" y="129539"/>
                  </a:lnTo>
                  <a:lnTo>
                    <a:pt x="1524" y="147319"/>
                  </a:lnTo>
                  <a:lnTo>
                    <a:pt x="2286" y="147319"/>
                  </a:lnTo>
                  <a:lnTo>
                    <a:pt x="2286" y="163830"/>
                  </a:lnTo>
                  <a:lnTo>
                    <a:pt x="3047" y="163830"/>
                  </a:lnTo>
                  <a:lnTo>
                    <a:pt x="3047" y="180339"/>
                  </a:lnTo>
                  <a:lnTo>
                    <a:pt x="3809" y="180339"/>
                  </a:lnTo>
                  <a:lnTo>
                    <a:pt x="3809" y="185419"/>
                  </a:lnTo>
                  <a:lnTo>
                    <a:pt x="11937" y="185419"/>
                  </a:lnTo>
                  <a:lnTo>
                    <a:pt x="11937" y="184150"/>
                  </a:lnTo>
                  <a:lnTo>
                    <a:pt x="11175" y="184150"/>
                  </a:lnTo>
                  <a:lnTo>
                    <a:pt x="11175" y="181610"/>
                  </a:lnTo>
                  <a:lnTo>
                    <a:pt x="10413" y="181610"/>
                  </a:lnTo>
                  <a:lnTo>
                    <a:pt x="10413" y="176530"/>
                  </a:lnTo>
                  <a:lnTo>
                    <a:pt x="9651" y="176530"/>
                  </a:lnTo>
                  <a:lnTo>
                    <a:pt x="9651" y="158750"/>
                  </a:lnTo>
                  <a:lnTo>
                    <a:pt x="9016" y="158750"/>
                  </a:lnTo>
                  <a:lnTo>
                    <a:pt x="9016" y="142239"/>
                  </a:lnTo>
                  <a:lnTo>
                    <a:pt x="8254" y="142239"/>
                  </a:lnTo>
                  <a:lnTo>
                    <a:pt x="8254" y="125730"/>
                  </a:lnTo>
                  <a:lnTo>
                    <a:pt x="7492" y="125730"/>
                  </a:lnTo>
                  <a:lnTo>
                    <a:pt x="7492" y="107950"/>
                  </a:lnTo>
                  <a:lnTo>
                    <a:pt x="6730" y="107950"/>
                  </a:lnTo>
                  <a:lnTo>
                    <a:pt x="6730" y="50800"/>
                  </a:lnTo>
                  <a:lnTo>
                    <a:pt x="7492" y="50800"/>
                  </a:lnTo>
                  <a:lnTo>
                    <a:pt x="7492" y="41910"/>
                  </a:lnTo>
                  <a:lnTo>
                    <a:pt x="8254" y="41910"/>
                  </a:lnTo>
                  <a:lnTo>
                    <a:pt x="8254" y="36830"/>
                  </a:lnTo>
                  <a:lnTo>
                    <a:pt x="9016" y="36830"/>
                  </a:lnTo>
                  <a:lnTo>
                    <a:pt x="9016" y="33019"/>
                  </a:lnTo>
                  <a:close/>
                </a:path>
                <a:path w="257809" h="1474470">
                  <a:moveTo>
                    <a:pt x="218820" y="184150"/>
                  </a:moveTo>
                  <a:lnTo>
                    <a:pt x="207644" y="184150"/>
                  </a:lnTo>
                  <a:lnTo>
                    <a:pt x="207644" y="185419"/>
                  </a:lnTo>
                  <a:lnTo>
                    <a:pt x="218820" y="185419"/>
                  </a:lnTo>
                  <a:lnTo>
                    <a:pt x="218820" y="184150"/>
                  </a:lnTo>
                  <a:close/>
                </a:path>
                <a:path w="257809" h="1474470">
                  <a:moveTo>
                    <a:pt x="249300" y="184150"/>
                  </a:moveTo>
                  <a:lnTo>
                    <a:pt x="238887" y="184150"/>
                  </a:lnTo>
                  <a:lnTo>
                    <a:pt x="238887" y="185419"/>
                  </a:lnTo>
                  <a:lnTo>
                    <a:pt x="249300" y="185419"/>
                  </a:lnTo>
                  <a:lnTo>
                    <a:pt x="249300" y="184150"/>
                  </a:lnTo>
                  <a:close/>
                </a:path>
                <a:path w="257809" h="1474470">
                  <a:moveTo>
                    <a:pt x="215137" y="181610"/>
                  </a:moveTo>
                  <a:lnTo>
                    <a:pt x="206120" y="181610"/>
                  </a:lnTo>
                  <a:lnTo>
                    <a:pt x="206120" y="184150"/>
                  </a:lnTo>
                  <a:lnTo>
                    <a:pt x="216535" y="184150"/>
                  </a:lnTo>
                  <a:lnTo>
                    <a:pt x="216535" y="182880"/>
                  </a:lnTo>
                  <a:lnTo>
                    <a:pt x="215137" y="182880"/>
                  </a:lnTo>
                  <a:lnTo>
                    <a:pt x="215137" y="181610"/>
                  </a:lnTo>
                  <a:close/>
                </a:path>
                <a:path w="257809" h="1474470">
                  <a:moveTo>
                    <a:pt x="250824" y="182880"/>
                  </a:moveTo>
                  <a:lnTo>
                    <a:pt x="240411" y="182880"/>
                  </a:lnTo>
                  <a:lnTo>
                    <a:pt x="240411" y="184150"/>
                  </a:lnTo>
                  <a:lnTo>
                    <a:pt x="250824" y="184150"/>
                  </a:lnTo>
                  <a:lnTo>
                    <a:pt x="250824" y="182880"/>
                  </a:lnTo>
                  <a:close/>
                </a:path>
                <a:path w="257809" h="1474470">
                  <a:moveTo>
                    <a:pt x="251587" y="181610"/>
                  </a:moveTo>
                  <a:lnTo>
                    <a:pt x="241935" y="181610"/>
                  </a:lnTo>
                  <a:lnTo>
                    <a:pt x="241935" y="182880"/>
                  </a:lnTo>
                  <a:lnTo>
                    <a:pt x="251587" y="182880"/>
                  </a:lnTo>
                  <a:lnTo>
                    <a:pt x="251587" y="181610"/>
                  </a:lnTo>
                  <a:close/>
                </a:path>
                <a:path w="257809" h="1474470">
                  <a:moveTo>
                    <a:pt x="214375" y="180339"/>
                  </a:moveTo>
                  <a:lnTo>
                    <a:pt x="204723" y="180339"/>
                  </a:lnTo>
                  <a:lnTo>
                    <a:pt x="204723" y="181610"/>
                  </a:lnTo>
                  <a:lnTo>
                    <a:pt x="214375" y="181610"/>
                  </a:lnTo>
                  <a:lnTo>
                    <a:pt x="214375" y="180339"/>
                  </a:lnTo>
                  <a:close/>
                </a:path>
                <a:path w="257809" h="1474470">
                  <a:moveTo>
                    <a:pt x="252348" y="180339"/>
                  </a:moveTo>
                  <a:lnTo>
                    <a:pt x="243332" y="180339"/>
                  </a:lnTo>
                  <a:lnTo>
                    <a:pt x="243332" y="181610"/>
                  </a:lnTo>
                  <a:lnTo>
                    <a:pt x="252348" y="181610"/>
                  </a:lnTo>
                  <a:lnTo>
                    <a:pt x="252348" y="180339"/>
                  </a:lnTo>
                  <a:close/>
                </a:path>
                <a:path w="257809" h="1474470">
                  <a:moveTo>
                    <a:pt x="212851" y="179069"/>
                  </a:moveTo>
                  <a:lnTo>
                    <a:pt x="203962" y="179069"/>
                  </a:lnTo>
                  <a:lnTo>
                    <a:pt x="203962" y="180339"/>
                  </a:lnTo>
                  <a:lnTo>
                    <a:pt x="212851" y="180339"/>
                  </a:lnTo>
                  <a:lnTo>
                    <a:pt x="212851" y="179069"/>
                  </a:lnTo>
                  <a:close/>
                </a:path>
                <a:path w="257809" h="1474470">
                  <a:moveTo>
                    <a:pt x="252984" y="179069"/>
                  </a:moveTo>
                  <a:lnTo>
                    <a:pt x="244093" y="179069"/>
                  </a:lnTo>
                  <a:lnTo>
                    <a:pt x="244093" y="180339"/>
                  </a:lnTo>
                  <a:lnTo>
                    <a:pt x="252984" y="180339"/>
                  </a:lnTo>
                  <a:lnTo>
                    <a:pt x="252984" y="179069"/>
                  </a:lnTo>
                  <a:close/>
                </a:path>
                <a:path w="257809" h="1474470">
                  <a:moveTo>
                    <a:pt x="211327" y="176530"/>
                  </a:moveTo>
                  <a:lnTo>
                    <a:pt x="203199" y="176530"/>
                  </a:lnTo>
                  <a:lnTo>
                    <a:pt x="203199" y="179069"/>
                  </a:lnTo>
                  <a:lnTo>
                    <a:pt x="211327" y="179069"/>
                  </a:lnTo>
                  <a:lnTo>
                    <a:pt x="211327" y="176530"/>
                  </a:lnTo>
                  <a:close/>
                </a:path>
                <a:path w="257809" h="1474470">
                  <a:moveTo>
                    <a:pt x="253745" y="176530"/>
                  </a:moveTo>
                  <a:lnTo>
                    <a:pt x="245617" y="176530"/>
                  </a:lnTo>
                  <a:lnTo>
                    <a:pt x="245617" y="179069"/>
                  </a:lnTo>
                  <a:lnTo>
                    <a:pt x="253745" y="179069"/>
                  </a:lnTo>
                  <a:lnTo>
                    <a:pt x="253745" y="176530"/>
                  </a:lnTo>
                  <a:close/>
                </a:path>
                <a:path w="257809" h="1474470">
                  <a:moveTo>
                    <a:pt x="209931" y="172719"/>
                  </a:moveTo>
                  <a:lnTo>
                    <a:pt x="202437" y="172719"/>
                  </a:lnTo>
                  <a:lnTo>
                    <a:pt x="202437" y="176530"/>
                  </a:lnTo>
                  <a:lnTo>
                    <a:pt x="210565" y="176530"/>
                  </a:lnTo>
                  <a:lnTo>
                    <a:pt x="210565" y="175260"/>
                  </a:lnTo>
                  <a:lnTo>
                    <a:pt x="209931" y="175260"/>
                  </a:lnTo>
                  <a:lnTo>
                    <a:pt x="209931" y="172719"/>
                  </a:lnTo>
                  <a:close/>
                </a:path>
                <a:path w="257809" h="1474470">
                  <a:moveTo>
                    <a:pt x="254508" y="173989"/>
                  </a:moveTo>
                  <a:lnTo>
                    <a:pt x="247141" y="173989"/>
                  </a:lnTo>
                  <a:lnTo>
                    <a:pt x="247141" y="175260"/>
                  </a:lnTo>
                  <a:lnTo>
                    <a:pt x="246380" y="175260"/>
                  </a:lnTo>
                  <a:lnTo>
                    <a:pt x="246380" y="176530"/>
                  </a:lnTo>
                  <a:lnTo>
                    <a:pt x="254508" y="176530"/>
                  </a:lnTo>
                  <a:lnTo>
                    <a:pt x="254508" y="173989"/>
                  </a:lnTo>
                  <a:close/>
                </a:path>
                <a:path w="257809" h="1474470">
                  <a:moveTo>
                    <a:pt x="256793" y="40639"/>
                  </a:moveTo>
                  <a:lnTo>
                    <a:pt x="249300" y="40639"/>
                  </a:lnTo>
                  <a:lnTo>
                    <a:pt x="249300" y="45719"/>
                  </a:lnTo>
                  <a:lnTo>
                    <a:pt x="250062" y="45719"/>
                  </a:lnTo>
                  <a:lnTo>
                    <a:pt x="250062" y="64769"/>
                  </a:lnTo>
                  <a:lnTo>
                    <a:pt x="250824" y="64769"/>
                  </a:lnTo>
                  <a:lnTo>
                    <a:pt x="250824" y="111760"/>
                  </a:lnTo>
                  <a:lnTo>
                    <a:pt x="250062" y="111760"/>
                  </a:lnTo>
                  <a:lnTo>
                    <a:pt x="250062" y="146050"/>
                  </a:lnTo>
                  <a:lnTo>
                    <a:pt x="249300" y="146050"/>
                  </a:lnTo>
                  <a:lnTo>
                    <a:pt x="249300" y="161289"/>
                  </a:lnTo>
                  <a:lnTo>
                    <a:pt x="248538" y="161289"/>
                  </a:lnTo>
                  <a:lnTo>
                    <a:pt x="248538" y="170180"/>
                  </a:lnTo>
                  <a:lnTo>
                    <a:pt x="247776" y="170180"/>
                  </a:lnTo>
                  <a:lnTo>
                    <a:pt x="247776" y="173989"/>
                  </a:lnTo>
                  <a:lnTo>
                    <a:pt x="255269" y="173989"/>
                  </a:lnTo>
                  <a:lnTo>
                    <a:pt x="255269" y="166369"/>
                  </a:lnTo>
                  <a:lnTo>
                    <a:pt x="256032" y="166369"/>
                  </a:lnTo>
                  <a:lnTo>
                    <a:pt x="256032" y="149860"/>
                  </a:lnTo>
                  <a:lnTo>
                    <a:pt x="256793" y="149860"/>
                  </a:lnTo>
                  <a:lnTo>
                    <a:pt x="256793" y="119380"/>
                  </a:lnTo>
                  <a:lnTo>
                    <a:pt x="257556" y="119380"/>
                  </a:lnTo>
                  <a:lnTo>
                    <a:pt x="257556" y="58419"/>
                  </a:lnTo>
                  <a:lnTo>
                    <a:pt x="256793" y="58419"/>
                  </a:lnTo>
                  <a:lnTo>
                    <a:pt x="256793" y="40639"/>
                  </a:lnTo>
                  <a:close/>
                </a:path>
                <a:path w="257809" h="1474470">
                  <a:moveTo>
                    <a:pt x="210565" y="53339"/>
                  </a:moveTo>
                  <a:lnTo>
                    <a:pt x="201675" y="53339"/>
                  </a:lnTo>
                  <a:lnTo>
                    <a:pt x="201675" y="54610"/>
                  </a:lnTo>
                  <a:lnTo>
                    <a:pt x="203199" y="54610"/>
                  </a:lnTo>
                  <a:lnTo>
                    <a:pt x="203199" y="57150"/>
                  </a:lnTo>
                  <a:lnTo>
                    <a:pt x="203962" y="57150"/>
                  </a:lnTo>
                  <a:lnTo>
                    <a:pt x="203962" y="80010"/>
                  </a:lnTo>
                  <a:lnTo>
                    <a:pt x="204723" y="80010"/>
                  </a:lnTo>
                  <a:lnTo>
                    <a:pt x="204723" y="86360"/>
                  </a:lnTo>
                  <a:lnTo>
                    <a:pt x="203962" y="86360"/>
                  </a:lnTo>
                  <a:lnTo>
                    <a:pt x="203962" y="128269"/>
                  </a:lnTo>
                  <a:lnTo>
                    <a:pt x="203199" y="128269"/>
                  </a:lnTo>
                  <a:lnTo>
                    <a:pt x="203199" y="149860"/>
                  </a:lnTo>
                  <a:lnTo>
                    <a:pt x="202437" y="149860"/>
                  </a:lnTo>
                  <a:lnTo>
                    <a:pt x="202437" y="161289"/>
                  </a:lnTo>
                  <a:lnTo>
                    <a:pt x="201675" y="161289"/>
                  </a:lnTo>
                  <a:lnTo>
                    <a:pt x="201675" y="172719"/>
                  </a:lnTo>
                  <a:lnTo>
                    <a:pt x="209168" y="172719"/>
                  </a:lnTo>
                  <a:lnTo>
                    <a:pt x="209168" y="168910"/>
                  </a:lnTo>
                  <a:lnTo>
                    <a:pt x="208407" y="168910"/>
                  </a:lnTo>
                  <a:lnTo>
                    <a:pt x="208407" y="165100"/>
                  </a:lnTo>
                  <a:lnTo>
                    <a:pt x="209168" y="165100"/>
                  </a:lnTo>
                  <a:lnTo>
                    <a:pt x="209168" y="154939"/>
                  </a:lnTo>
                  <a:lnTo>
                    <a:pt x="209931" y="154939"/>
                  </a:lnTo>
                  <a:lnTo>
                    <a:pt x="209931" y="135889"/>
                  </a:lnTo>
                  <a:lnTo>
                    <a:pt x="210565" y="135889"/>
                  </a:lnTo>
                  <a:lnTo>
                    <a:pt x="210565" y="102869"/>
                  </a:lnTo>
                  <a:lnTo>
                    <a:pt x="211327" y="102869"/>
                  </a:lnTo>
                  <a:lnTo>
                    <a:pt x="211327" y="72389"/>
                  </a:lnTo>
                  <a:lnTo>
                    <a:pt x="210565" y="72389"/>
                  </a:lnTo>
                  <a:lnTo>
                    <a:pt x="210565" y="53339"/>
                  </a:lnTo>
                  <a:close/>
                </a:path>
                <a:path w="257809" h="1474470">
                  <a:moveTo>
                    <a:pt x="138429" y="149860"/>
                  </a:moveTo>
                  <a:lnTo>
                    <a:pt x="122808" y="149860"/>
                  </a:lnTo>
                  <a:lnTo>
                    <a:pt x="122808" y="151130"/>
                  </a:lnTo>
                  <a:lnTo>
                    <a:pt x="138429" y="151130"/>
                  </a:lnTo>
                  <a:lnTo>
                    <a:pt x="138429" y="149860"/>
                  </a:lnTo>
                  <a:close/>
                </a:path>
                <a:path w="257809" h="1474470">
                  <a:moveTo>
                    <a:pt x="142112" y="148589"/>
                  </a:moveTo>
                  <a:lnTo>
                    <a:pt x="119125" y="148589"/>
                  </a:lnTo>
                  <a:lnTo>
                    <a:pt x="119125" y="149860"/>
                  </a:lnTo>
                  <a:lnTo>
                    <a:pt x="142112" y="149860"/>
                  </a:lnTo>
                  <a:lnTo>
                    <a:pt x="142112" y="148589"/>
                  </a:lnTo>
                  <a:close/>
                </a:path>
                <a:path w="257809" h="1474470">
                  <a:moveTo>
                    <a:pt x="145161" y="147319"/>
                  </a:moveTo>
                  <a:lnTo>
                    <a:pt x="116077" y="147319"/>
                  </a:lnTo>
                  <a:lnTo>
                    <a:pt x="116077" y="148589"/>
                  </a:lnTo>
                  <a:lnTo>
                    <a:pt x="145161" y="148589"/>
                  </a:lnTo>
                  <a:lnTo>
                    <a:pt x="145161" y="147319"/>
                  </a:lnTo>
                  <a:close/>
                </a:path>
                <a:path w="257809" h="1474470">
                  <a:moveTo>
                    <a:pt x="146684" y="146050"/>
                  </a:moveTo>
                  <a:lnTo>
                    <a:pt x="115315" y="146050"/>
                  </a:lnTo>
                  <a:lnTo>
                    <a:pt x="115315" y="147319"/>
                  </a:lnTo>
                  <a:lnTo>
                    <a:pt x="146684" y="147319"/>
                  </a:lnTo>
                  <a:lnTo>
                    <a:pt x="146684" y="146050"/>
                  </a:lnTo>
                  <a:close/>
                </a:path>
                <a:path w="257809" h="1474470">
                  <a:moveTo>
                    <a:pt x="148081" y="144780"/>
                  </a:moveTo>
                  <a:lnTo>
                    <a:pt x="113156" y="144780"/>
                  </a:lnTo>
                  <a:lnTo>
                    <a:pt x="113156" y="146050"/>
                  </a:lnTo>
                  <a:lnTo>
                    <a:pt x="148081" y="146050"/>
                  </a:lnTo>
                  <a:lnTo>
                    <a:pt x="148081" y="144780"/>
                  </a:lnTo>
                  <a:close/>
                </a:path>
                <a:path w="257809" h="1474470">
                  <a:moveTo>
                    <a:pt x="126491" y="143510"/>
                  </a:moveTo>
                  <a:lnTo>
                    <a:pt x="111632" y="143510"/>
                  </a:lnTo>
                  <a:lnTo>
                    <a:pt x="111632" y="144780"/>
                  </a:lnTo>
                  <a:lnTo>
                    <a:pt x="126491" y="144780"/>
                  </a:lnTo>
                  <a:lnTo>
                    <a:pt x="126491" y="143510"/>
                  </a:lnTo>
                  <a:close/>
                </a:path>
                <a:path w="257809" h="1474470">
                  <a:moveTo>
                    <a:pt x="149605" y="143510"/>
                  </a:moveTo>
                  <a:lnTo>
                    <a:pt x="134746" y="143510"/>
                  </a:lnTo>
                  <a:lnTo>
                    <a:pt x="134746" y="144780"/>
                  </a:lnTo>
                  <a:lnTo>
                    <a:pt x="149605" y="144780"/>
                  </a:lnTo>
                  <a:lnTo>
                    <a:pt x="149605" y="143510"/>
                  </a:lnTo>
                  <a:close/>
                </a:path>
                <a:path w="257809" h="1474470">
                  <a:moveTo>
                    <a:pt x="123570" y="142239"/>
                  </a:moveTo>
                  <a:lnTo>
                    <a:pt x="110870" y="142239"/>
                  </a:lnTo>
                  <a:lnTo>
                    <a:pt x="110870" y="143510"/>
                  </a:lnTo>
                  <a:lnTo>
                    <a:pt x="123570" y="143510"/>
                  </a:lnTo>
                  <a:lnTo>
                    <a:pt x="123570" y="142239"/>
                  </a:lnTo>
                  <a:close/>
                </a:path>
                <a:path w="257809" h="1474470">
                  <a:moveTo>
                    <a:pt x="150367" y="142239"/>
                  </a:moveTo>
                  <a:lnTo>
                    <a:pt x="137667" y="142239"/>
                  </a:lnTo>
                  <a:lnTo>
                    <a:pt x="137667" y="143510"/>
                  </a:lnTo>
                  <a:lnTo>
                    <a:pt x="150367" y="143510"/>
                  </a:lnTo>
                  <a:lnTo>
                    <a:pt x="150367" y="142239"/>
                  </a:lnTo>
                  <a:close/>
                </a:path>
                <a:path w="257809" h="1474470">
                  <a:moveTo>
                    <a:pt x="120522" y="140969"/>
                  </a:moveTo>
                  <a:lnTo>
                    <a:pt x="109474" y="140969"/>
                  </a:lnTo>
                  <a:lnTo>
                    <a:pt x="109474" y="142239"/>
                  </a:lnTo>
                  <a:lnTo>
                    <a:pt x="120522" y="142239"/>
                  </a:lnTo>
                  <a:lnTo>
                    <a:pt x="120522" y="140969"/>
                  </a:lnTo>
                  <a:close/>
                </a:path>
                <a:path w="257809" h="1474470">
                  <a:moveTo>
                    <a:pt x="151891" y="140969"/>
                  </a:moveTo>
                  <a:lnTo>
                    <a:pt x="140715" y="140969"/>
                  </a:lnTo>
                  <a:lnTo>
                    <a:pt x="140715" y="142239"/>
                  </a:lnTo>
                  <a:lnTo>
                    <a:pt x="151891" y="142239"/>
                  </a:lnTo>
                  <a:lnTo>
                    <a:pt x="151891" y="140969"/>
                  </a:lnTo>
                  <a:close/>
                </a:path>
                <a:path w="257809" h="1474470">
                  <a:moveTo>
                    <a:pt x="118363" y="139700"/>
                  </a:moveTo>
                  <a:lnTo>
                    <a:pt x="108712" y="139700"/>
                  </a:lnTo>
                  <a:lnTo>
                    <a:pt x="108712" y="140969"/>
                  </a:lnTo>
                  <a:lnTo>
                    <a:pt x="118363" y="140969"/>
                  </a:lnTo>
                  <a:lnTo>
                    <a:pt x="118363" y="139700"/>
                  </a:lnTo>
                  <a:close/>
                </a:path>
                <a:path w="257809" h="1474470">
                  <a:moveTo>
                    <a:pt x="153288" y="139700"/>
                  </a:moveTo>
                  <a:lnTo>
                    <a:pt x="142875" y="139700"/>
                  </a:lnTo>
                  <a:lnTo>
                    <a:pt x="142875" y="140969"/>
                  </a:lnTo>
                  <a:lnTo>
                    <a:pt x="153288" y="140969"/>
                  </a:lnTo>
                  <a:lnTo>
                    <a:pt x="153288" y="139700"/>
                  </a:lnTo>
                  <a:close/>
                </a:path>
                <a:path w="257809" h="1474470">
                  <a:moveTo>
                    <a:pt x="116077" y="137160"/>
                  </a:moveTo>
                  <a:lnTo>
                    <a:pt x="107187" y="137160"/>
                  </a:lnTo>
                  <a:lnTo>
                    <a:pt x="107187" y="139700"/>
                  </a:lnTo>
                  <a:lnTo>
                    <a:pt x="116839" y="139700"/>
                  </a:lnTo>
                  <a:lnTo>
                    <a:pt x="116839" y="138430"/>
                  </a:lnTo>
                  <a:lnTo>
                    <a:pt x="116077" y="138430"/>
                  </a:lnTo>
                  <a:lnTo>
                    <a:pt x="116077" y="137160"/>
                  </a:lnTo>
                  <a:close/>
                </a:path>
                <a:path w="257809" h="1474470">
                  <a:moveTo>
                    <a:pt x="154050" y="137160"/>
                  </a:moveTo>
                  <a:lnTo>
                    <a:pt x="145161" y="137160"/>
                  </a:lnTo>
                  <a:lnTo>
                    <a:pt x="145161" y="138430"/>
                  </a:lnTo>
                  <a:lnTo>
                    <a:pt x="144399" y="138430"/>
                  </a:lnTo>
                  <a:lnTo>
                    <a:pt x="144399" y="139700"/>
                  </a:lnTo>
                  <a:lnTo>
                    <a:pt x="154050" y="139700"/>
                  </a:lnTo>
                  <a:lnTo>
                    <a:pt x="154050" y="137160"/>
                  </a:lnTo>
                  <a:close/>
                </a:path>
                <a:path w="257809" h="1474470">
                  <a:moveTo>
                    <a:pt x="114680" y="135889"/>
                  </a:moveTo>
                  <a:lnTo>
                    <a:pt x="106425" y="135889"/>
                  </a:lnTo>
                  <a:lnTo>
                    <a:pt x="106425" y="137160"/>
                  </a:lnTo>
                  <a:lnTo>
                    <a:pt x="114680" y="137160"/>
                  </a:lnTo>
                  <a:lnTo>
                    <a:pt x="114680" y="135889"/>
                  </a:lnTo>
                  <a:close/>
                </a:path>
                <a:path w="257809" h="1474470">
                  <a:moveTo>
                    <a:pt x="154812" y="135889"/>
                  </a:moveTo>
                  <a:lnTo>
                    <a:pt x="146684" y="135889"/>
                  </a:lnTo>
                  <a:lnTo>
                    <a:pt x="146684" y="137160"/>
                  </a:lnTo>
                  <a:lnTo>
                    <a:pt x="154812" y="137160"/>
                  </a:lnTo>
                  <a:lnTo>
                    <a:pt x="154812" y="135889"/>
                  </a:lnTo>
                  <a:close/>
                </a:path>
                <a:path w="257809" h="1474470">
                  <a:moveTo>
                    <a:pt x="113918" y="134619"/>
                  </a:moveTo>
                  <a:lnTo>
                    <a:pt x="105663" y="134619"/>
                  </a:lnTo>
                  <a:lnTo>
                    <a:pt x="105663" y="135889"/>
                  </a:lnTo>
                  <a:lnTo>
                    <a:pt x="113918" y="135889"/>
                  </a:lnTo>
                  <a:lnTo>
                    <a:pt x="113918" y="134619"/>
                  </a:lnTo>
                  <a:close/>
                </a:path>
                <a:path w="257809" h="1474470">
                  <a:moveTo>
                    <a:pt x="155575" y="134619"/>
                  </a:moveTo>
                  <a:lnTo>
                    <a:pt x="147319" y="134619"/>
                  </a:lnTo>
                  <a:lnTo>
                    <a:pt x="147319" y="135889"/>
                  </a:lnTo>
                  <a:lnTo>
                    <a:pt x="155575" y="135889"/>
                  </a:lnTo>
                  <a:lnTo>
                    <a:pt x="155575" y="134619"/>
                  </a:lnTo>
                  <a:close/>
                </a:path>
                <a:path w="257809" h="1474470">
                  <a:moveTo>
                    <a:pt x="110108" y="53339"/>
                  </a:moveTo>
                  <a:lnTo>
                    <a:pt x="103504" y="53339"/>
                  </a:lnTo>
                  <a:lnTo>
                    <a:pt x="103504" y="91439"/>
                  </a:lnTo>
                  <a:lnTo>
                    <a:pt x="104266" y="91439"/>
                  </a:lnTo>
                  <a:lnTo>
                    <a:pt x="104266" y="132080"/>
                  </a:lnTo>
                  <a:lnTo>
                    <a:pt x="104901" y="132080"/>
                  </a:lnTo>
                  <a:lnTo>
                    <a:pt x="104901" y="134619"/>
                  </a:lnTo>
                  <a:lnTo>
                    <a:pt x="113156" y="134619"/>
                  </a:lnTo>
                  <a:lnTo>
                    <a:pt x="113156" y="133350"/>
                  </a:lnTo>
                  <a:lnTo>
                    <a:pt x="112394" y="133350"/>
                  </a:lnTo>
                  <a:lnTo>
                    <a:pt x="112394" y="130810"/>
                  </a:lnTo>
                  <a:lnTo>
                    <a:pt x="111632" y="130810"/>
                  </a:lnTo>
                  <a:lnTo>
                    <a:pt x="111632" y="128269"/>
                  </a:lnTo>
                  <a:lnTo>
                    <a:pt x="110870" y="128269"/>
                  </a:lnTo>
                  <a:lnTo>
                    <a:pt x="110870" y="76200"/>
                  </a:lnTo>
                  <a:lnTo>
                    <a:pt x="110108" y="76200"/>
                  </a:lnTo>
                  <a:lnTo>
                    <a:pt x="110108" y="53339"/>
                  </a:lnTo>
                  <a:close/>
                </a:path>
                <a:path w="257809" h="1474470">
                  <a:moveTo>
                    <a:pt x="156337" y="132080"/>
                  </a:moveTo>
                  <a:lnTo>
                    <a:pt x="148843" y="132080"/>
                  </a:lnTo>
                  <a:lnTo>
                    <a:pt x="148843" y="133350"/>
                  </a:lnTo>
                  <a:lnTo>
                    <a:pt x="148081" y="133350"/>
                  </a:lnTo>
                  <a:lnTo>
                    <a:pt x="148081" y="134619"/>
                  </a:lnTo>
                  <a:lnTo>
                    <a:pt x="156337" y="134619"/>
                  </a:lnTo>
                  <a:lnTo>
                    <a:pt x="156337" y="132080"/>
                  </a:lnTo>
                  <a:close/>
                </a:path>
                <a:path w="257809" h="1474470">
                  <a:moveTo>
                    <a:pt x="209168" y="46989"/>
                  </a:moveTo>
                  <a:lnTo>
                    <a:pt x="149605" y="46989"/>
                  </a:lnTo>
                  <a:lnTo>
                    <a:pt x="149605" y="59689"/>
                  </a:lnTo>
                  <a:lnTo>
                    <a:pt x="150367" y="59689"/>
                  </a:lnTo>
                  <a:lnTo>
                    <a:pt x="150367" y="129539"/>
                  </a:lnTo>
                  <a:lnTo>
                    <a:pt x="149605" y="129539"/>
                  </a:lnTo>
                  <a:lnTo>
                    <a:pt x="149605" y="132080"/>
                  </a:lnTo>
                  <a:lnTo>
                    <a:pt x="157099" y="132080"/>
                  </a:lnTo>
                  <a:lnTo>
                    <a:pt x="157099" y="53339"/>
                  </a:lnTo>
                  <a:lnTo>
                    <a:pt x="210565" y="53339"/>
                  </a:lnTo>
                  <a:lnTo>
                    <a:pt x="210565" y="52069"/>
                  </a:lnTo>
                  <a:lnTo>
                    <a:pt x="209931" y="52069"/>
                  </a:lnTo>
                  <a:lnTo>
                    <a:pt x="209931" y="48260"/>
                  </a:lnTo>
                  <a:lnTo>
                    <a:pt x="209168" y="48260"/>
                  </a:lnTo>
                  <a:lnTo>
                    <a:pt x="209168" y="46989"/>
                  </a:lnTo>
                  <a:close/>
                </a:path>
                <a:path w="257809" h="1474470">
                  <a:moveTo>
                    <a:pt x="190500" y="45719"/>
                  </a:moveTo>
                  <a:lnTo>
                    <a:pt x="150367" y="45719"/>
                  </a:lnTo>
                  <a:lnTo>
                    <a:pt x="150367" y="46989"/>
                  </a:lnTo>
                  <a:lnTo>
                    <a:pt x="190500" y="46989"/>
                  </a:lnTo>
                  <a:lnTo>
                    <a:pt x="190500" y="45719"/>
                  </a:lnTo>
                  <a:close/>
                </a:path>
                <a:path w="257809" h="1474470">
                  <a:moveTo>
                    <a:pt x="254508" y="29210"/>
                  </a:moveTo>
                  <a:lnTo>
                    <a:pt x="246380" y="29210"/>
                  </a:lnTo>
                  <a:lnTo>
                    <a:pt x="246380" y="30480"/>
                  </a:lnTo>
                  <a:lnTo>
                    <a:pt x="247141" y="30480"/>
                  </a:lnTo>
                  <a:lnTo>
                    <a:pt x="247141" y="33019"/>
                  </a:lnTo>
                  <a:lnTo>
                    <a:pt x="247776" y="33019"/>
                  </a:lnTo>
                  <a:lnTo>
                    <a:pt x="247776" y="35560"/>
                  </a:lnTo>
                  <a:lnTo>
                    <a:pt x="248538" y="35560"/>
                  </a:lnTo>
                  <a:lnTo>
                    <a:pt x="248538" y="40639"/>
                  </a:lnTo>
                  <a:lnTo>
                    <a:pt x="256032" y="40639"/>
                  </a:lnTo>
                  <a:lnTo>
                    <a:pt x="256032" y="36830"/>
                  </a:lnTo>
                  <a:lnTo>
                    <a:pt x="255269" y="36830"/>
                  </a:lnTo>
                  <a:lnTo>
                    <a:pt x="255269" y="31750"/>
                  </a:lnTo>
                  <a:lnTo>
                    <a:pt x="254508" y="31750"/>
                  </a:lnTo>
                  <a:lnTo>
                    <a:pt x="254508" y="29210"/>
                  </a:lnTo>
                  <a:close/>
                </a:path>
                <a:path w="257809" h="1474470">
                  <a:moveTo>
                    <a:pt x="11175" y="25400"/>
                  </a:moveTo>
                  <a:lnTo>
                    <a:pt x="3809" y="25400"/>
                  </a:lnTo>
                  <a:lnTo>
                    <a:pt x="3809" y="26669"/>
                  </a:lnTo>
                  <a:lnTo>
                    <a:pt x="3047" y="26669"/>
                  </a:lnTo>
                  <a:lnTo>
                    <a:pt x="3047" y="29210"/>
                  </a:lnTo>
                  <a:lnTo>
                    <a:pt x="2286" y="29210"/>
                  </a:lnTo>
                  <a:lnTo>
                    <a:pt x="2286" y="33019"/>
                  </a:lnTo>
                  <a:lnTo>
                    <a:pt x="9651" y="33019"/>
                  </a:lnTo>
                  <a:lnTo>
                    <a:pt x="9651" y="30480"/>
                  </a:lnTo>
                  <a:lnTo>
                    <a:pt x="10413" y="30480"/>
                  </a:lnTo>
                  <a:lnTo>
                    <a:pt x="10413" y="27939"/>
                  </a:lnTo>
                  <a:lnTo>
                    <a:pt x="11175" y="27939"/>
                  </a:lnTo>
                  <a:lnTo>
                    <a:pt x="11175" y="25400"/>
                  </a:lnTo>
                  <a:close/>
                </a:path>
                <a:path w="257809" h="1474470">
                  <a:moveTo>
                    <a:pt x="253745" y="27939"/>
                  </a:moveTo>
                  <a:lnTo>
                    <a:pt x="245617" y="27939"/>
                  </a:lnTo>
                  <a:lnTo>
                    <a:pt x="245617" y="29210"/>
                  </a:lnTo>
                  <a:lnTo>
                    <a:pt x="253745" y="29210"/>
                  </a:lnTo>
                  <a:lnTo>
                    <a:pt x="253745" y="27939"/>
                  </a:lnTo>
                  <a:close/>
                </a:path>
                <a:path w="257809" h="1474470">
                  <a:moveTo>
                    <a:pt x="252984" y="25400"/>
                  </a:moveTo>
                  <a:lnTo>
                    <a:pt x="244093" y="25400"/>
                  </a:lnTo>
                  <a:lnTo>
                    <a:pt x="244093" y="26669"/>
                  </a:lnTo>
                  <a:lnTo>
                    <a:pt x="244856" y="26669"/>
                  </a:lnTo>
                  <a:lnTo>
                    <a:pt x="244856" y="27939"/>
                  </a:lnTo>
                  <a:lnTo>
                    <a:pt x="252984" y="27939"/>
                  </a:lnTo>
                  <a:lnTo>
                    <a:pt x="252984" y="25400"/>
                  </a:lnTo>
                  <a:close/>
                </a:path>
                <a:path w="257809" h="1474470">
                  <a:moveTo>
                    <a:pt x="12700" y="22860"/>
                  </a:moveTo>
                  <a:lnTo>
                    <a:pt x="4444" y="22860"/>
                  </a:lnTo>
                  <a:lnTo>
                    <a:pt x="4444" y="25400"/>
                  </a:lnTo>
                  <a:lnTo>
                    <a:pt x="11937" y="25400"/>
                  </a:lnTo>
                  <a:lnTo>
                    <a:pt x="11937" y="24130"/>
                  </a:lnTo>
                  <a:lnTo>
                    <a:pt x="12700" y="24130"/>
                  </a:lnTo>
                  <a:lnTo>
                    <a:pt x="12700" y="22860"/>
                  </a:lnTo>
                  <a:close/>
                </a:path>
                <a:path w="257809" h="1474470">
                  <a:moveTo>
                    <a:pt x="252348" y="24130"/>
                  </a:moveTo>
                  <a:lnTo>
                    <a:pt x="243332" y="24130"/>
                  </a:lnTo>
                  <a:lnTo>
                    <a:pt x="243332" y="25400"/>
                  </a:lnTo>
                  <a:lnTo>
                    <a:pt x="252348" y="25400"/>
                  </a:lnTo>
                  <a:lnTo>
                    <a:pt x="252348" y="24130"/>
                  </a:lnTo>
                  <a:close/>
                </a:path>
                <a:path w="257809" h="1474470">
                  <a:moveTo>
                    <a:pt x="250824" y="21589"/>
                  </a:moveTo>
                  <a:lnTo>
                    <a:pt x="241935" y="21589"/>
                  </a:lnTo>
                  <a:lnTo>
                    <a:pt x="241935" y="24130"/>
                  </a:lnTo>
                  <a:lnTo>
                    <a:pt x="250824" y="24130"/>
                  </a:lnTo>
                  <a:lnTo>
                    <a:pt x="250824" y="21589"/>
                  </a:lnTo>
                  <a:close/>
                </a:path>
                <a:path w="257809" h="1474470">
                  <a:moveTo>
                    <a:pt x="13462" y="21589"/>
                  </a:moveTo>
                  <a:lnTo>
                    <a:pt x="5206" y="21589"/>
                  </a:lnTo>
                  <a:lnTo>
                    <a:pt x="5206" y="22860"/>
                  </a:lnTo>
                  <a:lnTo>
                    <a:pt x="13462" y="22860"/>
                  </a:lnTo>
                  <a:lnTo>
                    <a:pt x="13462" y="21589"/>
                  </a:lnTo>
                  <a:close/>
                </a:path>
                <a:path w="257809" h="1474470">
                  <a:moveTo>
                    <a:pt x="14858" y="20319"/>
                  </a:moveTo>
                  <a:lnTo>
                    <a:pt x="5968" y="20319"/>
                  </a:lnTo>
                  <a:lnTo>
                    <a:pt x="5968" y="21589"/>
                  </a:lnTo>
                  <a:lnTo>
                    <a:pt x="14858" y="21589"/>
                  </a:lnTo>
                  <a:lnTo>
                    <a:pt x="14858" y="20319"/>
                  </a:lnTo>
                  <a:close/>
                </a:path>
                <a:path w="257809" h="1474470">
                  <a:moveTo>
                    <a:pt x="250062" y="20319"/>
                  </a:moveTo>
                  <a:lnTo>
                    <a:pt x="240411" y="20319"/>
                  </a:lnTo>
                  <a:lnTo>
                    <a:pt x="240411" y="21589"/>
                  </a:lnTo>
                  <a:lnTo>
                    <a:pt x="250062" y="21589"/>
                  </a:lnTo>
                  <a:lnTo>
                    <a:pt x="250062" y="20319"/>
                  </a:lnTo>
                  <a:close/>
                </a:path>
                <a:path w="257809" h="1474470">
                  <a:moveTo>
                    <a:pt x="15620" y="19050"/>
                  </a:moveTo>
                  <a:lnTo>
                    <a:pt x="6730" y="19050"/>
                  </a:lnTo>
                  <a:lnTo>
                    <a:pt x="6730" y="20319"/>
                  </a:lnTo>
                  <a:lnTo>
                    <a:pt x="15620" y="20319"/>
                  </a:lnTo>
                  <a:lnTo>
                    <a:pt x="15620" y="19050"/>
                  </a:lnTo>
                  <a:close/>
                </a:path>
                <a:path w="257809" h="1474470">
                  <a:moveTo>
                    <a:pt x="248538" y="19050"/>
                  </a:moveTo>
                  <a:lnTo>
                    <a:pt x="238887" y="19050"/>
                  </a:lnTo>
                  <a:lnTo>
                    <a:pt x="238887" y="20319"/>
                  </a:lnTo>
                  <a:lnTo>
                    <a:pt x="248538" y="20319"/>
                  </a:lnTo>
                  <a:lnTo>
                    <a:pt x="248538" y="19050"/>
                  </a:lnTo>
                  <a:close/>
                </a:path>
                <a:path w="257809" h="1474470">
                  <a:moveTo>
                    <a:pt x="17906" y="17780"/>
                  </a:moveTo>
                  <a:lnTo>
                    <a:pt x="7492" y="17780"/>
                  </a:lnTo>
                  <a:lnTo>
                    <a:pt x="7492" y="19050"/>
                  </a:lnTo>
                  <a:lnTo>
                    <a:pt x="17906" y="19050"/>
                  </a:lnTo>
                  <a:lnTo>
                    <a:pt x="17906" y="17780"/>
                  </a:lnTo>
                  <a:close/>
                </a:path>
                <a:path w="257809" h="1474470">
                  <a:moveTo>
                    <a:pt x="247776" y="17780"/>
                  </a:moveTo>
                  <a:lnTo>
                    <a:pt x="237362" y="17780"/>
                  </a:lnTo>
                  <a:lnTo>
                    <a:pt x="237362" y="19050"/>
                  </a:lnTo>
                  <a:lnTo>
                    <a:pt x="247776" y="19050"/>
                  </a:lnTo>
                  <a:lnTo>
                    <a:pt x="247776" y="17780"/>
                  </a:lnTo>
                  <a:close/>
                </a:path>
                <a:path w="257809" h="1474470">
                  <a:moveTo>
                    <a:pt x="18668" y="16510"/>
                  </a:moveTo>
                  <a:lnTo>
                    <a:pt x="8254" y="16510"/>
                  </a:lnTo>
                  <a:lnTo>
                    <a:pt x="8254" y="17780"/>
                  </a:lnTo>
                  <a:lnTo>
                    <a:pt x="18668" y="17780"/>
                  </a:lnTo>
                  <a:lnTo>
                    <a:pt x="18668" y="16510"/>
                  </a:lnTo>
                  <a:close/>
                </a:path>
                <a:path w="257809" h="1474470">
                  <a:moveTo>
                    <a:pt x="247141" y="16510"/>
                  </a:moveTo>
                  <a:lnTo>
                    <a:pt x="236727" y="16510"/>
                  </a:lnTo>
                  <a:lnTo>
                    <a:pt x="236727" y="17780"/>
                  </a:lnTo>
                  <a:lnTo>
                    <a:pt x="247141" y="17780"/>
                  </a:lnTo>
                  <a:lnTo>
                    <a:pt x="247141" y="16510"/>
                  </a:lnTo>
                  <a:close/>
                </a:path>
                <a:path w="257809" h="1474470">
                  <a:moveTo>
                    <a:pt x="20827" y="15239"/>
                  </a:moveTo>
                  <a:lnTo>
                    <a:pt x="9651" y="15239"/>
                  </a:lnTo>
                  <a:lnTo>
                    <a:pt x="9651" y="16510"/>
                  </a:lnTo>
                  <a:lnTo>
                    <a:pt x="20827" y="16510"/>
                  </a:lnTo>
                  <a:lnTo>
                    <a:pt x="20827" y="15239"/>
                  </a:lnTo>
                  <a:close/>
                </a:path>
                <a:path w="257809" h="1474470">
                  <a:moveTo>
                    <a:pt x="245617" y="15239"/>
                  </a:moveTo>
                  <a:lnTo>
                    <a:pt x="234441" y="15239"/>
                  </a:lnTo>
                  <a:lnTo>
                    <a:pt x="234441" y="16510"/>
                  </a:lnTo>
                  <a:lnTo>
                    <a:pt x="245617" y="16510"/>
                  </a:lnTo>
                  <a:lnTo>
                    <a:pt x="245617" y="15239"/>
                  </a:lnTo>
                  <a:close/>
                </a:path>
                <a:path w="257809" h="1474470">
                  <a:moveTo>
                    <a:pt x="23875" y="13969"/>
                  </a:moveTo>
                  <a:lnTo>
                    <a:pt x="11175" y="13969"/>
                  </a:lnTo>
                  <a:lnTo>
                    <a:pt x="11175" y="15239"/>
                  </a:lnTo>
                  <a:lnTo>
                    <a:pt x="23875" y="15239"/>
                  </a:lnTo>
                  <a:lnTo>
                    <a:pt x="23875" y="13969"/>
                  </a:lnTo>
                  <a:close/>
                </a:path>
                <a:path w="257809" h="1474470">
                  <a:moveTo>
                    <a:pt x="244093" y="13969"/>
                  </a:moveTo>
                  <a:lnTo>
                    <a:pt x="231520" y="13969"/>
                  </a:lnTo>
                  <a:lnTo>
                    <a:pt x="231520" y="15239"/>
                  </a:lnTo>
                  <a:lnTo>
                    <a:pt x="244093" y="15239"/>
                  </a:lnTo>
                  <a:lnTo>
                    <a:pt x="244093" y="13969"/>
                  </a:lnTo>
                  <a:close/>
                </a:path>
                <a:path w="257809" h="1474470">
                  <a:moveTo>
                    <a:pt x="26034" y="12700"/>
                  </a:moveTo>
                  <a:lnTo>
                    <a:pt x="11937" y="12700"/>
                  </a:lnTo>
                  <a:lnTo>
                    <a:pt x="11937" y="13969"/>
                  </a:lnTo>
                  <a:lnTo>
                    <a:pt x="26034" y="13969"/>
                  </a:lnTo>
                  <a:lnTo>
                    <a:pt x="26034" y="12700"/>
                  </a:lnTo>
                  <a:close/>
                </a:path>
                <a:path w="257809" h="1474470">
                  <a:moveTo>
                    <a:pt x="243332" y="12700"/>
                  </a:moveTo>
                  <a:lnTo>
                    <a:pt x="230759" y="12700"/>
                  </a:lnTo>
                  <a:lnTo>
                    <a:pt x="230759" y="13969"/>
                  </a:lnTo>
                  <a:lnTo>
                    <a:pt x="243332" y="13969"/>
                  </a:lnTo>
                  <a:lnTo>
                    <a:pt x="243332" y="12700"/>
                  </a:lnTo>
                  <a:close/>
                </a:path>
                <a:path w="257809" h="1474470">
                  <a:moveTo>
                    <a:pt x="30479" y="11430"/>
                  </a:moveTo>
                  <a:lnTo>
                    <a:pt x="13462" y="11430"/>
                  </a:lnTo>
                  <a:lnTo>
                    <a:pt x="13462" y="12700"/>
                  </a:lnTo>
                  <a:lnTo>
                    <a:pt x="30479" y="12700"/>
                  </a:lnTo>
                  <a:lnTo>
                    <a:pt x="30479" y="11430"/>
                  </a:lnTo>
                  <a:close/>
                </a:path>
                <a:path w="257809" h="1474470">
                  <a:moveTo>
                    <a:pt x="241935" y="11430"/>
                  </a:moveTo>
                  <a:lnTo>
                    <a:pt x="227711" y="11430"/>
                  </a:lnTo>
                  <a:lnTo>
                    <a:pt x="227711" y="12700"/>
                  </a:lnTo>
                  <a:lnTo>
                    <a:pt x="241935" y="12700"/>
                  </a:lnTo>
                  <a:lnTo>
                    <a:pt x="241935" y="11430"/>
                  </a:lnTo>
                  <a:close/>
                </a:path>
                <a:path w="257809" h="1474470">
                  <a:moveTo>
                    <a:pt x="40258" y="10160"/>
                  </a:moveTo>
                  <a:lnTo>
                    <a:pt x="15620" y="10160"/>
                  </a:lnTo>
                  <a:lnTo>
                    <a:pt x="15620" y="11430"/>
                  </a:lnTo>
                  <a:lnTo>
                    <a:pt x="40258" y="11430"/>
                  </a:lnTo>
                  <a:lnTo>
                    <a:pt x="40258" y="10160"/>
                  </a:lnTo>
                  <a:close/>
                </a:path>
                <a:path w="257809" h="1474470">
                  <a:moveTo>
                    <a:pt x="239648" y="10160"/>
                  </a:moveTo>
                  <a:lnTo>
                    <a:pt x="223265" y="10160"/>
                  </a:lnTo>
                  <a:lnTo>
                    <a:pt x="223265" y="11430"/>
                  </a:lnTo>
                  <a:lnTo>
                    <a:pt x="239648" y="11430"/>
                  </a:lnTo>
                  <a:lnTo>
                    <a:pt x="239648" y="10160"/>
                  </a:lnTo>
                  <a:close/>
                </a:path>
                <a:path w="257809" h="1474470">
                  <a:moveTo>
                    <a:pt x="58038" y="8889"/>
                  </a:moveTo>
                  <a:lnTo>
                    <a:pt x="17906" y="8889"/>
                  </a:lnTo>
                  <a:lnTo>
                    <a:pt x="17906" y="10160"/>
                  </a:lnTo>
                  <a:lnTo>
                    <a:pt x="58038" y="10160"/>
                  </a:lnTo>
                  <a:lnTo>
                    <a:pt x="58038" y="8889"/>
                  </a:lnTo>
                  <a:close/>
                </a:path>
                <a:path w="257809" h="1474470">
                  <a:moveTo>
                    <a:pt x="237362" y="8889"/>
                  </a:moveTo>
                  <a:lnTo>
                    <a:pt x="218059" y="8889"/>
                  </a:lnTo>
                  <a:lnTo>
                    <a:pt x="218059" y="10160"/>
                  </a:lnTo>
                  <a:lnTo>
                    <a:pt x="237362" y="10160"/>
                  </a:lnTo>
                  <a:lnTo>
                    <a:pt x="237362" y="8889"/>
                  </a:lnTo>
                  <a:close/>
                </a:path>
                <a:path w="257809" h="1474470">
                  <a:moveTo>
                    <a:pt x="69214" y="7619"/>
                  </a:moveTo>
                  <a:lnTo>
                    <a:pt x="19430" y="7619"/>
                  </a:lnTo>
                  <a:lnTo>
                    <a:pt x="19430" y="8889"/>
                  </a:lnTo>
                  <a:lnTo>
                    <a:pt x="69214" y="8889"/>
                  </a:lnTo>
                  <a:lnTo>
                    <a:pt x="69214" y="7619"/>
                  </a:lnTo>
                  <a:close/>
                </a:path>
                <a:path w="257809" h="1474470">
                  <a:moveTo>
                    <a:pt x="235965" y="7619"/>
                  </a:moveTo>
                  <a:lnTo>
                    <a:pt x="215137" y="7619"/>
                  </a:lnTo>
                  <a:lnTo>
                    <a:pt x="215137" y="8889"/>
                  </a:lnTo>
                  <a:lnTo>
                    <a:pt x="235965" y="8889"/>
                  </a:lnTo>
                  <a:lnTo>
                    <a:pt x="235965" y="7619"/>
                  </a:lnTo>
                  <a:close/>
                </a:path>
                <a:path w="257809" h="1474470">
                  <a:moveTo>
                    <a:pt x="122046" y="6350"/>
                  </a:moveTo>
                  <a:lnTo>
                    <a:pt x="23113" y="6350"/>
                  </a:lnTo>
                  <a:lnTo>
                    <a:pt x="23113" y="7619"/>
                  </a:lnTo>
                  <a:lnTo>
                    <a:pt x="122046" y="7619"/>
                  </a:lnTo>
                  <a:lnTo>
                    <a:pt x="122046" y="6350"/>
                  </a:lnTo>
                  <a:close/>
                </a:path>
                <a:path w="257809" h="1474470">
                  <a:moveTo>
                    <a:pt x="233680" y="6350"/>
                  </a:moveTo>
                  <a:lnTo>
                    <a:pt x="203962" y="6350"/>
                  </a:lnTo>
                  <a:lnTo>
                    <a:pt x="203962" y="7619"/>
                  </a:lnTo>
                  <a:lnTo>
                    <a:pt x="233680" y="7619"/>
                  </a:lnTo>
                  <a:lnTo>
                    <a:pt x="233680" y="6350"/>
                  </a:lnTo>
                  <a:close/>
                </a:path>
                <a:path w="257809" h="1474470">
                  <a:moveTo>
                    <a:pt x="230759" y="5080"/>
                  </a:moveTo>
                  <a:lnTo>
                    <a:pt x="27558" y="5080"/>
                  </a:lnTo>
                  <a:lnTo>
                    <a:pt x="27558" y="6350"/>
                  </a:lnTo>
                  <a:lnTo>
                    <a:pt x="230759" y="6350"/>
                  </a:lnTo>
                  <a:lnTo>
                    <a:pt x="230759" y="5080"/>
                  </a:lnTo>
                  <a:close/>
                </a:path>
                <a:path w="257809" h="1474470">
                  <a:moveTo>
                    <a:pt x="228472" y="3810"/>
                  </a:moveTo>
                  <a:lnTo>
                    <a:pt x="31241" y="3810"/>
                  </a:lnTo>
                  <a:lnTo>
                    <a:pt x="31241" y="5080"/>
                  </a:lnTo>
                  <a:lnTo>
                    <a:pt x="228472" y="5080"/>
                  </a:lnTo>
                  <a:lnTo>
                    <a:pt x="228472" y="3810"/>
                  </a:lnTo>
                  <a:close/>
                </a:path>
                <a:path w="257809" h="1474470">
                  <a:moveTo>
                    <a:pt x="224789" y="2539"/>
                  </a:moveTo>
                  <a:lnTo>
                    <a:pt x="43941" y="2539"/>
                  </a:lnTo>
                  <a:lnTo>
                    <a:pt x="43941" y="3810"/>
                  </a:lnTo>
                  <a:lnTo>
                    <a:pt x="224789" y="3810"/>
                  </a:lnTo>
                  <a:lnTo>
                    <a:pt x="224789" y="2539"/>
                  </a:lnTo>
                  <a:close/>
                </a:path>
                <a:path w="257809" h="1474470">
                  <a:moveTo>
                    <a:pt x="218059" y="1269"/>
                  </a:moveTo>
                  <a:lnTo>
                    <a:pt x="64769" y="1269"/>
                  </a:lnTo>
                  <a:lnTo>
                    <a:pt x="64769" y="2539"/>
                  </a:lnTo>
                  <a:lnTo>
                    <a:pt x="218059" y="2539"/>
                  </a:lnTo>
                  <a:lnTo>
                    <a:pt x="218059" y="1269"/>
                  </a:lnTo>
                  <a:close/>
                </a:path>
                <a:path w="257809" h="1474470">
                  <a:moveTo>
                    <a:pt x="214375" y="0"/>
                  </a:moveTo>
                  <a:lnTo>
                    <a:pt x="80390" y="0"/>
                  </a:lnTo>
                  <a:lnTo>
                    <a:pt x="80390" y="1269"/>
                  </a:lnTo>
                  <a:lnTo>
                    <a:pt x="214375" y="1269"/>
                  </a:lnTo>
                  <a:lnTo>
                    <a:pt x="214375" y="0"/>
                  </a:lnTo>
                  <a:close/>
                </a:path>
              </a:pathLst>
            </a:custGeom>
            <a:solidFill>
              <a:srgbClr val="000000"/>
            </a:solidFill>
          </p:spPr>
          <p:txBody>
            <a:bodyPr wrap="square" lIns="0" tIns="0" rIns="0" bIns="0" rtlCol="0"/>
            <a:lstStyle/>
            <a:p>
              <a:endParaRPr/>
            </a:p>
          </p:txBody>
        </p:sp>
        <p:sp>
          <p:nvSpPr>
            <p:cNvPr id="15" name="object 15"/>
            <p:cNvSpPr/>
            <p:nvPr/>
          </p:nvSpPr>
          <p:spPr>
            <a:xfrm>
              <a:off x="6299707" y="6074536"/>
              <a:ext cx="257810" cy="1475105"/>
            </a:xfrm>
            <a:custGeom>
              <a:avLst/>
              <a:gdLst/>
              <a:ahLst/>
              <a:cxnLst/>
              <a:rect l="l" t="t" r="r" b="b"/>
              <a:pathLst>
                <a:path w="257809" h="1475104">
                  <a:moveTo>
                    <a:pt x="200151" y="918844"/>
                  </a:moveTo>
                  <a:lnTo>
                    <a:pt x="199516" y="918844"/>
                  </a:lnTo>
                  <a:lnTo>
                    <a:pt x="199516" y="915796"/>
                  </a:lnTo>
                  <a:lnTo>
                    <a:pt x="198754" y="915796"/>
                  </a:lnTo>
                  <a:lnTo>
                    <a:pt x="198754" y="913638"/>
                  </a:lnTo>
                  <a:lnTo>
                    <a:pt x="197992" y="913638"/>
                  </a:lnTo>
                  <a:lnTo>
                    <a:pt x="197992" y="911351"/>
                  </a:lnTo>
                  <a:lnTo>
                    <a:pt x="197230" y="911351"/>
                  </a:lnTo>
                  <a:lnTo>
                    <a:pt x="197230" y="909065"/>
                  </a:lnTo>
                  <a:lnTo>
                    <a:pt x="196468" y="909065"/>
                  </a:lnTo>
                  <a:lnTo>
                    <a:pt x="196468" y="907669"/>
                  </a:lnTo>
                  <a:lnTo>
                    <a:pt x="195706" y="907669"/>
                  </a:lnTo>
                  <a:lnTo>
                    <a:pt x="195706" y="905382"/>
                  </a:lnTo>
                  <a:lnTo>
                    <a:pt x="194944" y="905382"/>
                  </a:lnTo>
                  <a:lnTo>
                    <a:pt x="194944" y="903858"/>
                  </a:lnTo>
                  <a:lnTo>
                    <a:pt x="194309" y="903858"/>
                  </a:lnTo>
                  <a:lnTo>
                    <a:pt x="194309" y="903224"/>
                  </a:lnTo>
                  <a:lnTo>
                    <a:pt x="193547" y="903224"/>
                  </a:lnTo>
                  <a:lnTo>
                    <a:pt x="193547" y="901700"/>
                  </a:lnTo>
                  <a:lnTo>
                    <a:pt x="192786" y="901700"/>
                  </a:lnTo>
                  <a:lnTo>
                    <a:pt x="192786" y="900176"/>
                  </a:lnTo>
                  <a:lnTo>
                    <a:pt x="192024" y="900176"/>
                  </a:lnTo>
                  <a:lnTo>
                    <a:pt x="192024" y="899413"/>
                  </a:lnTo>
                  <a:lnTo>
                    <a:pt x="191262" y="899413"/>
                  </a:lnTo>
                  <a:lnTo>
                    <a:pt x="191262" y="898017"/>
                  </a:lnTo>
                  <a:lnTo>
                    <a:pt x="190500" y="898017"/>
                  </a:lnTo>
                  <a:lnTo>
                    <a:pt x="190500" y="897255"/>
                  </a:lnTo>
                  <a:lnTo>
                    <a:pt x="189737" y="897255"/>
                  </a:lnTo>
                  <a:lnTo>
                    <a:pt x="189737" y="895731"/>
                  </a:lnTo>
                  <a:lnTo>
                    <a:pt x="189102" y="895731"/>
                  </a:lnTo>
                  <a:lnTo>
                    <a:pt x="189102" y="894969"/>
                  </a:lnTo>
                  <a:lnTo>
                    <a:pt x="188340" y="894969"/>
                  </a:lnTo>
                  <a:lnTo>
                    <a:pt x="188340" y="894207"/>
                  </a:lnTo>
                  <a:lnTo>
                    <a:pt x="187578" y="894207"/>
                  </a:lnTo>
                  <a:lnTo>
                    <a:pt x="187578" y="893444"/>
                  </a:lnTo>
                  <a:lnTo>
                    <a:pt x="186816" y="893444"/>
                  </a:lnTo>
                  <a:lnTo>
                    <a:pt x="186816" y="892810"/>
                  </a:lnTo>
                  <a:lnTo>
                    <a:pt x="186054" y="892810"/>
                  </a:lnTo>
                  <a:lnTo>
                    <a:pt x="186054" y="891286"/>
                  </a:lnTo>
                  <a:lnTo>
                    <a:pt x="185292" y="891286"/>
                  </a:lnTo>
                  <a:lnTo>
                    <a:pt x="185292" y="890524"/>
                  </a:lnTo>
                  <a:lnTo>
                    <a:pt x="184530" y="890524"/>
                  </a:lnTo>
                  <a:lnTo>
                    <a:pt x="184530" y="889762"/>
                  </a:lnTo>
                  <a:lnTo>
                    <a:pt x="183895" y="889762"/>
                  </a:lnTo>
                  <a:lnTo>
                    <a:pt x="183895" y="889000"/>
                  </a:lnTo>
                  <a:lnTo>
                    <a:pt x="183133" y="889000"/>
                  </a:lnTo>
                  <a:lnTo>
                    <a:pt x="183133" y="888238"/>
                  </a:lnTo>
                  <a:lnTo>
                    <a:pt x="181609" y="888238"/>
                  </a:lnTo>
                  <a:lnTo>
                    <a:pt x="181609" y="887602"/>
                  </a:lnTo>
                  <a:lnTo>
                    <a:pt x="180847" y="887602"/>
                  </a:lnTo>
                  <a:lnTo>
                    <a:pt x="180847" y="886840"/>
                  </a:lnTo>
                  <a:lnTo>
                    <a:pt x="180086" y="886840"/>
                  </a:lnTo>
                  <a:lnTo>
                    <a:pt x="180086" y="886079"/>
                  </a:lnTo>
                  <a:lnTo>
                    <a:pt x="179324" y="886079"/>
                  </a:lnTo>
                  <a:lnTo>
                    <a:pt x="179324" y="885317"/>
                  </a:lnTo>
                  <a:lnTo>
                    <a:pt x="177926" y="885317"/>
                  </a:lnTo>
                  <a:lnTo>
                    <a:pt x="177926" y="884555"/>
                  </a:lnTo>
                  <a:lnTo>
                    <a:pt x="177164" y="884555"/>
                  </a:lnTo>
                  <a:lnTo>
                    <a:pt x="177164" y="883793"/>
                  </a:lnTo>
                  <a:lnTo>
                    <a:pt x="176402" y="883793"/>
                  </a:lnTo>
                  <a:lnTo>
                    <a:pt x="176402" y="883031"/>
                  </a:lnTo>
                  <a:lnTo>
                    <a:pt x="174878" y="883031"/>
                  </a:lnTo>
                  <a:lnTo>
                    <a:pt x="174878" y="882395"/>
                  </a:lnTo>
                  <a:lnTo>
                    <a:pt x="174116" y="882395"/>
                  </a:lnTo>
                  <a:lnTo>
                    <a:pt x="174116" y="881633"/>
                  </a:lnTo>
                  <a:lnTo>
                    <a:pt x="172719" y="881633"/>
                  </a:lnTo>
                  <a:lnTo>
                    <a:pt x="172719" y="880871"/>
                  </a:lnTo>
                  <a:lnTo>
                    <a:pt x="171957" y="880871"/>
                  </a:lnTo>
                  <a:lnTo>
                    <a:pt x="171957" y="880110"/>
                  </a:lnTo>
                  <a:lnTo>
                    <a:pt x="170433" y="880110"/>
                  </a:lnTo>
                  <a:lnTo>
                    <a:pt x="170433" y="879348"/>
                  </a:lnTo>
                  <a:lnTo>
                    <a:pt x="168909" y="879348"/>
                  </a:lnTo>
                  <a:lnTo>
                    <a:pt x="168909" y="878586"/>
                  </a:lnTo>
                  <a:lnTo>
                    <a:pt x="167512" y="878586"/>
                  </a:lnTo>
                  <a:lnTo>
                    <a:pt x="167512" y="877824"/>
                  </a:lnTo>
                  <a:lnTo>
                    <a:pt x="166750" y="877824"/>
                  </a:lnTo>
                  <a:lnTo>
                    <a:pt x="166750" y="877188"/>
                  </a:lnTo>
                  <a:lnTo>
                    <a:pt x="165226" y="877188"/>
                  </a:lnTo>
                  <a:lnTo>
                    <a:pt x="165226" y="876426"/>
                  </a:lnTo>
                  <a:lnTo>
                    <a:pt x="162940" y="876426"/>
                  </a:lnTo>
                  <a:lnTo>
                    <a:pt x="162940" y="875664"/>
                  </a:lnTo>
                  <a:lnTo>
                    <a:pt x="161543" y="875664"/>
                  </a:lnTo>
                  <a:lnTo>
                    <a:pt x="161543" y="874902"/>
                  </a:lnTo>
                  <a:lnTo>
                    <a:pt x="160019" y="874902"/>
                  </a:lnTo>
                  <a:lnTo>
                    <a:pt x="160019" y="874140"/>
                  </a:lnTo>
                  <a:lnTo>
                    <a:pt x="157733" y="874140"/>
                  </a:lnTo>
                  <a:lnTo>
                    <a:pt x="157733" y="873379"/>
                  </a:lnTo>
                  <a:lnTo>
                    <a:pt x="156337" y="873379"/>
                  </a:lnTo>
                  <a:lnTo>
                    <a:pt x="156337" y="872617"/>
                  </a:lnTo>
                  <a:lnTo>
                    <a:pt x="154050" y="872617"/>
                  </a:lnTo>
                  <a:lnTo>
                    <a:pt x="154050" y="871982"/>
                  </a:lnTo>
                  <a:lnTo>
                    <a:pt x="151891" y="871982"/>
                  </a:lnTo>
                  <a:lnTo>
                    <a:pt x="151891" y="871219"/>
                  </a:lnTo>
                  <a:lnTo>
                    <a:pt x="148843" y="871219"/>
                  </a:lnTo>
                  <a:lnTo>
                    <a:pt x="148843" y="870457"/>
                  </a:lnTo>
                  <a:lnTo>
                    <a:pt x="145922" y="870457"/>
                  </a:lnTo>
                  <a:lnTo>
                    <a:pt x="145922" y="869695"/>
                  </a:lnTo>
                  <a:lnTo>
                    <a:pt x="142875" y="869695"/>
                  </a:lnTo>
                  <a:lnTo>
                    <a:pt x="142875" y="868933"/>
                  </a:lnTo>
                  <a:lnTo>
                    <a:pt x="139191" y="868933"/>
                  </a:lnTo>
                  <a:lnTo>
                    <a:pt x="139191" y="868171"/>
                  </a:lnTo>
                  <a:lnTo>
                    <a:pt x="133984" y="868171"/>
                  </a:lnTo>
                  <a:lnTo>
                    <a:pt x="133984" y="867410"/>
                  </a:lnTo>
                  <a:lnTo>
                    <a:pt x="113918" y="867410"/>
                  </a:lnTo>
                  <a:lnTo>
                    <a:pt x="113918" y="868171"/>
                  </a:lnTo>
                  <a:lnTo>
                    <a:pt x="108712" y="868171"/>
                  </a:lnTo>
                  <a:lnTo>
                    <a:pt x="108712" y="868933"/>
                  </a:lnTo>
                  <a:lnTo>
                    <a:pt x="104266" y="868933"/>
                  </a:lnTo>
                  <a:lnTo>
                    <a:pt x="104266" y="869695"/>
                  </a:lnTo>
                  <a:lnTo>
                    <a:pt x="101218" y="869695"/>
                  </a:lnTo>
                  <a:lnTo>
                    <a:pt x="101218" y="870457"/>
                  </a:lnTo>
                  <a:lnTo>
                    <a:pt x="98297" y="870457"/>
                  </a:lnTo>
                  <a:lnTo>
                    <a:pt x="98297" y="871219"/>
                  </a:lnTo>
                  <a:lnTo>
                    <a:pt x="96012" y="871219"/>
                  </a:lnTo>
                  <a:lnTo>
                    <a:pt x="96012" y="871982"/>
                  </a:lnTo>
                  <a:lnTo>
                    <a:pt x="93852" y="871982"/>
                  </a:lnTo>
                  <a:lnTo>
                    <a:pt x="93852" y="872617"/>
                  </a:lnTo>
                  <a:lnTo>
                    <a:pt x="91566" y="872617"/>
                  </a:lnTo>
                  <a:lnTo>
                    <a:pt x="91566" y="873379"/>
                  </a:lnTo>
                  <a:lnTo>
                    <a:pt x="90042" y="873379"/>
                  </a:lnTo>
                  <a:lnTo>
                    <a:pt x="90042" y="874140"/>
                  </a:lnTo>
                  <a:lnTo>
                    <a:pt x="87883" y="874140"/>
                  </a:lnTo>
                  <a:lnTo>
                    <a:pt x="87883" y="874902"/>
                  </a:lnTo>
                  <a:lnTo>
                    <a:pt x="86359" y="874902"/>
                  </a:lnTo>
                  <a:lnTo>
                    <a:pt x="86359" y="875664"/>
                  </a:lnTo>
                  <a:lnTo>
                    <a:pt x="84836" y="875664"/>
                  </a:lnTo>
                  <a:lnTo>
                    <a:pt x="84836" y="876426"/>
                  </a:lnTo>
                  <a:lnTo>
                    <a:pt x="83312" y="876426"/>
                  </a:lnTo>
                  <a:lnTo>
                    <a:pt x="83312" y="877188"/>
                  </a:lnTo>
                  <a:lnTo>
                    <a:pt x="81914" y="877188"/>
                  </a:lnTo>
                  <a:lnTo>
                    <a:pt x="81914" y="877824"/>
                  </a:lnTo>
                  <a:lnTo>
                    <a:pt x="80390" y="877824"/>
                  </a:lnTo>
                  <a:lnTo>
                    <a:pt x="80390" y="878586"/>
                  </a:lnTo>
                  <a:lnTo>
                    <a:pt x="79628" y="878586"/>
                  </a:lnTo>
                  <a:lnTo>
                    <a:pt x="79628" y="879348"/>
                  </a:lnTo>
                  <a:lnTo>
                    <a:pt x="78104" y="879348"/>
                  </a:lnTo>
                  <a:lnTo>
                    <a:pt x="78104" y="880110"/>
                  </a:lnTo>
                  <a:lnTo>
                    <a:pt x="77469" y="880110"/>
                  </a:lnTo>
                  <a:lnTo>
                    <a:pt x="77469" y="880871"/>
                  </a:lnTo>
                  <a:lnTo>
                    <a:pt x="75945" y="880871"/>
                  </a:lnTo>
                  <a:lnTo>
                    <a:pt x="75945" y="881633"/>
                  </a:lnTo>
                  <a:lnTo>
                    <a:pt x="75183" y="881633"/>
                  </a:lnTo>
                  <a:lnTo>
                    <a:pt x="75183" y="882395"/>
                  </a:lnTo>
                  <a:lnTo>
                    <a:pt x="74421" y="882395"/>
                  </a:lnTo>
                  <a:lnTo>
                    <a:pt x="74421" y="883031"/>
                  </a:lnTo>
                  <a:lnTo>
                    <a:pt x="72897" y="883031"/>
                  </a:lnTo>
                  <a:lnTo>
                    <a:pt x="72897" y="883793"/>
                  </a:lnTo>
                  <a:lnTo>
                    <a:pt x="72262" y="883793"/>
                  </a:lnTo>
                  <a:lnTo>
                    <a:pt x="72262" y="884555"/>
                  </a:lnTo>
                  <a:lnTo>
                    <a:pt x="71500" y="884555"/>
                  </a:lnTo>
                  <a:lnTo>
                    <a:pt x="71500" y="885317"/>
                  </a:lnTo>
                  <a:lnTo>
                    <a:pt x="70738" y="885317"/>
                  </a:lnTo>
                  <a:lnTo>
                    <a:pt x="70738" y="886079"/>
                  </a:lnTo>
                  <a:lnTo>
                    <a:pt x="69976" y="886079"/>
                  </a:lnTo>
                  <a:lnTo>
                    <a:pt x="69976" y="886840"/>
                  </a:lnTo>
                  <a:lnTo>
                    <a:pt x="68452" y="886840"/>
                  </a:lnTo>
                  <a:lnTo>
                    <a:pt x="68452" y="887602"/>
                  </a:lnTo>
                  <a:lnTo>
                    <a:pt x="67690" y="887602"/>
                  </a:lnTo>
                  <a:lnTo>
                    <a:pt x="67690" y="889000"/>
                  </a:lnTo>
                  <a:lnTo>
                    <a:pt x="67055" y="889000"/>
                  </a:lnTo>
                  <a:lnTo>
                    <a:pt x="67055" y="889762"/>
                  </a:lnTo>
                  <a:lnTo>
                    <a:pt x="66293" y="889762"/>
                  </a:lnTo>
                  <a:lnTo>
                    <a:pt x="66293" y="890524"/>
                  </a:lnTo>
                  <a:lnTo>
                    <a:pt x="65531" y="890524"/>
                  </a:lnTo>
                  <a:lnTo>
                    <a:pt x="65531" y="891286"/>
                  </a:lnTo>
                  <a:lnTo>
                    <a:pt x="64769" y="891286"/>
                  </a:lnTo>
                  <a:lnTo>
                    <a:pt x="64769" y="892048"/>
                  </a:lnTo>
                  <a:lnTo>
                    <a:pt x="64007" y="892048"/>
                  </a:lnTo>
                  <a:lnTo>
                    <a:pt x="64007" y="893444"/>
                  </a:lnTo>
                  <a:lnTo>
                    <a:pt x="63245" y="893444"/>
                  </a:lnTo>
                  <a:lnTo>
                    <a:pt x="63245" y="894207"/>
                  </a:lnTo>
                  <a:lnTo>
                    <a:pt x="62483" y="894207"/>
                  </a:lnTo>
                  <a:lnTo>
                    <a:pt x="62483" y="894969"/>
                  </a:lnTo>
                  <a:lnTo>
                    <a:pt x="61849" y="894969"/>
                  </a:lnTo>
                  <a:lnTo>
                    <a:pt x="61849" y="896493"/>
                  </a:lnTo>
                  <a:lnTo>
                    <a:pt x="61087" y="896493"/>
                  </a:lnTo>
                  <a:lnTo>
                    <a:pt x="61087" y="898017"/>
                  </a:lnTo>
                  <a:lnTo>
                    <a:pt x="60325" y="898017"/>
                  </a:lnTo>
                  <a:lnTo>
                    <a:pt x="60325" y="899413"/>
                  </a:lnTo>
                  <a:lnTo>
                    <a:pt x="59562" y="899413"/>
                  </a:lnTo>
                  <a:lnTo>
                    <a:pt x="59562" y="900176"/>
                  </a:lnTo>
                  <a:lnTo>
                    <a:pt x="58800" y="900176"/>
                  </a:lnTo>
                  <a:lnTo>
                    <a:pt x="58800" y="902462"/>
                  </a:lnTo>
                  <a:lnTo>
                    <a:pt x="58038" y="902462"/>
                  </a:lnTo>
                  <a:lnTo>
                    <a:pt x="58038" y="903858"/>
                  </a:lnTo>
                  <a:lnTo>
                    <a:pt x="57276" y="903858"/>
                  </a:lnTo>
                  <a:lnTo>
                    <a:pt x="57276" y="905382"/>
                  </a:lnTo>
                  <a:lnTo>
                    <a:pt x="56641" y="905382"/>
                  </a:lnTo>
                  <a:lnTo>
                    <a:pt x="56641" y="907669"/>
                  </a:lnTo>
                  <a:lnTo>
                    <a:pt x="55879" y="907669"/>
                  </a:lnTo>
                  <a:lnTo>
                    <a:pt x="55879" y="910589"/>
                  </a:lnTo>
                  <a:lnTo>
                    <a:pt x="55117" y="910589"/>
                  </a:lnTo>
                  <a:lnTo>
                    <a:pt x="55117" y="912876"/>
                  </a:lnTo>
                  <a:lnTo>
                    <a:pt x="54355" y="912876"/>
                  </a:lnTo>
                  <a:lnTo>
                    <a:pt x="54355" y="916558"/>
                  </a:lnTo>
                  <a:lnTo>
                    <a:pt x="53593" y="916558"/>
                  </a:lnTo>
                  <a:lnTo>
                    <a:pt x="53593" y="921765"/>
                  </a:lnTo>
                  <a:lnTo>
                    <a:pt x="52831" y="921765"/>
                  </a:lnTo>
                  <a:lnTo>
                    <a:pt x="52831" y="930656"/>
                  </a:lnTo>
                  <a:lnTo>
                    <a:pt x="53593" y="930656"/>
                  </a:lnTo>
                  <a:lnTo>
                    <a:pt x="53593" y="935227"/>
                  </a:lnTo>
                  <a:lnTo>
                    <a:pt x="54355" y="935227"/>
                  </a:lnTo>
                  <a:lnTo>
                    <a:pt x="54355" y="938911"/>
                  </a:lnTo>
                  <a:lnTo>
                    <a:pt x="55117" y="938911"/>
                  </a:lnTo>
                  <a:lnTo>
                    <a:pt x="55117" y="941069"/>
                  </a:lnTo>
                  <a:lnTo>
                    <a:pt x="55879" y="941069"/>
                  </a:lnTo>
                  <a:lnTo>
                    <a:pt x="55879" y="943356"/>
                  </a:lnTo>
                  <a:lnTo>
                    <a:pt x="56641" y="943356"/>
                  </a:lnTo>
                  <a:lnTo>
                    <a:pt x="56641" y="944880"/>
                  </a:lnTo>
                  <a:lnTo>
                    <a:pt x="57276" y="944880"/>
                  </a:lnTo>
                  <a:lnTo>
                    <a:pt x="57276" y="947038"/>
                  </a:lnTo>
                  <a:lnTo>
                    <a:pt x="58038" y="947038"/>
                  </a:lnTo>
                  <a:lnTo>
                    <a:pt x="58038" y="948563"/>
                  </a:lnTo>
                  <a:lnTo>
                    <a:pt x="58800" y="948563"/>
                  </a:lnTo>
                  <a:lnTo>
                    <a:pt x="58800" y="950087"/>
                  </a:lnTo>
                  <a:lnTo>
                    <a:pt x="59562" y="950087"/>
                  </a:lnTo>
                  <a:lnTo>
                    <a:pt x="59562" y="951483"/>
                  </a:lnTo>
                  <a:lnTo>
                    <a:pt x="60325" y="951483"/>
                  </a:lnTo>
                  <a:lnTo>
                    <a:pt x="60325" y="952245"/>
                  </a:lnTo>
                  <a:lnTo>
                    <a:pt x="61087" y="952245"/>
                  </a:lnTo>
                  <a:lnTo>
                    <a:pt x="61087" y="953769"/>
                  </a:lnTo>
                  <a:lnTo>
                    <a:pt x="61849" y="953769"/>
                  </a:lnTo>
                  <a:lnTo>
                    <a:pt x="61849" y="954532"/>
                  </a:lnTo>
                  <a:lnTo>
                    <a:pt x="62483" y="954532"/>
                  </a:lnTo>
                  <a:lnTo>
                    <a:pt x="62483" y="956056"/>
                  </a:lnTo>
                  <a:lnTo>
                    <a:pt x="63245" y="956056"/>
                  </a:lnTo>
                  <a:lnTo>
                    <a:pt x="63245" y="956690"/>
                  </a:lnTo>
                  <a:lnTo>
                    <a:pt x="64007" y="956690"/>
                  </a:lnTo>
                  <a:lnTo>
                    <a:pt x="64007" y="957452"/>
                  </a:lnTo>
                  <a:lnTo>
                    <a:pt x="64769" y="957452"/>
                  </a:lnTo>
                  <a:lnTo>
                    <a:pt x="64769" y="958976"/>
                  </a:lnTo>
                  <a:lnTo>
                    <a:pt x="65531" y="958976"/>
                  </a:lnTo>
                  <a:lnTo>
                    <a:pt x="65531" y="959738"/>
                  </a:lnTo>
                  <a:lnTo>
                    <a:pt x="66293" y="959738"/>
                  </a:lnTo>
                  <a:lnTo>
                    <a:pt x="66293" y="960501"/>
                  </a:lnTo>
                  <a:lnTo>
                    <a:pt x="67055" y="960501"/>
                  </a:lnTo>
                  <a:lnTo>
                    <a:pt x="67055" y="961263"/>
                  </a:lnTo>
                  <a:lnTo>
                    <a:pt x="67690" y="961263"/>
                  </a:lnTo>
                  <a:lnTo>
                    <a:pt x="67690" y="962025"/>
                  </a:lnTo>
                  <a:lnTo>
                    <a:pt x="68452" y="962025"/>
                  </a:lnTo>
                  <a:lnTo>
                    <a:pt x="68452" y="962660"/>
                  </a:lnTo>
                  <a:lnTo>
                    <a:pt x="69214" y="962660"/>
                  </a:lnTo>
                  <a:lnTo>
                    <a:pt x="69214" y="963421"/>
                  </a:lnTo>
                  <a:lnTo>
                    <a:pt x="69976" y="963421"/>
                  </a:lnTo>
                  <a:lnTo>
                    <a:pt x="69976" y="964183"/>
                  </a:lnTo>
                  <a:lnTo>
                    <a:pt x="70738" y="964183"/>
                  </a:lnTo>
                  <a:lnTo>
                    <a:pt x="70738" y="964945"/>
                  </a:lnTo>
                  <a:lnTo>
                    <a:pt x="71500" y="964945"/>
                  </a:lnTo>
                  <a:lnTo>
                    <a:pt x="71500" y="965707"/>
                  </a:lnTo>
                  <a:lnTo>
                    <a:pt x="72262" y="965707"/>
                  </a:lnTo>
                  <a:lnTo>
                    <a:pt x="72262" y="966469"/>
                  </a:lnTo>
                  <a:lnTo>
                    <a:pt x="72897" y="966469"/>
                  </a:lnTo>
                  <a:lnTo>
                    <a:pt x="72897" y="967232"/>
                  </a:lnTo>
                  <a:lnTo>
                    <a:pt x="74421" y="967232"/>
                  </a:lnTo>
                  <a:lnTo>
                    <a:pt x="74421" y="967867"/>
                  </a:lnTo>
                  <a:lnTo>
                    <a:pt x="75183" y="967867"/>
                  </a:lnTo>
                  <a:lnTo>
                    <a:pt x="75183" y="968629"/>
                  </a:lnTo>
                  <a:lnTo>
                    <a:pt x="75945" y="968629"/>
                  </a:lnTo>
                  <a:lnTo>
                    <a:pt x="75945" y="969390"/>
                  </a:lnTo>
                  <a:lnTo>
                    <a:pt x="77469" y="969390"/>
                  </a:lnTo>
                  <a:lnTo>
                    <a:pt x="77469" y="970152"/>
                  </a:lnTo>
                  <a:lnTo>
                    <a:pt x="78104" y="970152"/>
                  </a:lnTo>
                  <a:lnTo>
                    <a:pt x="78104" y="970914"/>
                  </a:lnTo>
                  <a:lnTo>
                    <a:pt x="79628" y="970914"/>
                  </a:lnTo>
                  <a:lnTo>
                    <a:pt x="79628" y="971676"/>
                  </a:lnTo>
                  <a:lnTo>
                    <a:pt x="80390" y="971676"/>
                  </a:lnTo>
                  <a:lnTo>
                    <a:pt x="80390" y="972438"/>
                  </a:lnTo>
                  <a:lnTo>
                    <a:pt x="81914" y="972438"/>
                  </a:lnTo>
                  <a:lnTo>
                    <a:pt x="81914" y="973074"/>
                  </a:lnTo>
                  <a:lnTo>
                    <a:pt x="82676" y="973074"/>
                  </a:lnTo>
                  <a:lnTo>
                    <a:pt x="82676" y="973836"/>
                  </a:lnTo>
                  <a:lnTo>
                    <a:pt x="84074" y="973836"/>
                  </a:lnTo>
                  <a:lnTo>
                    <a:pt x="84074" y="974598"/>
                  </a:lnTo>
                  <a:lnTo>
                    <a:pt x="85597" y="974598"/>
                  </a:lnTo>
                  <a:lnTo>
                    <a:pt x="85597" y="975360"/>
                  </a:lnTo>
                  <a:lnTo>
                    <a:pt x="87121" y="975360"/>
                  </a:lnTo>
                  <a:lnTo>
                    <a:pt x="87121" y="976121"/>
                  </a:lnTo>
                  <a:lnTo>
                    <a:pt x="88645" y="976121"/>
                  </a:lnTo>
                  <a:lnTo>
                    <a:pt x="88645" y="976883"/>
                  </a:lnTo>
                  <a:lnTo>
                    <a:pt x="90042" y="976883"/>
                  </a:lnTo>
                  <a:lnTo>
                    <a:pt x="90042" y="977645"/>
                  </a:lnTo>
                  <a:lnTo>
                    <a:pt x="91566" y="977645"/>
                  </a:lnTo>
                  <a:lnTo>
                    <a:pt x="91566" y="978281"/>
                  </a:lnTo>
                  <a:lnTo>
                    <a:pt x="93852" y="978281"/>
                  </a:lnTo>
                  <a:lnTo>
                    <a:pt x="93852" y="979043"/>
                  </a:lnTo>
                  <a:lnTo>
                    <a:pt x="95250" y="979043"/>
                  </a:lnTo>
                  <a:lnTo>
                    <a:pt x="95250" y="979805"/>
                  </a:lnTo>
                  <a:lnTo>
                    <a:pt x="97536" y="979805"/>
                  </a:lnTo>
                  <a:lnTo>
                    <a:pt x="97536" y="980567"/>
                  </a:lnTo>
                  <a:lnTo>
                    <a:pt x="99694" y="980567"/>
                  </a:lnTo>
                  <a:lnTo>
                    <a:pt x="99694" y="981329"/>
                  </a:lnTo>
                  <a:lnTo>
                    <a:pt x="101980" y="981329"/>
                  </a:lnTo>
                  <a:lnTo>
                    <a:pt x="101980" y="982090"/>
                  </a:lnTo>
                  <a:lnTo>
                    <a:pt x="104266" y="982090"/>
                  </a:lnTo>
                  <a:lnTo>
                    <a:pt x="104266" y="982852"/>
                  </a:lnTo>
                  <a:lnTo>
                    <a:pt x="107187" y="982852"/>
                  </a:lnTo>
                  <a:lnTo>
                    <a:pt x="107187" y="983488"/>
                  </a:lnTo>
                  <a:lnTo>
                    <a:pt x="110870" y="983488"/>
                  </a:lnTo>
                  <a:lnTo>
                    <a:pt x="110870" y="984250"/>
                  </a:lnTo>
                  <a:lnTo>
                    <a:pt x="116077" y="984250"/>
                  </a:lnTo>
                  <a:lnTo>
                    <a:pt x="116077" y="985012"/>
                  </a:lnTo>
                  <a:lnTo>
                    <a:pt x="123570" y="985012"/>
                  </a:lnTo>
                  <a:lnTo>
                    <a:pt x="123570" y="985774"/>
                  </a:lnTo>
                  <a:lnTo>
                    <a:pt x="125729" y="985774"/>
                  </a:lnTo>
                  <a:lnTo>
                    <a:pt x="125729" y="985012"/>
                  </a:lnTo>
                  <a:lnTo>
                    <a:pt x="134746" y="985012"/>
                  </a:lnTo>
                  <a:lnTo>
                    <a:pt x="134746" y="984250"/>
                  </a:lnTo>
                  <a:lnTo>
                    <a:pt x="139953" y="984250"/>
                  </a:lnTo>
                  <a:lnTo>
                    <a:pt x="139953" y="983488"/>
                  </a:lnTo>
                  <a:lnTo>
                    <a:pt x="143637" y="983488"/>
                  </a:lnTo>
                  <a:lnTo>
                    <a:pt x="143637" y="982852"/>
                  </a:lnTo>
                  <a:lnTo>
                    <a:pt x="146684" y="982852"/>
                  </a:lnTo>
                  <a:lnTo>
                    <a:pt x="146684" y="982090"/>
                  </a:lnTo>
                  <a:lnTo>
                    <a:pt x="149605" y="982090"/>
                  </a:lnTo>
                  <a:lnTo>
                    <a:pt x="149605" y="981329"/>
                  </a:lnTo>
                  <a:lnTo>
                    <a:pt x="151891" y="981329"/>
                  </a:lnTo>
                  <a:lnTo>
                    <a:pt x="151891" y="980567"/>
                  </a:lnTo>
                  <a:lnTo>
                    <a:pt x="154050" y="980567"/>
                  </a:lnTo>
                  <a:lnTo>
                    <a:pt x="154050" y="979805"/>
                  </a:lnTo>
                  <a:lnTo>
                    <a:pt x="156337" y="979805"/>
                  </a:lnTo>
                  <a:lnTo>
                    <a:pt x="156337" y="979043"/>
                  </a:lnTo>
                  <a:lnTo>
                    <a:pt x="157733" y="979043"/>
                  </a:lnTo>
                  <a:lnTo>
                    <a:pt x="157733" y="978281"/>
                  </a:lnTo>
                  <a:lnTo>
                    <a:pt x="160019" y="978281"/>
                  </a:lnTo>
                  <a:lnTo>
                    <a:pt x="160019" y="977645"/>
                  </a:lnTo>
                  <a:lnTo>
                    <a:pt x="161543" y="977645"/>
                  </a:lnTo>
                  <a:lnTo>
                    <a:pt x="161543" y="976883"/>
                  </a:lnTo>
                  <a:lnTo>
                    <a:pt x="162940" y="976883"/>
                  </a:lnTo>
                  <a:lnTo>
                    <a:pt x="162940" y="976121"/>
                  </a:lnTo>
                  <a:lnTo>
                    <a:pt x="164464" y="976121"/>
                  </a:lnTo>
                  <a:lnTo>
                    <a:pt x="164464" y="975360"/>
                  </a:lnTo>
                  <a:lnTo>
                    <a:pt x="165988" y="975360"/>
                  </a:lnTo>
                  <a:lnTo>
                    <a:pt x="165988" y="974598"/>
                  </a:lnTo>
                  <a:lnTo>
                    <a:pt x="167512" y="974598"/>
                  </a:lnTo>
                  <a:lnTo>
                    <a:pt x="167512" y="973836"/>
                  </a:lnTo>
                  <a:lnTo>
                    <a:pt x="168147" y="973836"/>
                  </a:lnTo>
                  <a:lnTo>
                    <a:pt x="168147" y="973074"/>
                  </a:lnTo>
                  <a:lnTo>
                    <a:pt x="169671" y="973074"/>
                  </a:lnTo>
                  <a:lnTo>
                    <a:pt x="169671" y="972438"/>
                  </a:lnTo>
                  <a:lnTo>
                    <a:pt x="170433" y="972438"/>
                  </a:lnTo>
                  <a:lnTo>
                    <a:pt x="170433" y="971676"/>
                  </a:lnTo>
                  <a:lnTo>
                    <a:pt x="171957" y="971676"/>
                  </a:lnTo>
                  <a:lnTo>
                    <a:pt x="171957" y="970914"/>
                  </a:lnTo>
                  <a:lnTo>
                    <a:pt x="172719" y="970914"/>
                  </a:lnTo>
                  <a:lnTo>
                    <a:pt x="172719" y="970152"/>
                  </a:lnTo>
                  <a:lnTo>
                    <a:pt x="174116" y="970152"/>
                  </a:lnTo>
                  <a:lnTo>
                    <a:pt x="174116" y="969390"/>
                  </a:lnTo>
                  <a:lnTo>
                    <a:pt x="174878" y="969390"/>
                  </a:lnTo>
                  <a:lnTo>
                    <a:pt x="174878" y="968629"/>
                  </a:lnTo>
                  <a:lnTo>
                    <a:pt x="175640" y="968629"/>
                  </a:lnTo>
                  <a:lnTo>
                    <a:pt x="175640" y="967867"/>
                  </a:lnTo>
                  <a:lnTo>
                    <a:pt x="177164" y="967867"/>
                  </a:lnTo>
                  <a:lnTo>
                    <a:pt x="177164" y="967232"/>
                  </a:lnTo>
                  <a:lnTo>
                    <a:pt x="177926" y="967232"/>
                  </a:lnTo>
                  <a:lnTo>
                    <a:pt x="177926" y="966469"/>
                  </a:lnTo>
                  <a:lnTo>
                    <a:pt x="178562" y="966469"/>
                  </a:lnTo>
                  <a:lnTo>
                    <a:pt x="178562" y="965707"/>
                  </a:lnTo>
                  <a:lnTo>
                    <a:pt x="179324" y="965707"/>
                  </a:lnTo>
                  <a:lnTo>
                    <a:pt x="179324" y="964945"/>
                  </a:lnTo>
                  <a:lnTo>
                    <a:pt x="180847" y="964945"/>
                  </a:lnTo>
                  <a:lnTo>
                    <a:pt x="180847" y="964183"/>
                  </a:lnTo>
                  <a:lnTo>
                    <a:pt x="181609" y="964183"/>
                  </a:lnTo>
                  <a:lnTo>
                    <a:pt x="181609" y="963421"/>
                  </a:lnTo>
                  <a:lnTo>
                    <a:pt x="182371" y="963421"/>
                  </a:lnTo>
                  <a:lnTo>
                    <a:pt x="182371" y="962660"/>
                  </a:lnTo>
                  <a:lnTo>
                    <a:pt x="183133" y="962660"/>
                  </a:lnTo>
                  <a:lnTo>
                    <a:pt x="183133" y="962025"/>
                  </a:lnTo>
                  <a:lnTo>
                    <a:pt x="183895" y="962025"/>
                  </a:lnTo>
                  <a:lnTo>
                    <a:pt x="183895" y="961263"/>
                  </a:lnTo>
                  <a:lnTo>
                    <a:pt x="184530" y="961263"/>
                  </a:lnTo>
                  <a:lnTo>
                    <a:pt x="184530" y="960501"/>
                  </a:lnTo>
                  <a:lnTo>
                    <a:pt x="185292" y="960501"/>
                  </a:lnTo>
                  <a:lnTo>
                    <a:pt x="185292" y="959738"/>
                  </a:lnTo>
                  <a:lnTo>
                    <a:pt x="186054" y="959738"/>
                  </a:lnTo>
                  <a:lnTo>
                    <a:pt x="186054" y="958976"/>
                  </a:lnTo>
                  <a:lnTo>
                    <a:pt x="186816" y="958976"/>
                  </a:lnTo>
                  <a:lnTo>
                    <a:pt x="186816" y="958214"/>
                  </a:lnTo>
                  <a:lnTo>
                    <a:pt x="187578" y="958214"/>
                  </a:lnTo>
                  <a:lnTo>
                    <a:pt x="187578" y="957452"/>
                  </a:lnTo>
                  <a:lnTo>
                    <a:pt x="188340" y="957452"/>
                  </a:lnTo>
                  <a:lnTo>
                    <a:pt x="188340" y="956056"/>
                  </a:lnTo>
                  <a:lnTo>
                    <a:pt x="189102" y="956056"/>
                  </a:lnTo>
                  <a:lnTo>
                    <a:pt x="189102" y="955294"/>
                  </a:lnTo>
                  <a:lnTo>
                    <a:pt x="189737" y="955294"/>
                  </a:lnTo>
                  <a:lnTo>
                    <a:pt x="189737" y="954532"/>
                  </a:lnTo>
                  <a:lnTo>
                    <a:pt x="190500" y="954532"/>
                  </a:lnTo>
                  <a:lnTo>
                    <a:pt x="190500" y="953769"/>
                  </a:lnTo>
                  <a:lnTo>
                    <a:pt x="191262" y="953769"/>
                  </a:lnTo>
                  <a:lnTo>
                    <a:pt x="191262" y="953007"/>
                  </a:lnTo>
                  <a:lnTo>
                    <a:pt x="192024" y="953007"/>
                  </a:lnTo>
                  <a:lnTo>
                    <a:pt x="192024" y="951483"/>
                  </a:lnTo>
                  <a:lnTo>
                    <a:pt x="192786" y="951483"/>
                  </a:lnTo>
                  <a:lnTo>
                    <a:pt x="192786" y="950087"/>
                  </a:lnTo>
                  <a:lnTo>
                    <a:pt x="193547" y="950087"/>
                  </a:lnTo>
                  <a:lnTo>
                    <a:pt x="193547" y="949325"/>
                  </a:lnTo>
                  <a:lnTo>
                    <a:pt x="194309" y="949325"/>
                  </a:lnTo>
                  <a:lnTo>
                    <a:pt x="194309" y="947801"/>
                  </a:lnTo>
                  <a:lnTo>
                    <a:pt x="194944" y="947801"/>
                  </a:lnTo>
                  <a:lnTo>
                    <a:pt x="194944" y="943356"/>
                  </a:lnTo>
                  <a:lnTo>
                    <a:pt x="195706" y="943356"/>
                  </a:lnTo>
                  <a:lnTo>
                    <a:pt x="195706" y="940435"/>
                  </a:lnTo>
                  <a:lnTo>
                    <a:pt x="196468" y="940435"/>
                  </a:lnTo>
                  <a:lnTo>
                    <a:pt x="196468" y="936625"/>
                  </a:lnTo>
                  <a:lnTo>
                    <a:pt x="197230" y="936625"/>
                  </a:lnTo>
                  <a:lnTo>
                    <a:pt x="197230" y="933704"/>
                  </a:lnTo>
                  <a:lnTo>
                    <a:pt x="197992" y="933704"/>
                  </a:lnTo>
                  <a:lnTo>
                    <a:pt x="197992" y="930656"/>
                  </a:lnTo>
                  <a:lnTo>
                    <a:pt x="198754" y="930656"/>
                  </a:lnTo>
                  <a:lnTo>
                    <a:pt x="198754" y="926211"/>
                  </a:lnTo>
                  <a:lnTo>
                    <a:pt x="199516" y="926211"/>
                  </a:lnTo>
                  <a:lnTo>
                    <a:pt x="199516" y="921004"/>
                  </a:lnTo>
                  <a:lnTo>
                    <a:pt x="200151" y="921004"/>
                  </a:lnTo>
                  <a:lnTo>
                    <a:pt x="200151" y="918844"/>
                  </a:lnTo>
                  <a:close/>
                </a:path>
                <a:path w="257809" h="1475104">
                  <a:moveTo>
                    <a:pt x="200151" y="492125"/>
                  </a:moveTo>
                  <a:lnTo>
                    <a:pt x="199516" y="492125"/>
                  </a:lnTo>
                  <a:lnTo>
                    <a:pt x="199516" y="482345"/>
                  </a:lnTo>
                  <a:lnTo>
                    <a:pt x="198754" y="482345"/>
                  </a:lnTo>
                  <a:lnTo>
                    <a:pt x="198754" y="474980"/>
                  </a:lnTo>
                  <a:lnTo>
                    <a:pt x="189102" y="474980"/>
                  </a:lnTo>
                  <a:lnTo>
                    <a:pt x="189102" y="475742"/>
                  </a:lnTo>
                  <a:lnTo>
                    <a:pt x="174116" y="475742"/>
                  </a:lnTo>
                  <a:lnTo>
                    <a:pt x="174116" y="476504"/>
                  </a:lnTo>
                  <a:lnTo>
                    <a:pt x="157099" y="476504"/>
                  </a:lnTo>
                  <a:lnTo>
                    <a:pt x="157099" y="477138"/>
                  </a:lnTo>
                  <a:lnTo>
                    <a:pt x="130937" y="477138"/>
                  </a:lnTo>
                  <a:lnTo>
                    <a:pt x="130937" y="477900"/>
                  </a:lnTo>
                  <a:lnTo>
                    <a:pt x="129539" y="477900"/>
                  </a:lnTo>
                  <a:lnTo>
                    <a:pt x="129539" y="479425"/>
                  </a:lnTo>
                  <a:lnTo>
                    <a:pt x="130301" y="479425"/>
                  </a:lnTo>
                  <a:lnTo>
                    <a:pt x="130301" y="486918"/>
                  </a:lnTo>
                  <a:lnTo>
                    <a:pt x="130937" y="486918"/>
                  </a:lnTo>
                  <a:lnTo>
                    <a:pt x="130937" y="492887"/>
                  </a:lnTo>
                  <a:lnTo>
                    <a:pt x="131699" y="492887"/>
                  </a:lnTo>
                  <a:lnTo>
                    <a:pt x="131699" y="498729"/>
                  </a:lnTo>
                  <a:lnTo>
                    <a:pt x="132461" y="498729"/>
                  </a:lnTo>
                  <a:lnTo>
                    <a:pt x="132461" y="502538"/>
                  </a:lnTo>
                  <a:lnTo>
                    <a:pt x="133222" y="502538"/>
                  </a:lnTo>
                  <a:lnTo>
                    <a:pt x="133222" y="506983"/>
                  </a:lnTo>
                  <a:lnTo>
                    <a:pt x="133984" y="506983"/>
                  </a:lnTo>
                  <a:lnTo>
                    <a:pt x="133984" y="510667"/>
                  </a:lnTo>
                  <a:lnTo>
                    <a:pt x="134746" y="510667"/>
                  </a:lnTo>
                  <a:lnTo>
                    <a:pt x="134746" y="513714"/>
                  </a:lnTo>
                  <a:lnTo>
                    <a:pt x="135508" y="513714"/>
                  </a:lnTo>
                  <a:lnTo>
                    <a:pt x="135508" y="516636"/>
                  </a:lnTo>
                  <a:lnTo>
                    <a:pt x="136270" y="516636"/>
                  </a:lnTo>
                  <a:lnTo>
                    <a:pt x="136270" y="519556"/>
                  </a:lnTo>
                  <a:lnTo>
                    <a:pt x="136905" y="519556"/>
                  </a:lnTo>
                  <a:lnTo>
                    <a:pt x="136905" y="521843"/>
                  </a:lnTo>
                  <a:lnTo>
                    <a:pt x="137667" y="521843"/>
                  </a:lnTo>
                  <a:lnTo>
                    <a:pt x="137667" y="524129"/>
                  </a:lnTo>
                  <a:lnTo>
                    <a:pt x="138429" y="524129"/>
                  </a:lnTo>
                  <a:lnTo>
                    <a:pt x="138429" y="526288"/>
                  </a:lnTo>
                  <a:lnTo>
                    <a:pt x="139191" y="526288"/>
                  </a:lnTo>
                  <a:lnTo>
                    <a:pt x="139191" y="527812"/>
                  </a:lnTo>
                  <a:lnTo>
                    <a:pt x="139953" y="527812"/>
                  </a:lnTo>
                  <a:lnTo>
                    <a:pt x="139953" y="529336"/>
                  </a:lnTo>
                  <a:lnTo>
                    <a:pt x="140715" y="529336"/>
                  </a:lnTo>
                  <a:lnTo>
                    <a:pt x="140715" y="530732"/>
                  </a:lnTo>
                  <a:lnTo>
                    <a:pt x="141477" y="530732"/>
                  </a:lnTo>
                  <a:lnTo>
                    <a:pt x="141477" y="532257"/>
                  </a:lnTo>
                  <a:lnTo>
                    <a:pt x="142112" y="532257"/>
                  </a:lnTo>
                  <a:lnTo>
                    <a:pt x="142112" y="533781"/>
                  </a:lnTo>
                  <a:lnTo>
                    <a:pt x="142875" y="533781"/>
                  </a:lnTo>
                  <a:lnTo>
                    <a:pt x="142875" y="535177"/>
                  </a:lnTo>
                  <a:lnTo>
                    <a:pt x="143637" y="535177"/>
                  </a:lnTo>
                  <a:lnTo>
                    <a:pt x="143637" y="535939"/>
                  </a:lnTo>
                  <a:lnTo>
                    <a:pt x="144399" y="535939"/>
                  </a:lnTo>
                  <a:lnTo>
                    <a:pt x="144399" y="536701"/>
                  </a:lnTo>
                  <a:lnTo>
                    <a:pt x="145161" y="536701"/>
                  </a:lnTo>
                  <a:lnTo>
                    <a:pt x="145161" y="538226"/>
                  </a:lnTo>
                  <a:lnTo>
                    <a:pt x="145922" y="538226"/>
                  </a:lnTo>
                  <a:lnTo>
                    <a:pt x="145922" y="538988"/>
                  </a:lnTo>
                  <a:lnTo>
                    <a:pt x="146684" y="538988"/>
                  </a:lnTo>
                  <a:lnTo>
                    <a:pt x="146684" y="539750"/>
                  </a:lnTo>
                  <a:lnTo>
                    <a:pt x="147319" y="539750"/>
                  </a:lnTo>
                  <a:lnTo>
                    <a:pt x="147319" y="540512"/>
                  </a:lnTo>
                  <a:lnTo>
                    <a:pt x="148081" y="540512"/>
                  </a:lnTo>
                  <a:lnTo>
                    <a:pt x="148081" y="541146"/>
                  </a:lnTo>
                  <a:lnTo>
                    <a:pt x="148843" y="541146"/>
                  </a:lnTo>
                  <a:lnTo>
                    <a:pt x="148843" y="542670"/>
                  </a:lnTo>
                  <a:lnTo>
                    <a:pt x="149605" y="542670"/>
                  </a:lnTo>
                  <a:lnTo>
                    <a:pt x="149605" y="543432"/>
                  </a:lnTo>
                  <a:lnTo>
                    <a:pt x="150367" y="543432"/>
                  </a:lnTo>
                  <a:lnTo>
                    <a:pt x="150367" y="544194"/>
                  </a:lnTo>
                  <a:lnTo>
                    <a:pt x="151891" y="544194"/>
                  </a:lnTo>
                  <a:lnTo>
                    <a:pt x="151891" y="544957"/>
                  </a:lnTo>
                  <a:lnTo>
                    <a:pt x="152526" y="544957"/>
                  </a:lnTo>
                  <a:lnTo>
                    <a:pt x="152526" y="545719"/>
                  </a:lnTo>
                  <a:lnTo>
                    <a:pt x="153288" y="545719"/>
                  </a:lnTo>
                  <a:lnTo>
                    <a:pt x="153288" y="546354"/>
                  </a:lnTo>
                  <a:lnTo>
                    <a:pt x="154050" y="546354"/>
                  </a:lnTo>
                  <a:lnTo>
                    <a:pt x="154050" y="547115"/>
                  </a:lnTo>
                  <a:lnTo>
                    <a:pt x="155575" y="547115"/>
                  </a:lnTo>
                  <a:lnTo>
                    <a:pt x="155575" y="547877"/>
                  </a:lnTo>
                  <a:lnTo>
                    <a:pt x="157099" y="547877"/>
                  </a:lnTo>
                  <a:lnTo>
                    <a:pt x="157099" y="548639"/>
                  </a:lnTo>
                  <a:lnTo>
                    <a:pt x="157733" y="548639"/>
                  </a:lnTo>
                  <a:lnTo>
                    <a:pt x="157733" y="549401"/>
                  </a:lnTo>
                  <a:lnTo>
                    <a:pt x="160019" y="549401"/>
                  </a:lnTo>
                  <a:lnTo>
                    <a:pt x="160019" y="550163"/>
                  </a:lnTo>
                  <a:lnTo>
                    <a:pt x="162305" y="550163"/>
                  </a:lnTo>
                  <a:lnTo>
                    <a:pt x="162305" y="550926"/>
                  </a:lnTo>
                  <a:lnTo>
                    <a:pt x="165226" y="550926"/>
                  </a:lnTo>
                  <a:lnTo>
                    <a:pt x="165226" y="551561"/>
                  </a:lnTo>
                  <a:lnTo>
                    <a:pt x="168909" y="551561"/>
                  </a:lnTo>
                  <a:lnTo>
                    <a:pt x="168909" y="550926"/>
                  </a:lnTo>
                  <a:lnTo>
                    <a:pt x="172719" y="550926"/>
                  </a:lnTo>
                  <a:lnTo>
                    <a:pt x="172719" y="550163"/>
                  </a:lnTo>
                  <a:lnTo>
                    <a:pt x="174878" y="550163"/>
                  </a:lnTo>
                  <a:lnTo>
                    <a:pt x="174878" y="549401"/>
                  </a:lnTo>
                  <a:lnTo>
                    <a:pt x="177164" y="549401"/>
                  </a:lnTo>
                  <a:lnTo>
                    <a:pt x="177164" y="548639"/>
                  </a:lnTo>
                  <a:lnTo>
                    <a:pt x="178562" y="548639"/>
                  </a:lnTo>
                  <a:lnTo>
                    <a:pt x="178562" y="547877"/>
                  </a:lnTo>
                  <a:lnTo>
                    <a:pt x="180086" y="547877"/>
                  </a:lnTo>
                  <a:lnTo>
                    <a:pt x="180086" y="547115"/>
                  </a:lnTo>
                  <a:lnTo>
                    <a:pt x="181609" y="547115"/>
                  </a:lnTo>
                  <a:lnTo>
                    <a:pt x="181609" y="546354"/>
                  </a:lnTo>
                  <a:lnTo>
                    <a:pt x="183133" y="546354"/>
                  </a:lnTo>
                  <a:lnTo>
                    <a:pt x="183133" y="545719"/>
                  </a:lnTo>
                  <a:lnTo>
                    <a:pt x="184530" y="545719"/>
                  </a:lnTo>
                  <a:lnTo>
                    <a:pt x="184530" y="544957"/>
                  </a:lnTo>
                  <a:lnTo>
                    <a:pt x="185292" y="544957"/>
                  </a:lnTo>
                  <a:lnTo>
                    <a:pt x="185292" y="544194"/>
                  </a:lnTo>
                  <a:lnTo>
                    <a:pt x="186054" y="544194"/>
                  </a:lnTo>
                  <a:lnTo>
                    <a:pt x="186054" y="543432"/>
                  </a:lnTo>
                  <a:lnTo>
                    <a:pt x="187578" y="543432"/>
                  </a:lnTo>
                  <a:lnTo>
                    <a:pt x="187578" y="542670"/>
                  </a:lnTo>
                  <a:lnTo>
                    <a:pt x="188340" y="542670"/>
                  </a:lnTo>
                  <a:lnTo>
                    <a:pt x="188340" y="541908"/>
                  </a:lnTo>
                  <a:lnTo>
                    <a:pt x="189102" y="541908"/>
                  </a:lnTo>
                  <a:lnTo>
                    <a:pt x="189102" y="541146"/>
                  </a:lnTo>
                  <a:lnTo>
                    <a:pt x="189737" y="541146"/>
                  </a:lnTo>
                  <a:lnTo>
                    <a:pt x="189737" y="540512"/>
                  </a:lnTo>
                  <a:lnTo>
                    <a:pt x="190500" y="540512"/>
                  </a:lnTo>
                  <a:lnTo>
                    <a:pt x="190500" y="539750"/>
                  </a:lnTo>
                  <a:lnTo>
                    <a:pt x="191262" y="539750"/>
                  </a:lnTo>
                  <a:lnTo>
                    <a:pt x="191262" y="538988"/>
                  </a:lnTo>
                  <a:lnTo>
                    <a:pt x="192024" y="538988"/>
                  </a:lnTo>
                  <a:lnTo>
                    <a:pt x="192024" y="537463"/>
                  </a:lnTo>
                  <a:lnTo>
                    <a:pt x="192786" y="537463"/>
                  </a:lnTo>
                  <a:lnTo>
                    <a:pt x="192786" y="536701"/>
                  </a:lnTo>
                  <a:lnTo>
                    <a:pt x="193547" y="536701"/>
                  </a:lnTo>
                  <a:lnTo>
                    <a:pt x="193547" y="535939"/>
                  </a:lnTo>
                  <a:lnTo>
                    <a:pt x="194309" y="535939"/>
                  </a:lnTo>
                  <a:lnTo>
                    <a:pt x="194309" y="534543"/>
                  </a:lnTo>
                  <a:lnTo>
                    <a:pt x="194944" y="534543"/>
                  </a:lnTo>
                  <a:lnTo>
                    <a:pt x="194944" y="533781"/>
                  </a:lnTo>
                  <a:lnTo>
                    <a:pt x="195706" y="533781"/>
                  </a:lnTo>
                  <a:lnTo>
                    <a:pt x="195706" y="532257"/>
                  </a:lnTo>
                  <a:lnTo>
                    <a:pt x="196468" y="532257"/>
                  </a:lnTo>
                  <a:lnTo>
                    <a:pt x="196468" y="530732"/>
                  </a:lnTo>
                  <a:lnTo>
                    <a:pt x="197230" y="530732"/>
                  </a:lnTo>
                  <a:lnTo>
                    <a:pt x="197230" y="528574"/>
                  </a:lnTo>
                  <a:lnTo>
                    <a:pt x="197992" y="528574"/>
                  </a:lnTo>
                  <a:lnTo>
                    <a:pt x="197992" y="526288"/>
                  </a:lnTo>
                  <a:lnTo>
                    <a:pt x="198754" y="526288"/>
                  </a:lnTo>
                  <a:lnTo>
                    <a:pt x="198754" y="523367"/>
                  </a:lnTo>
                  <a:lnTo>
                    <a:pt x="199516" y="523367"/>
                  </a:lnTo>
                  <a:lnTo>
                    <a:pt x="199516" y="518160"/>
                  </a:lnTo>
                  <a:lnTo>
                    <a:pt x="200151" y="518160"/>
                  </a:lnTo>
                  <a:lnTo>
                    <a:pt x="200151" y="492125"/>
                  </a:lnTo>
                  <a:close/>
                </a:path>
                <a:path w="257809" h="1475104">
                  <a:moveTo>
                    <a:pt x="201675" y="1121537"/>
                  </a:moveTo>
                  <a:lnTo>
                    <a:pt x="200913" y="1121537"/>
                  </a:lnTo>
                  <a:lnTo>
                    <a:pt x="200913" y="1111758"/>
                  </a:lnTo>
                  <a:lnTo>
                    <a:pt x="200151" y="1111758"/>
                  </a:lnTo>
                  <a:lnTo>
                    <a:pt x="200151" y="1104392"/>
                  </a:lnTo>
                  <a:lnTo>
                    <a:pt x="190500" y="1104392"/>
                  </a:lnTo>
                  <a:lnTo>
                    <a:pt x="190500" y="1105154"/>
                  </a:lnTo>
                  <a:lnTo>
                    <a:pt x="175640" y="1105154"/>
                  </a:lnTo>
                  <a:lnTo>
                    <a:pt x="175640" y="1105915"/>
                  </a:lnTo>
                  <a:lnTo>
                    <a:pt x="158495" y="1105915"/>
                  </a:lnTo>
                  <a:lnTo>
                    <a:pt x="158495" y="1106551"/>
                  </a:lnTo>
                  <a:lnTo>
                    <a:pt x="132461" y="1106551"/>
                  </a:lnTo>
                  <a:lnTo>
                    <a:pt x="132461" y="1107313"/>
                  </a:lnTo>
                  <a:lnTo>
                    <a:pt x="130937" y="1107313"/>
                  </a:lnTo>
                  <a:lnTo>
                    <a:pt x="130937" y="1108837"/>
                  </a:lnTo>
                  <a:lnTo>
                    <a:pt x="131699" y="1108837"/>
                  </a:lnTo>
                  <a:lnTo>
                    <a:pt x="131699" y="1116330"/>
                  </a:lnTo>
                  <a:lnTo>
                    <a:pt x="132461" y="1116330"/>
                  </a:lnTo>
                  <a:lnTo>
                    <a:pt x="132461" y="1122299"/>
                  </a:lnTo>
                  <a:lnTo>
                    <a:pt x="133222" y="1122299"/>
                  </a:lnTo>
                  <a:lnTo>
                    <a:pt x="133222" y="1128140"/>
                  </a:lnTo>
                  <a:lnTo>
                    <a:pt x="133984" y="1128140"/>
                  </a:lnTo>
                  <a:lnTo>
                    <a:pt x="133984" y="1131951"/>
                  </a:lnTo>
                  <a:lnTo>
                    <a:pt x="134746" y="1131951"/>
                  </a:lnTo>
                  <a:lnTo>
                    <a:pt x="134746" y="1136395"/>
                  </a:lnTo>
                  <a:lnTo>
                    <a:pt x="135508" y="1136395"/>
                  </a:lnTo>
                  <a:lnTo>
                    <a:pt x="135508" y="1140079"/>
                  </a:lnTo>
                  <a:lnTo>
                    <a:pt x="136270" y="1140079"/>
                  </a:lnTo>
                  <a:lnTo>
                    <a:pt x="136270" y="1143127"/>
                  </a:lnTo>
                  <a:lnTo>
                    <a:pt x="136905" y="1143127"/>
                  </a:lnTo>
                  <a:lnTo>
                    <a:pt x="136905" y="1146048"/>
                  </a:lnTo>
                  <a:lnTo>
                    <a:pt x="137667" y="1146048"/>
                  </a:lnTo>
                  <a:lnTo>
                    <a:pt x="137667" y="1148969"/>
                  </a:lnTo>
                  <a:lnTo>
                    <a:pt x="138429" y="1148969"/>
                  </a:lnTo>
                  <a:lnTo>
                    <a:pt x="138429" y="1151255"/>
                  </a:lnTo>
                  <a:lnTo>
                    <a:pt x="139191" y="1151255"/>
                  </a:lnTo>
                  <a:lnTo>
                    <a:pt x="139191" y="1153540"/>
                  </a:lnTo>
                  <a:lnTo>
                    <a:pt x="139953" y="1153540"/>
                  </a:lnTo>
                  <a:lnTo>
                    <a:pt x="139953" y="1155700"/>
                  </a:lnTo>
                  <a:lnTo>
                    <a:pt x="140715" y="1155700"/>
                  </a:lnTo>
                  <a:lnTo>
                    <a:pt x="140715" y="1157224"/>
                  </a:lnTo>
                  <a:lnTo>
                    <a:pt x="141477" y="1157224"/>
                  </a:lnTo>
                  <a:lnTo>
                    <a:pt x="141477" y="1158748"/>
                  </a:lnTo>
                  <a:lnTo>
                    <a:pt x="142112" y="1158748"/>
                  </a:lnTo>
                  <a:lnTo>
                    <a:pt x="142112" y="1160145"/>
                  </a:lnTo>
                  <a:lnTo>
                    <a:pt x="142875" y="1160145"/>
                  </a:lnTo>
                  <a:lnTo>
                    <a:pt x="142875" y="1161669"/>
                  </a:lnTo>
                  <a:lnTo>
                    <a:pt x="143637" y="1161669"/>
                  </a:lnTo>
                  <a:lnTo>
                    <a:pt x="143637" y="1163193"/>
                  </a:lnTo>
                  <a:lnTo>
                    <a:pt x="144399" y="1163193"/>
                  </a:lnTo>
                  <a:lnTo>
                    <a:pt x="144399" y="1164589"/>
                  </a:lnTo>
                  <a:lnTo>
                    <a:pt x="145161" y="1164589"/>
                  </a:lnTo>
                  <a:lnTo>
                    <a:pt x="145161" y="1165352"/>
                  </a:lnTo>
                  <a:lnTo>
                    <a:pt x="145922" y="1165352"/>
                  </a:lnTo>
                  <a:lnTo>
                    <a:pt x="145922" y="1166114"/>
                  </a:lnTo>
                  <a:lnTo>
                    <a:pt x="146684" y="1166114"/>
                  </a:lnTo>
                  <a:lnTo>
                    <a:pt x="146684" y="1167638"/>
                  </a:lnTo>
                  <a:lnTo>
                    <a:pt x="147319" y="1167638"/>
                  </a:lnTo>
                  <a:lnTo>
                    <a:pt x="147319" y="1168400"/>
                  </a:lnTo>
                  <a:lnTo>
                    <a:pt x="148081" y="1168400"/>
                  </a:lnTo>
                  <a:lnTo>
                    <a:pt x="148081" y="1169162"/>
                  </a:lnTo>
                  <a:lnTo>
                    <a:pt x="148843" y="1169162"/>
                  </a:lnTo>
                  <a:lnTo>
                    <a:pt x="148843" y="1169924"/>
                  </a:lnTo>
                  <a:lnTo>
                    <a:pt x="149605" y="1169924"/>
                  </a:lnTo>
                  <a:lnTo>
                    <a:pt x="149605" y="1170558"/>
                  </a:lnTo>
                  <a:lnTo>
                    <a:pt x="150367" y="1170558"/>
                  </a:lnTo>
                  <a:lnTo>
                    <a:pt x="150367" y="1172083"/>
                  </a:lnTo>
                  <a:lnTo>
                    <a:pt x="151129" y="1172083"/>
                  </a:lnTo>
                  <a:lnTo>
                    <a:pt x="151129" y="1172845"/>
                  </a:lnTo>
                  <a:lnTo>
                    <a:pt x="151891" y="1172845"/>
                  </a:lnTo>
                  <a:lnTo>
                    <a:pt x="151891" y="1173607"/>
                  </a:lnTo>
                  <a:lnTo>
                    <a:pt x="153288" y="1173607"/>
                  </a:lnTo>
                  <a:lnTo>
                    <a:pt x="153288" y="1174369"/>
                  </a:lnTo>
                  <a:lnTo>
                    <a:pt x="154050" y="1174369"/>
                  </a:lnTo>
                  <a:lnTo>
                    <a:pt x="154050" y="1175131"/>
                  </a:lnTo>
                  <a:lnTo>
                    <a:pt x="154812" y="1175131"/>
                  </a:lnTo>
                  <a:lnTo>
                    <a:pt x="154812" y="1175765"/>
                  </a:lnTo>
                  <a:lnTo>
                    <a:pt x="155575" y="1175765"/>
                  </a:lnTo>
                  <a:lnTo>
                    <a:pt x="155575" y="1176527"/>
                  </a:lnTo>
                  <a:lnTo>
                    <a:pt x="157099" y="1176527"/>
                  </a:lnTo>
                  <a:lnTo>
                    <a:pt x="157099" y="1177289"/>
                  </a:lnTo>
                  <a:lnTo>
                    <a:pt x="158495" y="1177289"/>
                  </a:lnTo>
                  <a:lnTo>
                    <a:pt x="158495" y="1178052"/>
                  </a:lnTo>
                  <a:lnTo>
                    <a:pt x="159257" y="1178052"/>
                  </a:lnTo>
                  <a:lnTo>
                    <a:pt x="159257" y="1178814"/>
                  </a:lnTo>
                  <a:lnTo>
                    <a:pt x="161543" y="1178814"/>
                  </a:lnTo>
                  <a:lnTo>
                    <a:pt x="161543" y="1179576"/>
                  </a:lnTo>
                  <a:lnTo>
                    <a:pt x="163702" y="1179576"/>
                  </a:lnTo>
                  <a:lnTo>
                    <a:pt x="163702" y="1180338"/>
                  </a:lnTo>
                  <a:lnTo>
                    <a:pt x="166750" y="1180338"/>
                  </a:lnTo>
                  <a:lnTo>
                    <a:pt x="166750" y="1180973"/>
                  </a:lnTo>
                  <a:lnTo>
                    <a:pt x="170433" y="1180973"/>
                  </a:lnTo>
                  <a:lnTo>
                    <a:pt x="170433" y="1180338"/>
                  </a:lnTo>
                  <a:lnTo>
                    <a:pt x="174116" y="1180338"/>
                  </a:lnTo>
                  <a:lnTo>
                    <a:pt x="174116" y="1179576"/>
                  </a:lnTo>
                  <a:lnTo>
                    <a:pt x="176402" y="1179576"/>
                  </a:lnTo>
                  <a:lnTo>
                    <a:pt x="176402" y="1178814"/>
                  </a:lnTo>
                  <a:lnTo>
                    <a:pt x="178562" y="1178814"/>
                  </a:lnTo>
                  <a:lnTo>
                    <a:pt x="178562" y="1178052"/>
                  </a:lnTo>
                  <a:lnTo>
                    <a:pt x="180086" y="1178052"/>
                  </a:lnTo>
                  <a:lnTo>
                    <a:pt x="180086" y="1177289"/>
                  </a:lnTo>
                  <a:lnTo>
                    <a:pt x="181609" y="1177289"/>
                  </a:lnTo>
                  <a:lnTo>
                    <a:pt x="181609" y="1176527"/>
                  </a:lnTo>
                  <a:lnTo>
                    <a:pt x="183133" y="1176527"/>
                  </a:lnTo>
                  <a:lnTo>
                    <a:pt x="183133" y="1175765"/>
                  </a:lnTo>
                  <a:lnTo>
                    <a:pt x="184530" y="1175765"/>
                  </a:lnTo>
                  <a:lnTo>
                    <a:pt x="184530" y="1175131"/>
                  </a:lnTo>
                  <a:lnTo>
                    <a:pt x="186054" y="1175131"/>
                  </a:lnTo>
                  <a:lnTo>
                    <a:pt x="186054" y="1174369"/>
                  </a:lnTo>
                  <a:lnTo>
                    <a:pt x="186816" y="1174369"/>
                  </a:lnTo>
                  <a:lnTo>
                    <a:pt x="186816" y="1173607"/>
                  </a:lnTo>
                  <a:lnTo>
                    <a:pt x="187578" y="1173607"/>
                  </a:lnTo>
                  <a:lnTo>
                    <a:pt x="187578" y="1172845"/>
                  </a:lnTo>
                  <a:lnTo>
                    <a:pt x="189102" y="1172845"/>
                  </a:lnTo>
                  <a:lnTo>
                    <a:pt x="189102" y="1172083"/>
                  </a:lnTo>
                  <a:lnTo>
                    <a:pt x="189737" y="1172083"/>
                  </a:lnTo>
                  <a:lnTo>
                    <a:pt x="189737" y="1171320"/>
                  </a:lnTo>
                  <a:lnTo>
                    <a:pt x="190500" y="1171320"/>
                  </a:lnTo>
                  <a:lnTo>
                    <a:pt x="190500" y="1170558"/>
                  </a:lnTo>
                  <a:lnTo>
                    <a:pt x="191262" y="1170558"/>
                  </a:lnTo>
                  <a:lnTo>
                    <a:pt x="191262" y="1169924"/>
                  </a:lnTo>
                  <a:lnTo>
                    <a:pt x="192024" y="1169924"/>
                  </a:lnTo>
                  <a:lnTo>
                    <a:pt x="192024" y="1169162"/>
                  </a:lnTo>
                  <a:lnTo>
                    <a:pt x="192786" y="1169162"/>
                  </a:lnTo>
                  <a:lnTo>
                    <a:pt x="192786" y="1168400"/>
                  </a:lnTo>
                  <a:lnTo>
                    <a:pt x="193547" y="1168400"/>
                  </a:lnTo>
                  <a:lnTo>
                    <a:pt x="193547" y="1166876"/>
                  </a:lnTo>
                  <a:lnTo>
                    <a:pt x="194309" y="1166876"/>
                  </a:lnTo>
                  <a:lnTo>
                    <a:pt x="194309" y="1166114"/>
                  </a:lnTo>
                  <a:lnTo>
                    <a:pt x="194944" y="1166114"/>
                  </a:lnTo>
                  <a:lnTo>
                    <a:pt x="194944" y="1165352"/>
                  </a:lnTo>
                  <a:lnTo>
                    <a:pt x="195706" y="1165352"/>
                  </a:lnTo>
                  <a:lnTo>
                    <a:pt x="195706" y="1163955"/>
                  </a:lnTo>
                  <a:lnTo>
                    <a:pt x="196468" y="1163955"/>
                  </a:lnTo>
                  <a:lnTo>
                    <a:pt x="196468" y="1163193"/>
                  </a:lnTo>
                  <a:lnTo>
                    <a:pt x="197230" y="1163193"/>
                  </a:lnTo>
                  <a:lnTo>
                    <a:pt x="197230" y="1161669"/>
                  </a:lnTo>
                  <a:lnTo>
                    <a:pt x="197992" y="1161669"/>
                  </a:lnTo>
                  <a:lnTo>
                    <a:pt x="197992" y="1160145"/>
                  </a:lnTo>
                  <a:lnTo>
                    <a:pt x="198754" y="1160145"/>
                  </a:lnTo>
                  <a:lnTo>
                    <a:pt x="198754" y="1157986"/>
                  </a:lnTo>
                  <a:lnTo>
                    <a:pt x="199516" y="1157986"/>
                  </a:lnTo>
                  <a:lnTo>
                    <a:pt x="199516" y="1155700"/>
                  </a:lnTo>
                  <a:lnTo>
                    <a:pt x="200151" y="1155700"/>
                  </a:lnTo>
                  <a:lnTo>
                    <a:pt x="200151" y="1152779"/>
                  </a:lnTo>
                  <a:lnTo>
                    <a:pt x="200913" y="1152779"/>
                  </a:lnTo>
                  <a:lnTo>
                    <a:pt x="200913" y="1147571"/>
                  </a:lnTo>
                  <a:lnTo>
                    <a:pt x="201675" y="1147571"/>
                  </a:lnTo>
                  <a:lnTo>
                    <a:pt x="201675" y="1121537"/>
                  </a:lnTo>
                  <a:close/>
                </a:path>
                <a:path w="257809" h="1475104">
                  <a:moveTo>
                    <a:pt x="206883" y="915796"/>
                  </a:moveTo>
                  <a:lnTo>
                    <a:pt x="206883" y="924813"/>
                  </a:lnTo>
                  <a:lnTo>
                    <a:pt x="206120" y="924813"/>
                  </a:lnTo>
                  <a:lnTo>
                    <a:pt x="206120" y="930020"/>
                  </a:lnTo>
                  <a:lnTo>
                    <a:pt x="205359" y="930020"/>
                  </a:lnTo>
                  <a:lnTo>
                    <a:pt x="205359" y="934465"/>
                  </a:lnTo>
                  <a:lnTo>
                    <a:pt x="204723" y="934465"/>
                  </a:lnTo>
                  <a:lnTo>
                    <a:pt x="204723" y="937387"/>
                  </a:lnTo>
                  <a:lnTo>
                    <a:pt x="203962" y="937387"/>
                  </a:lnTo>
                  <a:lnTo>
                    <a:pt x="203962" y="940435"/>
                  </a:lnTo>
                  <a:lnTo>
                    <a:pt x="203199" y="940435"/>
                  </a:lnTo>
                  <a:lnTo>
                    <a:pt x="203199" y="943356"/>
                  </a:lnTo>
                  <a:lnTo>
                    <a:pt x="202437" y="943356"/>
                  </a:lnTo>
                  <a:lnTo>
                    <a:pt x="202437" y="947801"/>
                  </a:lnTo>
                  <a:lnTo>
                    <a:pt x="201675" y="947801"/>
                  </a:lnTo>
                  <a:lnTo>
                    <a:pt x="201675" y="951483"/>
                  </a:lnTo>
                  <a:lnTo>
                    <a:pt x="200913" y="951483"/>
                  </a:lnTo>
                  <a:lnTo>
                    <a:pt x="200913" y="952245"/>
                  </a:lnTo>
                  <a:lnTo>
                    <a:pt x="200151" y="952245"/>
                  </a:lnTo>
                  <a:lnTo>
                    <a:pt x="200151" y="953769"/>
                  </a:lnTo>
                  <a:lnTo>
                    <a:pt x="199516" y="953769"/>
                  </a:lnTo>
                  <a:lnTo>
                    <a:pt x="199516" y="954532"/>
                  </a:lnTo>
                  <a:lnTo>
                    <a:pt x="198754" y="954532"/>
                  </a:lnTo>
                  <a:lnTo>
                    <a:pt x="198754" y="956056"/>
                  </a:lnTo>
                  <a:lnTo>
                    <a:pt x="197992" y="956056"/>
                  </a:lnTo>
                  <a:lnTo>
                    <a:pt x="197992" y="956690"/>
                  </a:lnTo>
                  <a:lnTo>
                    <a:pt x="197230" y="956690"/>
                  </a:lnTo>
                  <a:lnTo>
                    <a:pt x="197230" y="958214"/>
                  </a:lnTo>
                  <a:lnTo>
                    <a:pt x="196468" y="958214"/>
                  </a:lnTo>
                  <a:lnTo>
                    <a:pt x="196468" y="958976"/>
                  </a:lnTo>
                  <a:lnTo>
                    <a:pt x="195706" y="958976"/>
                  </a:lnTo>
                  <a:lnTo>
                    <a:pt x="195706" y="959738"/>
                  </a:lnTo>
                  <a:lnTo>
                    <a:pt x="194944" y="959738"/>
                  </a:lnTo>
                  <a:lnTo>
                    <a:pt x="194944" y="960501"/>
                  </a:lnTo>
                  <a:lnTo>
                    <a:pt x="194309" y="960501"/>
                  </a:lnTo>
                  <a:lnTo>
                    <a:pt x="194309" y="961263"/>
                  </a:lnTo>
                  <a:lnTo>
                    <a:pt x="193547" y="961263"/>
                  </a:lnTo>
                  <a:lnTo>
                    <a:pt x="193547" y="962660"/>
                  </a:lnTo>
                  <a:lnTo>
                    <a:pt x="192786" y="962660"/>
                  </a:lnTo>
                  <a:lnTo>
                    <a:pt x="192786" y="963421"/>
                  </a:lnTo>
                  <a:lnTo>
                    <a:pt x="192024" y="963421"/>
                  </a:lnTo>
                  <a:lnTo>
                    <a:pt x="192024" y="964183"/>
                  </a:lnTo>
                  <a:lnTo>
                    <a:pt x="191262" y="964183"/>
                  </a:lnTo>
                  <a:lnTo>
                    <a:pt x="191262" y="964945"/>
                  </a:lnTo>
                  <a:lnTo>
                    <a:pt x="190500" y="964945"/>
                  </a:lnTo>
                  <a:lnTo>
                    <a:pt x="190500" y="965707"/>
                  </a:lnTo>
                  <a:lnTo>
                    <a:pt x="189737" y="965707"/>
                  </a:lnTo>
                  <a:lnTo>
                    <a:pt x="189737" y="966469"/>
                  </a:lnTo>
                  <a:lnTo>
                    <a:pt x="189102" y="966469"/>
                  </a:lnTo>
                  <a:lnTo>
                    <a:pt x="189102" y="967232"/>
                  </a:lnTo>
                  <a:lnTo>
                    <a:pt x="188340" y="967232"/>
                  </a:lnTo>
                  <a:lnTo>
                    <a:pt x="188340" y="967867"/>
                  </a:lnTo>
                  <a:lnTo>
                    <a:pt x="187578" y="967867"/>
                  </a:lnTo>
                  <a:lnTo>
                    <a:pt x="187578" y="968629"/>
                  </a:lnTo>
                  <a:lnTo>
                    <a:pt x="186816" y="968629"/>
                  </a:lnTo>
                  <a:lnTo>
                    <a:pt x="186816" y="969390"/>
                  </a:lnTo>
                  <a:lnTo>
                    <a:pt x="186054" y="969390"/>
                  </a:lnTo>
                  <a:lnTo>
                    <a:pt x="186054" y="970152"/>
                  </a:lnTo>
                  <a:lnTo>
                    <a:pt x="184530" y="970152"/>
                  </a:lnTo>
                  <a:lnTo>
                    <a:pt x="184530" y="970914"/>
                  </a:lnTo>
                  <a:lnTo>
                    <a:pt x="183895" y="970914"/>
                  </a:lnTo>
                  <a:lnTo>
                    <a:pt x="183895" y="971676"/>
                  </a:lnTo>
                  <a:lnTo>
                    <a:pt x="183133" y="971676"/>
                  </a:lnTo>
                  <a:lnTo>
                    <a:pt x="183133" y="972438"/>
                  </a:lnTo>
                  <a:lnTo>
                    <a:pt x="182371" y="972438"/>
                  </a:lnTo>
                  <a:lnTo>
                    <a:pt x="182371" y="973074"/>
                  </a:lnTo>
                  <a:lnTo>
                    <a:pt x="180847" y="973074"/>
                  </a:lnTo>
                  <a:lnTo>
                    <a:pt x="180847" y="973836"/>
                  </a:lnTo>
                  <a:lnTo>
                    <a:pt x="180086" y="973836"/>
                  </a:lnTo>
                  <a:lnTo>
                    <a:pt x="180086" y="974598"/>
                  </a:lnTo>
                  <a:lnTo>
                    <a:pt x="179324" y="974598"/>
                  </a:lnTo>
                  <a:lnTo>
                    <a:pt x="179324" y="975360"/>
                  </a:lnTo>
                  <a:lnTo>
                    <a:pt x="178562" y="975360"/>
                  </a:lnTo>
                  <a:lnTo>
                    <a:pt x="178562" y="976121"/>
                  </a:lnTo>
                  <a:lnTo>
                    <a:pt x="177164" y="976121"/>
                  </a:lnTo>
                  <a:lnTo>
                    <a:pt x="177164" y="976883"/>
                  </a:lnTo>
                  <a:lnTo>
                    <a:pt x="176402" y="976883"/>
                  </a:lnTo>
                  <a:lnTo>
                    <a:pt x="176402" y="977645"/>
                  </a:lnTo>
                  <a:lnTo>
                    <a:pt x="174878" y="977645"/>
                  </a:lnTo>
                  <a:lnTo>
                    <a:pt x="174878" y="978281"/>
                  </a:lnTo>
                  <a:lnTo>
                    <a:pt x="174116" y="978281"/>
                  </a:lnTo>
                  <a:lnTo>
                    <a:pt x="174116" y="979043"/>
                  </a:lnTo>
                  <a:lnTo>
                    <a:pt x="172719" y="979043"/>
                  </a:lnTo>
                  <a:lnTo>
                    <a:pt x="172719" y="979805"/>
                  </a:lnTo>
                  <a:lnTo>
                    <a:pt x="171957" y="979805"/>
                  </a:lnTo>
                  <a:lnTo>
                    <a:pt x="171957" y="980567"/>
                  </a:lnTo>
                  <a:lnTo>
                    <a:pt x="170433" y="980567"/>
                  </a:lnTo>
                  <a:lnTo>
                    <a:pt x="170433" y="981329"/>
                  </a:lnTo>
                  <a:lnTo>
                    <a:pt x="168909" y="981329"/>
                  </a:lnTo>
                  <a:lnTo>
                    <a:pt x="168909" y="982090"/>
                  </a:lnTo>
                  <a:lnTo>
                    <a:pt x="167512" y="982090"/>
                  </a:lnTo>
                  <a:lnTo>
                    <a:pt x="167512" y="982852"/>
                  </a:lnTo>
                  <a:lnTo>
                    <a:pt x="165988" y="982852"/>
                  </a:lnTo>
                  <a:lnTo>
                    <a:pt x="165988" y="983488"/>
                  </a:lnTo>
                  <a:lnTo>
                    <a:pt x="164464" y="983488"/>
                  </a:lnTo>
                  <a:lnTo>
                    <a:pt x="164464" y="984250"/>
                  </a:lnTo>
                  <a:lnTo>
                    <a:pt x="162940" y="984250"/>
                  </a:lnTo>
                  <a:lnTo>
                    <a:pt x="162940" y="985012"/>
                  </a:lnTo>
                  <a:lnTo>
                    <a:pt x="161543" y="985012"/>
                  </a:lnTo>
                  <a:lnTo>
                    <a:pt x="161543" y="985774"/>
                  </a:lnTo>
                  <a:lnTo>
                    <a:pt x="159257" y="985774"/>
                  </a:lnTo>
                  <a:lnTo>
                    <a:pt x="159257" y="986536"/>
                  </a:lnTo>
                  <a:lnTo>
                    <a:pt x="157099" y="986536"/>
                  </a:lnTo>
                  <a:lnTo>
                    <a:pt x="157099" y="987298"/>
                  </a:lnTo>
                  <a:lnTo>
                    <a:pt x="154812" y="987298"/>
                  </a:lnTo>
                  <a:lnTo>
                    <a:pt x="154812" y="988060"/>
                  </a:lnTo>
                  <a:lnTo>
                    <a:pt x="152526" y="988060"/>
                  </a:lnTo>
                  <a:lnTo>
                    <a:pt x="152526" y="988694"/>
                  </a:lnTo>
                  <a:lnTo>
                    <a:pt x="150367" y="988694"/>
                  </a:lnTo>
                  <a:lnTo>
                    <a:pt x="150367" y="989457"/>
                  </a:lnTo>
                  <a:lnTo>
                    <a:pt x="147319" y="989457"/>
                  </a:lnTo>
                  <a:lnTo>
                    <a:pt x="147319" y="990219"/>
                  </a:lnTo>
                  <a:lnTo>
                    <a:pt x="142875" y="990219"/>
                  </a:lnTo>
                  <a:lnTo>
                    <a:pt x="142875" y="990981"/>
                  </a:lnTo>
                  <a:lnTo>
                    <a:pt x="138429" y="990981"/>
                  </a:lnTo>
                  <a:lnTo>
                    <a:pt x="138429" y="991743"/>
                  </a:lnTo>
                  <a:lnTo>
                    <a:pt x="130301" y="991743"/>
                  </a:lnTo>
                  <a:lnTo>
                    <a:pt x="130301" y="992505"/>
                  </a:lnTo>
                  <a:lnTo>
                    <a:pt x="119887" y="992505"/>
                  </a:lnTo>
                  <a:lnTo>
                    <a:pt x="119887" y="991743"/>
                  </a:lnTo>
                  <a:lnTo>
                    <a:pt x="112394" y="991743"/>
                  </a:lnTo>
                  <a:lnTo>
                    <a:pt x="112394" y="990981"/>
                  </a:lnTo>
                  <a:lnTo>
                    <a:pt x="107187" y="990981"/>
                  </a:lnTo>
                  <a:lnTo>
                    <a:pt x="107187" y="990219"/>
                  </a:lnTo>
                  <a:lnTo>
                    <a:pt x="104266" y="990219"/>
                  </a:lnTo>
                  <a:lnTo>
                    <a:pt x="104266" y="989457"/>
                  </a:lnTo>
                  <a:lnTo>
                    <a:pt x="101218" y="989457"/>
                  </a:lnTo>
                  <a:lnTo>
                    <a:pt x="101218" y="988694"/>
                  </a:lnTo>
                  <a:lnTo>
                    <a:pt x="98297" y="988694"/>
                  </a:lnTo>
                  <a:lnTo>
                    <a:pt x="98297" y="988060"/>
                  </a:lnTo>
                  <a:lnTo>
                    <a:pt x="96012" y="988060"/>
                  </a:lnTo>
                  <a:lnTo>
                    <a:pt x="96012" y="987298"/>
                  </a:lnTo>
                  <a:lnTo>
                    <a:pt x="94487" y="987298"/>
                  </a:lnTo>
                  <a:lnTo>
                    <a:pt x="94487" y="986536"/>
                  </a:lnTo>
                  <a:lnTo>
                    <a:pt x="92328" y="986536"/>
                  </a:lnTo>
                  <a:lnTo>
                    <a:pt x="92328" y="985774"/>
                  </a:lnTo>
                  <a:lnTo>
                    <a:pt x="90804" y="985774"/>
                  </a:lnTo>
                  <a:lnTo>
                    <a:pt x="90804" y="985012"/>
                  </a:lnTo>
                  <a:lnTo>
                    <a:pt x="88645" y="985012"/>
                  </a:lnTo>
                  <a:lnTo>
                    <a:pt x="88645" y="984250"/>
                  </a:lnTo>
                  <a:lnTo>
                    <a:pt x="87121" y="984250"/>
                  </a:lnTo>
                  <a:lnTo>
                    <a:pt x="87121" y="983488"/>
                  </a:lnTo>
                  <a:lnTo>
                    <a:pt x="85597" y="983488"/>
                  </a:lnTo>
                  <a:lnTo>
                    <a:pt x="85597" y="982852"/>
                  </a:lnTo>
                  <a:lnTo>
                    <a:pt x="84074" y="982852"/>
                  </a:lnTo>
                  <a:lnTo>
                    <a:pt x="84074" y="982090"/>
                  </a:lnTo>
                  <a:lnTo>
                    <a:pt x="82676" y="982090"/>
                  </a:lnTo>
                  <a:lnTo>
                    <a:pt x="82676" y="981329"/>
                  </a:lnTo>
                  <a:lnTo>
                    <a:pt x="81152" y="981329"/>
                  </a:lnTo>
                  <a:lnTo>
                    <a:pt x="81152" y="980567"/>
                  </a:lnTo>
                  <a:lnTo>
                    <a:pt x="79628" y="980567"/>
                  </a:lnTo>
                  <a:lnTo>
                    <a:pt x="79628" y="979805"/>
                  </a:lnTo>
                  <a:lnTo>
                    <a:pt x="78104" y="979805"/>
                  </a:lnTo>
                  <a:lnTo>
                    <a:pt x="78104" y="979043"/>
                  </a:lnTo>
                  <a:lnTo>
                    <a:pt x="77469" y="979043"/>
                  </a:lnTo>
                  <a:lnTo>
                    <a:pt x="77469" y="978281"/>
                  </a:lnTo>
                  <a:lnTo>
                    <a:pt x="75945" y="978281"/>
                  </a:lnTo>
                  <a:lnTo>
                    <a:pt x="75945" y="977645"/>
                  </a:lnTo>
                  <a:lnTo>
                    <a:pt x="75183" y="977645"/>
                  </a:lnTo>
                  <a:lnTo>
                    <a:pt x="75183" y="976883"/>
                  </a:lnTo>
                  <a:lnTo>
                    <a:pt x="73659" y="976883"/>
                  </a:lnTo>
                  <a:lnTo>
                    <a:pt x="73659" y="976121"/>
                  </a:lnTo>
                  <a:lnTo>
                    <a:pt x="72897" y="976121"/>
                  </a:lnTo>
                  <a:lnTo>
                    <a:pt x="72897" y="975360"/>
                  </a:lnTo>
                  <a:lnTo>
                    <a:pt x="71500" y="975360"/>
                  </a:lnTo>
                  <a:lnTo>
                    <a:pt x="71500" y="974598"/>
                  </a:lnTo>
                  <a:lnTo>
                    <a:pt x="70738" y="974598"/>
                  </a:lnTo>
                  <a:lnTo>
                    <a:pt x="70738" y="973836"/>
                  </a:lnTo>
                  <a:lnTo>
                    <a:pt x="69976" y="973836"/>
                  </a:lnTo>
                  <a:lnTo>
                    <a:pt x="69976" y="973074"/>
                  </a:lnTo>
                  <a:lnTo>
                    <a:pt x="69214" y="973074"/>
                  </a:lnTo>
                  <a:lnTo>
                    <a:pt x="69214" y="972438"/>
                  </a:lnTo>
                  <a:lnTo>
                    <a:pt x="67690" y="972438"/>
                  </a:lnTo>
                  <a:lnTo>
                    <a:pt x="67690" y="971676"/>
                  </a:lnTo>
                  <a:lnTo>
                    <a:pt x="67055" y="971676"/>
                  </a:lnTo>
                  <a:lnTo>
                    <a:pt x="67055" y="970914"/>
                  </a:lnTo>
                  <a:lnTo>
                    <a:pt x="66293" y="970914"/>
                  </a:lnTo>
                  <a:lnTo>
                    <a:pt x="66293" y="970152"/>
                  </a:lnTo>
                  <a:lnTo>
                    <a:pt x="65531" y="970152"/>
                  </a:lnTo>
                  <a:lnTo>
                    <a:pt x="65531" y="969390"/>
                  </a:lnTo>
                  <a:lnTo>
                    <a:pt x="64769" y="969390"/>
                  </a:lnTo>
                  <a:lnTo>
                    <a:pt x="64769" y="968629"/>
                  </a:lnTo>
                  <a:lnTo>
                    <a:pt x="64007" y="968629"/>
                  </a:lnTo>
                  <a:lnTo>
                    <a:pt x="64007" y="967867"/>
                  </a:lnTo>
                  <a:lnTo>
                    <a:pt x="63245" y="967867"/>
                  </a:lnTo>
                  <a:lnTo>
                    <a:pt x="63245" y="967232"/>
                  </a:lnTo>
                  <a:lnTo>
                    <a:pt x="62483" y="967232"/>
                  </a:lnTo>
                  <a:lnTo>
                    <a:pt x="62483" y="966469"/>
                  </a:lnTo>
                  <a:lnTo>
                    <a:pt x="61849" y="966469"/>
                  </a:lnTo>
                  <a:lnTo>
                    <a:pt x="61849" y="965707"/>
                  </a:lnTo>
                  <a:lnTo>
                    <a:pt x="61087" y="965707"/>
                  </a:lnTo>
                  <a:lnTo>
                    <a:pt x="61087" y="964945"/>
                  </a:lnTo>
                  <a:lnTo>
                    <a:pt x="60325" y="964945"/>
                  </a:lnTo>
                  <a:lnTo>
                    <a:pt x="60325" y="964183"/>
                  </a:lnTo>
                  <a:lnTo>
                    <a:pt x="59562" y="964183"/>
                  </a:lnTo>
                  <a:lnTo>
                    <a:pt x="59562" y="962660"/>
                  </a:lnTo>
                  <a:lnTo>
                    <a:pt x="58800" y="962660"/>
                  </a:lnTo>
                  <a:lnTo>
                    <a:pt x="58800" y="962025"/>
                  </a:lnTo>
                  <a:lnTo>
                    <a:pt x="58038" y="962025"/>
                  </a:lnTo>
                  <a:lnTo>
                    <a:pt x="58038" y="961263"/>
                  </a:lnTo>
                  <a:lnTo>
                    <a:pt x="57276" y="961263"/>
                  </a:lnTo>
                  <a:lnTo>
                    <a:pt x="57276" y="960501"/>
                  </a:lnTo>
                  <a:lnTo>
                    <a:pt x="56641" y="960501"/>
                  </a:lnTo>
                  <a:lnTo>
                    <a:pt x="56641" y="958976"/>
                  </a:lnTo>
                  <a:lnTo>
                    <a:pt x="55879" y="958976"/>
                  </a:lnTo>
                  <a:lnTo>
                    <a:pt x="55879" y="958214"/>
                  </a:lnTo>
                  <a:lnTo>
                    <a:pt x="55117" y="958214"/>
                  </a:lnTo>
                  <a:lnTo>
                    <a:pt x="55117" y="956690"/>
                  </a:lnTo>
                  <a:lnTo>
                    <a:pt x="54355" y="956690"/>
                  </a:lnTo>
                  <a:lnTo>
                    <a:pt x="54355" y="955294"/>
                  </a:lnTo>
                  <a:lnTo>
                    <a:pt x="53593" y="955294"/>
                  </a:lnTo>
                  <a:lnTo>
                    <a:pt x="53593" y="954532"/>
                  </a:lnTo>
                  <a:lnTo>
                    <a:pt x="52831" y="954532"/>
                  </a:lnTo>
                  <a:lnTo>
                    <a:pt x="52831" y="953007"/>
                  </a:lnTo>
                  <a:lnTo>
                    <a:pt x="52069" y="953007"/>
                  </a:lnTo>
                  <a:lnTo>
                    <a:pt x="52069" y="951483"/>
                  </a:lnTo>
                  <a:lnTo>
                    <a:pt x="51434" y="951483"/>
                  </a:lnTo>
                  <a:lnTo>
                    <a:pt x="51434" y="950087"/>
                  </a:lnTo>
                  <a:lnTo>
                    <a:pt x="50672" y="950087"/>
                  </a:lnTo>
                  <a:lnTo>
                    <a:pt x="50672" y="947801"/>
                  </a:lnTo>
                  <a:lnTo>
                    <a:pt x="49911" y="947801"/>
                  </a:lnTo>
                  <a:lnTo>
                    <a:pt x="49911" y="946276"/>
                  </a:lnTo>
                  <a:lnTo>
                    <a:pt x="49149" y="946276"/>
                  </a:lnTo>
                  <a:lnTo>
                    <a:pt x="49149" y="944118"/>
                  </a:lnTo>
                  <a:lnTo>
                    <a:pt x="48387" y="944118"/>
                  </a:lnTo>
                  <a:lnTo>
                    <a:pt x="48387" y="941832"/>
                  </a:lnTo>
                  <a:lnTo>
                    <a:pt x="47625" y="941832"/>
                  </a:lnTo>
                  <a:lnTo>
                    <a:pt x="47625" y="938911"/>
                  </a:lnTo>
                  <a:lnTo>
                    <a:pt x="46862" y="938911"/>
                  </a:lnTo>
                  <a:lnTo>
                    <a:pt x="46862" y="933704"/>
                  </a:lnTo>
                  <a:lnTo>
                    <a:pt x="46227" y="933704"/>
                  </a:lnTo>
                  <a:lnTo>
                    <a:pt x="46227" y="918082"/>
                  </a:lnTo>
                  <a:lnTo>
                    <a:pt x="46862" y="918082"/>
                  </a:lnTo>
                  <a:lnTo>
                    <a:pt x="46862" y="912876"/>
                  </a:lnTo>
                  <a:lnTo>
                    <a:pt x="47625" y="912876"/>
                  </a:lnTo>
                  <a:lnTo>
                    <a:pt x="47625" y="909827"/>
                  </a:lnTo>
                  <a:lnTo>
                    <a:pt x="48387" y="909827"/>
                  </a:lnTo>
                  <a:lnTo>
                    <a:pt x="48387" y="906907"/>
                  </a:lnTo>
                  <a:lnTo>
                    <a:pt x="49149" y="906907"/>
                  </a:lnTo>
                  <a:lnTo>
                    <a:pt x="49149" y="904620"/>
                  </a:lnTo>
                  <a:lnTo>
                    <a:pt x="49911" y="904620"/>
                  </a:lnTo>
                  <a:lnTo>
                    <a:pt x="49911" y="902462"/>
                  </a:lnTo>
                  <a:lnTo>
                    <a:pt x="50672" y="902462"/>
                  </a:lnTo>
                  <a:lnTo>
                    <a:pt x="50672" y="900938"/>
                  </a:lnTo>
                  <a:lnTo>
                    <a:pt x="51434" y="900938"/>
                  </a:lnTo>
                  <a:lnTo>
                    <a:pt x="51434" y="899413"/>
                  </a:lnTo>
                  <a:lnTo>
                    <a:pt x="52069" y="899413"/>
                  </a:lnTo>
                  <a:lnTo>
                    <a:pt x="52069" y="897255"/>
                  </a:lnTo>
                  <a:lnTo>
                    <a:pt x="52831" y="897255"/>
                  </a:lnTo>
                  <a:lnTo>
                    <a:pt x="52831" y="895731"/>
                  </a:lnTo>
                  <a:lnTo>
                    <a:pt x="53593" y="895731"/>
                  </a:lnTo>
                  <a:lnTo>
                    <a:pt x="53593" y="894969"/>
                  </a:lnTo>
                  <a:lnTo>
                    <a:pt x="54355" y="894969"/>
                  </a:lnTo>
                  <a:lnTo>
                    <a:pt x="54355" y="893444"/>
                  </a:lnTo>
                  <a:lnTo>
                    <a:pt x="55117" y="893444"/>
                  </a:lnTo>
                  <a:lnTo>
                    <a:pt x="55117" y="892048"/>
                  </a:lnTo>
                  <a:lnTo>
                    <a:pt x="55879" y="892048"/>
                  </a:lnTo>
                  <a:lnTo>
                    <a:pt x="55879" y="891286"/>
                  </a:lnTo>
                  <a:lnTo>
                    <a:pt x="56641" y="891286"/>
                  </a:lnTo>
                  <a:lnTo>
                    <a:pt x="56641" y="889762"/>
                  </a:lnTo>
                  <a:lnTo>
                    <a:pt x="57276" y="889762"/>
                  </a:lnTo>
                  <a:lnTo>
                    <a:pt x="57276" y="889000"/>
                  </a:lnTo>
                  <a:lnTo>
                    <a:pt x="58038" y="889000"/>
                  </a:lnTo>
                  <a:lnTo>
                    <a:pt x="58038" y="887602"/>
                  </a:lnTo>
                  <a:lnTo>
                    <a:pt x="58800" y="887602"/>
                  </a:lnTo>
                  <a:lnTo>
                    <a:pt x="58800" y="886840"/>
                  </a:lnTo>
                  <a:lnTo>
                    <a:pt x="59562" y="886840"/>
                  </a:lnTo>
                  <a:lnTo>
                    <a:pt x="59562" y="886079"/>
                  </a:lnTo>
                  <a:lnTo>
                    <a:pt x="60325" y="886079"/>
                  </a:lnTo>
                  <a:lnTo>
                    <a:pt x="60325" y="885317"/>
                  </a:lnTo>
                  <a:lnTo>
                    <a:pt x="61087" y="885317"/>
                  </a:lnTo>
                  <a:lnTo>
                    <a:pt x="61087" y="884555"/>
                  </a:lnTo>
                  <a:lnTo>
                    <a:pt x="61849" y="884555"/>
                  </a:lnTo>
                  <a:lnTo>
                    <a:pt x="61849" y="883793"/>
                  </a:lnTo>
                  <a:lnTo>
                    <a:pt x="62483" y="883793"/>
                  </a:lnTo>
                  <a:lnTo>
                    <a:pt x="62483" y="883031"/>
                  </a:lnTo>
                  <a:lnTo>
                    <a:pt x="63245" y="883031"/>
                  </a:lnTo>
                  <a:lnTo>
                    <a:pt x="63245" y="882395"/>
                  </a:lnTo>
                  <a:lnTo>
                    <a:pt x="64007" y="882395"/>
                  </a:lnTo>
                  <a:lnTo>
                    <a:pt x="64007" y="881633"/>
                  </a:lnTo>
                  <a:lnTo>
                    <a:pt x="64769" y="881633"/>
                  </a:lnTo>
                  <a:lnTo>
                    <a:pt x="64769" y="880871"/>
                  </a:lnTo>
                  <a:lnTo>
                    <a:pt x="65531" y="880871"/>
                  </a:lnTo>
                  <a:lnTo>
                    <a:pt x="65531" y="880110"/>
                  </a:lnTo>
                  <a:lnTo>
                    <a:pt x="66293" y="880110"/>
                  </a:lnTo>
                  <a:lnTo>
                    <a:pt x="66293" y="879348"/>
                  </a:lnTo>
                  <a:lnTo>
                    <a:pt x="67055" y="879348"/>
                  </a:lnTo>
                  <a:lnTo>
                    <a:pt x="67055" y="878586"/>
                  </a:lnTo>
                  <a:lnTo>
                    <a:pt x="67690" y="878586"/>
                  </a:lnTo>
                  <a:lnTo>
                    <a:pt x="67690" y="877824"/>
                  </a:lnTo>
                  <a:lnTo>
                    <a:pt x="68452" y="877824"/>
                  </a:lnTo>
                  <a:lnTo>
                    <a:pt x="68452" y="877188"/>
                  </a:lnTo>
                  <a:lnTo>
                    <a:pt x="69976" y="877188"/>
                  </a:lnTo>
                  <a:lnTo>
                    <a:pt x="69976" y="876426"/>
                  </a:lnTo>
                  <a:lnTo>
                    <a:pt x="70738" y="876426"/>
                  </a:lnTo>
                  <a:lnTo>
                    <a:pt x="70738" y="875664"/>
                  </a:lnTo>
                  <a:lnTo>
                    <a:pt x="71500" y="875664"/>
                  </a:lnTo>
                  <a:lnTo>
                    <a:pt x="71500" y="874902"/>
                  </a:lnTo>
                  <a:lnTo>
                    <a:pt x="72897" y="874902"/>
                  </a:lnTo>
                  <a:lnTo>
                    <a:pt x="72897" y="874140"/>
                  </a:lnTo>
                  <a:lnTo>
                    <a:pt x="73659" y="874140"/>
                  </a:lnTo>
                  <a:lnTo>
                    <a:pt x="73659" y="873379"/>
                  </a:lnTo>
                  <a:lnTo>
                    <a:pt x="75183" y="873379"/>
                  </a:lnTo>
                  <a:lnTo>
                    <a:pt x="75183" y="872617"/>
                  </a:lnTo>
                  <a:lnTo>
                    <a:pt x="76707" y="872617"/>
                  </a:lnTo>
                  <a:lnTo>
                    <a:pt x="76707" y="871982"/>
                  </a:lnTo>
                  <a:lnTo>
                    <a:pt x="77469" y="871982"/>
                  </a:lnTo>
                  <a:lnTo>
                    <a:pt x="77469" y="871219"/>
                  </a:lnTo>
                  <a:lnTo>
                    <a:pt x="78866" y="871219"/>
                  </a:lnTo>
                  <a:lnTo>
                    <a:pt x="78866" y="870457"/>
                  </a:lnTo>
                  <a:lnTo>
                    <a:pt x="80390" y="870457"/>
                  </a:lnTo>
                  <a:lnTo>
                    <a:pt x="80390" y="869695"/>
                  </a:lnTo>
                  <a:lnTo>
                    <a:pt x="81914" y="869695"/>
                  </a:lnTo>
                  <a:lnTo>
                    <a:pt x="81914" y="868933"/>
                  </a:lnTo>
                  <a:lnTo>
                    <a:pt x="83312" y="868933"/>
                  </a:lnTo>
                  <a:lnTo>
                    <a:pt x="83312" y="868171"/>
                  </a:lnTo>
                  <a:lnTo>
                    <a:pt x="84836" y="868171"/>
                  </a:lnTo>
                  <a:lnTo>
                    <a:pt x="84836" y="867410"/>
                  </a:lnTo>
                  <a:lnTo>
                    <a:pt x="87121" y="867410"/>
                  </a:lnTo>
                  <a:lnTo>
                    <a:pt x="87121" y="866775"/>
                  </a:lnTo>
                  <a:lnTo>
                    <a:pt x="88645" y="866775"/>
                  </a:lnTo>
                  <a:lnTo>
                    <a:pt x="88645" y="866013"/>
                  </a:lnTo>
                  <a:lnTo>
                    <a:pt x="90804" y="866013"/>
                  </a:lnTo>
                  <a:lnTo>
                    <a:pt x="90804" y="865251"/>
                  </a:lnTo>
                  <a:lnTo>
                    <a:pt x="93090" y="865251"/>
                  </a:lnTo>
                  <a:lnTo>
                    <a:pt x="93090" y="864488"/>
                  </a:lnTo>
                  <a:lnTo>
                    <a:pt x="95250" y="864488"/>
                  </a:lnTo>
                  <a:lnTo>
                    <a:pt x="95250" y="863726"/>
                  </a:lnTo>
                  <a:lnTo>
                    <a:pt x="98297" y="863726"/>
                  </a:lnTo>
                  <a:lnTo>
                    <a:pt x="98297" y="862964"/>
                  </a:lnTo>
                  <a:lnTo>
                    <a:pt x="100456" y="862964"/>
                  </a:lnTo>
                  <a:lnTo>
                    <a:pt x="100456" y="862202"/>
                  </a:lnTo>
                  <a:lnTo>
                    <a:pt x="104901" y="862202"/>
                  </a:lnTo>
                  <a:lnTo>
                    <a:pt x="104901" y="861440"/>
                  </a:lnTo>
                  <a:lnTo>
                    <a:pt x="110108" y="861440"/>
                  </a:lnTo>
                  <a:lnTo>
                    <a:pt x="110108" y="860806"/>
                  </a:lnTo>
                  <a:lnTo>
                    <a:pt x="119125" y="860806"/>
                  </a:lnTo>
                  <a:lnTo>
                    <a:pt x="119125" y="860044"/>
                  </a:lnTo>
                  <a:lnTo>
                    <a:pt x="128777" y="860044"/>
                  </a:lnTo>
                  <a:lnTo>
                    <a:pt x="128777" y="860806"/>
                  </a:lnTo>
                  <a:lnTo>
                    <a:pt x="137667" y="860806"/>
                  </a:lnTo>
                  <a:lnTo>
                    <a:pt x="137667" y="861440"/>
                  </a:lnTo>
                  <a:lnTo>
                    <a:pt x="142875" y="861440"/>
                  </a:lnTo>
                  <a:lnTo>
                    <a:pt x="142875" y="862202"/>
                  </a:lnTo>
                  <a:lnTo>
                    <a:pt x="146684" y="862202"/>
                  </a:lnTo>
                  <a:lnTo>
                    <a:pt x="146684" y="862964"/>
                  </a:lnTo>
                  <a:lnTo>
                    <a:pt x="149605" y="862964"/>
                  </a:lnTo>
                  <a:lnTo>
                    <a:pt x="149605" y="863726"/>
                  </a:lnTo>
                  <a:lnTo>
                    <a:pt x="152526" y="863726"/>
                  </a:lnTo>
                  <a:lnTo>
                    <a:pt x="152526" y="864488"/>
                  </a:lnTo>
                  <a:lnTo>
                    <a:pt x="154812" y="864488"/>
                  </a:lnTo>
                  <a:lnTo>
                    <a:pt x="154812" y="865251"/>
                  </a:lnTo>
                  <a:lnTo>
                    <a:pt x="157099" y="865251"/>
                  </a:lnTo>
                  <a:lnTo>
                    <a:pt x="157099" y="866013"/>
                  </a:lnTo>
                  <a:lnTo>
                    <a:pt x="159257" y="866013"/>
                  </a:lnTo>
                  <a:lnTo>
                    <a:pt x="159257" y="866775"/>
                  </a:lnTo>
                  <a:lnTo>
                    <a:pt x="160781" y="866775"/>
                  </a:lnTo>
                  <a:lnTo>
                    <a:pt x="160781" y="867410"/>
                  </a:lnTo>
                  <a:lnTo>
                    <a:pt x="162940" y="867410"/>
                  </a:lnTo>
                  <a:lnTo>
                    <a:pt x="162940" y="868171"/>
                  </a:lnTo>
                  <a:lnTo>
                    <a:pt x="164464" y="868171"/>
                  </a:lnTo>
                  <a:lnTo>
                    <a:pt x="164464" y="868933"/>
                  </a:lnTo>
                  <a:lnTo>
                    <a:pt x="165988" y="868933"/>
                  </a:lnTo>
                  <a:lnTo>
                    <a:pt x="165988" y="869695"/>
                  </a:lnTo>
                  <a:lnTo>
                    <a:pt x="168147" y="869695"/>
                  </a:lnTo>
                  <a:lnTo>
                    <a:pt x="168147" y="870457"/>
                  </a:lnTo>
                  <a:lnTo>
                    <a:pt x="169671" y="870457"/>
                  </a:lnTo>
                  <a:lnTo>
                    <a:pt x="169671" y="871219"/>
                  </a:lnTo>
                  <a:lnTo>
                    <a:pt x="171195" y="871219"/>
                  </a:lnTo>
                  <a:lnTo>
                    <a:pt x="171195" y="871982"/>
                  </a:lnTo>
                  <a:lnTo>
                    <a:pt x="171957" y="871982"/>
                  </a:lnTo>
                  <a:lnTo>
                    <a:pt x="171957" y="872617"/>
                  </a:lnTo>
                  <a:lnTo>
                    <a:pt x="173354" y="872617"/>
                  </a:lnTo>
                  <a:lnTo>
                    <a:pt x="173354" y="873379"/>
                  </a:lnTo>
                  <a:lnTo>
                    <a:pt x="174878" y="873379"/>
                  </a:lnTo>
                  <a:lnTo>
                    <a:pt x="174878" y="874140"/>
                  </a:lnTo>
                  <a:lnTo>
                    <a:pt x="176402" y="874140"/>
                  </a:lnTo>
                  <a:lnTo>
                    <a:pt x="176402" y="874902"/>
                  </a:lnTo>
                  <a:lnTo>
                    <a:pt x="177164" y="874902"/>
                  </a:lnTo>
                  <a:lnTo>
                    <a:pt x="177164" y="875664"/>
                  </a:lnTo>
                  <a:lnTo>
                    <a:pt x="177926" y="875664"/>
                  </a:lnTo>
                  <a:lnTo>
                    <a:pt x="177926" y="876426"/>
                  </a:lnTo>
                  <a:lnTo>
                    <a:pt x="179324" y="876426"/>
                  </a:lnTo>
                  <a:lnTo>
                    <a:pt x="179324" y="877188"/>
                  </a:lnTo>
                  <a:lnTo>
                    <a:pt x="180086" y="877188"/>
                  </a:lnTo>
                  <a:lnTo>
                    <a:pt x="180086" y="877824"/>
                  </a:lnTo>
                  <a:lnTo>
                    <a:pt x="181609" y="877824"/>
                  </a:lnTo>
                  <a:lnTo>
                    <a:pt x="181609" y="878586"/>
                  </a:lnTo>
                  <a:lnTo>
                    <a:pt x="182371" y="878586"/>
                  </a:lnTo>
                  <a:lnTo>
                    <a:pt x="182371" y="879348"/>
                  </a:lnTo>
                  <a:lnTo>
                    <a:pt x="183133" y="879348"/>
                  </a:lnTo>
                  <a:lnTo>
                    <a:pt x="183133" y="880110"/>
                  </a:lnTo>
                  <a:lnTo>
                    <a:pt x="184530" y="880110"/>
                  </a:lnTo>
                  <a:lnTo>
                    <a:pt x="184530" y="880871"/>
                  </a:lnTo>
                  <a:lnTo>
                    <a:pt x="185292" y="880871"/>
                  </a:lnTo>
                  <a:lnTo>
                    <a:pt x="185292" y="881633"/>
                  </a:lnTo>
                  <a:lnTo>
                    <a:pt x="186054" y="881633"/>
                  </a:lnTo>
                  <a:lnTo>
                    <a:pt x="186054" y="882395"/>
                  </a:lnTo>
                  <a:lnTo>
                    <a:pt x="186816" y="882395"/>
                  </a:lnTo>
                  <a:lnTo>
                    <a:pt x="186816" y="883031"/>
                  </a:lnTo>
                  <a:lnTo>
                    <a:pt x="187578" y="883031"/>
                  </a:lnTo>
                  <a:lnTo>
                    <a:pt x="187578" y="883793"/>
                  </a:lnTo>
                  <a:lnTo>
                    <a:pt x="188340" y="883793"/>
                  </a:lnTo>
                  <a:lnTo>
                    <a:pt x="188340" y="884555"/>
                  </a:lnTo>
                  <a:lnTo>
                    <a:pt x="189102" y="884555"/>
                  </a:lnTo>
                  <a:lnTo>
                    <a:pt x="189102" y="885317"/>
                  </a:lnTo>
                  <a:lnTo>
                    <a:pt x="190500" y="885317"/>
                  </a:lnTo>
                  <a:lnTo>
                    <a:pt x="190500" y="886079"/>
                  </a:lnTo>
                  <a:lnTo>
                    <a:pt x="191262" y="886079"/>
                  </a:lnTo>
                  <a:lnTo>
                    <a:pt x="191262" y="887602"/>
                  </a:lnTo>
                  <a:lnTo>
                    <a:pt x="192024" y="887602"/>
                  </a:lnTo>
                  <a:lnTo>
                    <a:pt x="192024" y="888238"/>
                  </a:lnTo>
                  <a:lnTo>
                    <a:pt x="192786" y="888238"/>
                  </a:lnTo>
                  <a:lnTo>
                    <a:pt x="192786" y="889000"/>
                  </a:lnTo>
                  <a:lnTo>
                    <a:pt x="193547" y="889000"/>
                  </a:lnTo>
                  <a:lnTo>
                    <a:pt x="193547" y="889762"/>
                  </a:lnTo>
                  <a:lnTo>
                    <a:pt x="194309" y="889762"/>
                  </a:lnTo>
                  <a:lnTo>
                    <a:pt x="194309" y="890524"/>
                  </a:lnTo>
                  <a:lnTo>
                    <a:pt x="194944" y="890524"/>
                  </a:lnTo>
                  <a:lnTo>
                    <a:pt x="194944" y="891286"/>
                  </a:lnTo>
                  <a:lnTo>
                    <a:pt x="195706" y="891286"/>
                  </a:lnTo>
                  <a:lnTo>
                    <a:pt x="195706" y="892810"/>
                  </a:lnTo>
                  <a:lnTo>
                    <a:pt x="196468" y="892810"/>
                  </a:lnTo>
                  <a:lnTo>
                    <a:pt x="196468" y="893444"/>
                  </a:lnTo>
                  <a:lnTo>
                    <a:pt x="197230" y="893444"/>
                  </a:lnTo>
                  <a:lnTo>
                    <a:pt x="197230" y="894969"/>
                  </a:lnTo>
                  <a:lnTo>
                    <a:pt x="197992" y="894969"/>
                  </a:lnTo>
                  <a:lnTo>
                    <a:pt x="197992" y="895731"/>
                  </a:lnTo>
                  <a:lnTo>
                    <a:pt x="198754" y="895731"/>
                  </a:lnTo>
                  <a:lnTo>
                    <a:pt x="198754" y="897255"/>
                  </a:lnTo>
                  <a:lnTo>
                    <a:pt x="199516" y="897255"/>
                  </a:lnTo>
                  <a:lnTo>
                    <a:pt x="199516" y="898651"/>
                  </a:lnTo>
                  <a:lnTo>
                    <a:pt x="200151" y="898651"/>
                  </a:lnTo>
                  <a:lnTo>
                    <a:pt x="200151" y="899413"/>
                  </a:lnTo>
                  <a:lnTo>
                    <a:pt x="200913" y="899413"/>
                  </a:lnTo>
                  <a:lnTo>
                    <a:pt x="200913" y="900938"/>
                  </a:lnTo>
                  <a:lnTo>
                    <a:pt x="201675" y="900938"/>
                  </a:lnTo>
                  <a:lnTo>
                    <a:pt x="201675" y="902462"/>
                  </a:lnTo>
                  <a:lnTo>
                    <a:pt x="202437" y="902462"/>
                  </a:lnTo>
                  <a:lnTo>
                    <a:pt x="202437" y="904620"/>
                  </a:lnTo>
                  <a:lnTo>
                    <a:pt x="203199" y="904620"/>
                  </a:lnTo>
                  <a:lnTo>
                    <a:pt x="203199" y="906144"/>
                  </a:lnTo>
                  <a:lnTo>
                    <a:pt x="203962" y="906144"/>
                  </a:lnTo>
                  <a:lnTo>
                    <a:pt x="203962" y="908431"/>
                  </a:lnTo>
                  <a:lnTo>
                    <a:pt x="204723" y="908431"/>
                  </a:lnTo>
                  <a:lnTo>
                    <a:pt x="204723" y="910589"/>
                  </a:lnTo>
                  <a:lnTo>
                    <a:pt x="205359" y="910589"/>
                  </a:lnTo>
                  <a:lnTo>
                    <a:pt x="205359" y="912876"/>
                  </a:lnTo>
                  <a:lnTo>
                    <a:pt x="206120" y="912876"/>
                  </a:lnTo>
                  <a:lnTo>
                    <a:pt x="206120" y="915796"/>
                  </a:lnTo>
                  <a:lnTo>
                    <a:pt x="206883" y="915796"/>
                  </a:lnTo>
                  <a:close/>
                </a:path>
                <a:path w="257809" h="1475104">
                  <a:moveTo>
                    <a:pt x="207644" y="502538"/>
                  </a:moveTo>
                  <a:lnTo>
                    <a:pt x="207644" y="512190"/>
                  </a:lnTo>
                  <a:lnTo>
                    <a:pt x="206883" y="512190"/>
                  </a:lnTo>
                  <a:lnTo>
                    <a:pt x="206883" y="521843"/>
                  </a:lnTo>
                  <a:lnTo>
                    <a:pt x="206120" y="521843"/>
                  </a:lnTo>
                  <a:lnTo>
                    <a:pt x="206120" y="527050"/>
                  </a:lnTo>
                  <a:lnTo>
                    <a:pt x="205359" y="527050"/>
                  </a:lnTo>
                  <a:lnTo>
                    <a:pt x="205359" y="529970"/>
                  </a:lnTo>
                  <a:lnTo>
                    <a:pt x="204723" y="529970"/>
                  </a:lnTo>
                  <a:lnTo>
                    <a:pt x="204723" y="531494"/>
                  </a:lnTo>
                  <a:lnTo>
                    <a:pt x="203962" y="531494"/>
                  </a:lnTo>
                  <a:lnTo>
                    <a:pt x="203962" y="533781"/>
                  </a:lnTo>
                  <a:lnTo>
                    <a:pt x="203199" y="533781"/>
                  </a:lnTo>
                  <a:lnTo>
                    <a:pt x="203199" y="535177"/>
                  </a:lnTo>
                  <a:lnTo>
                    <a:pt x="202437" y="535177"/>
                  </a:lnTo>
                  <a:lnTo>
                    <a:pt x="202437" y="536701"/>
                  </a:lnTo>
                  <a:lnTo>
                    <a:pt x="201675" y="536701"/>
                  </a:lnTo>
                  <a:lnTo>
                    <a:pt x="201675" y="538226"/>
                  </a:lnTo>
                  <a:lnTo>
                    <a:pt x="200913" y="538226"/>
                  </a:lnTo>
                  <a:lnTo>
                    <a:pt x="200913" y="538988"/>
                  </a:lnTo>
                  <a:lnTo>
                    <a:pt x="200151" y="538988"/>
                  </a:lnTo>
                  <a:lnTo>
                    <a:pt x="200151" y="540512"/>
                  </a:lnTo>
                  <a:lnTo>
                    <a:pt x="199516" y="540512"/>
                  </a:lnTo>
                  <a:lnTo>
                    <a:pt x="199516" y="541146"/>
                  </a:lnTo>
                  <a:lnTo>
                    <a:pt x="198754" y="541146"/>
                  </a:lnTo>
                  <a:lnTo>
                    <a:pt x="198754" y="541908"/>
                  </a:lnTo>
                  <a:lnTo>
                    <a:pt x="197992" y="541908"/>
                  </a:lnTo>
                  <a:lnTo>
                    <a:pt x="197992" y="542670"/>
                  </a:lnTo>
                  <a:lnTo>
                    <a:pt x="197230" y="542670"/>
                  </a:lnTo>
                  <a:lnTo>
                    <a:pt x="197230" y="544194"/>
                  </a:lnTo>
                  <a:lnTo>
                    <a:pt x="196468" y="544194"/>
                  </a:lnTo>
                  <a:lnTo>
                    <a:pt x="196468" y="544957"/>
                  </a:lnTo>
                  <a:lnTo>
                    <a:pt x="195706" y="544957"/>
                  </a:lnTo>
                  <a:lnTo>
                    <a:pt x="195706" y="545719"/>
                  </a:lnTo>
                  <a:lnTo>
                    <a:pt x="194944" y="545719"/>
                  </a:lnTo>
                  <a:lnTo>
                    <a:pt x="194944" y="546354"/>
                  </a:lnTo>
                  <a:lnTo>
                    <a:pt x="194309" y="546354"/>
                  </a:lnTo>
                  <a:lnTo>
                    <a:pt x="194309" y="547115"/>
                  </a:lnTo>
                  <a:lnTo>
                    <a:pt x="193547" y="547115"/>
                  </a:lnTo>
                  <a:lnTo>
                    <a:pt x="193547" y="547877"/>
                  </a:lnTo>
                  <a:lnTo>
                    <a:pt x="192786" y="547877"/>
                  </a:lnTo>
                  <a:lnTo>
                    <a:pt x="192786" y="548639"/>
                  </a:lnTo>
                  <a:lnTo>
                    <a:pt x="191262" y="548639"/>
                  </a:lnTo>
                  <a:lnTo>
                    <a:pt x="191262" y="549401"/>
                  </a:lnTo>
                  <a:lnTo>
                    <a:pt x="190500" y="549401"/>
                  </a:lnTo>
                  <a:lnTo>
                    <a:pt x="190500" y="550163"/>
                  </a:lnTo>
                  <a:lnTo>
                    <a:pt x="189737" y="550163"/>
                  </a:lnTo>
                  <a:lnTo>
                    <a:pt x="189737" y="550926"/>
                  </a:lnTo>
                  <a:lnTo>
                    <a:pt x="188340" y="550926"/>
                  </a:lnTo>
                  <a:lnTo>
                    <a:pt x="188340" y="551561"/>
                  </a:lnTo>
                  <a:lnTo>
                    <a:pt x="187578" y="551561"/>
                  </a:lnTo>
                  <a:lnTo>
                    <a:pt x="187578" y="552323"/>
                  </a:lnTo>
                  <a:lnTo>
                    <a:pt x="186054" y="552323"/>
                  </a:lnTo>
                  <a:lnTo>
                    <a:pt x="186054" y="553085"/>
                  </a:lnTo>
                  <a:lnTo>
                    <a:pt x="184530" y="553085"/>
                  </a:lnTo>
                  <a:lnTo>
                    <a:pt x="184530" y="553846"/>
                  </a:lnTo>
                  <a:lnTo>
                    <a:pt x="183133" y="553846"/>
                  </a:lnTo>
                  <a:lnTo>
                    <a:pt x="183133" y="554608"/>
                  </a:lnTo>
                  <a:lnTo>
                    <a:pt x="181609" y="554608"/>
                  </a:lnTo>
                  <a:lnTo>
                    <a:pt x="181609" y="555370"/>
                  </a:lnTo>
                  <a:lnTo>
                    <a:pt x="180086" y="555370"/>
                  </a:lnTo>
                  <a:lnTo>
                    <a:pt x="180086" y="556132"/>
                  </a:lnTo>
                  <a:lnTo>
                    <a:pt x="177926" y="556132"/>
                  </a:lnTo>
                  <a:lnTo>
                    <a:pt x="177926" y="556768"/>
                  </a:lnTo>
                  <a:lnTo>
                    <a:pt x="175640" y="556768"/>
                  </a:lnTo>
                  <a:lnTo>
                    <a:pt x="175640" y="557530"/>
                  </a:lnTo>
                  <a:lnTo>
                    <a:pt x="172719" y="557530"/>
                  </a:lnTo>
                  <a:lnTo>
                    <a:pt x="172719" y="558292"/>
                  </a:lnTo>
                  <a:lnTo>
                    <a:pt x="161543" y="558292"/>
                  </a:lnTo>
                  <a:lnTo>
                    <a:pt x="161543" y="557530"/>
                  </a:lnTo>
                  <a:lnTo>
                    <a:pt x="158495" y="557530"/>
                  </a:lnTo>
                  <a:lnTo>
                    <a:pt x="158495" y="556768"/>
                  </a:lnTo>
                  <a:lnTo>
                    <a:pt x="156337" y="556768"/>
                  </a:lnTo>
                  <a:lnTo>
                    <a:pt x="156337" y="556132"/>
                  </a:lnTo>
                  <a:lnTo>
                    <a:pt x="154812" y="556132"/>
                  </a:lnTo>
                  <a:lnTo>
                    <a:pt x="154812" y="555370"/>
                  </a:lnTo>
                  <a:lnTo>
                    <a:pt x="153288" y="555370"/>
                  </a:lnTo>
                  <a:lnTo>
                    <a:pt x="153288" y="554608"/>
                  </a:lnTo>
                  <a:lnTo>
                    <a:pt x="152526" y="554608"/>
                  </a:lnTo>
                  <a:lnTo>
                    <a:pt x="152526" y="553846"/>
                  </a:lnTo>
                  <a:lnTo>
                    <a:pt x="151129" y="553846"/>
                  </a:lnTo>
                  <a:lnTo>
                    <a:pt x="151129" y="553085"/>
                  </a:lnTo>
                  <a:lnTo>
                    <a:pt x="150367" y="553085"/>
                  </a:lnTo>
                  <a:lnTo>
                    <a:pt x="150367" y="552323"/>
                  </a:lnTo>
                  <a:lnTo>
                    <a:pt x="148843" y="552323"/>
                  </a:lnTo>
                  <a:lnTo>
                    <a:pt x="148843" y="551561"/>
                  </a:lnTo>
                  <a:lnTo>
                    <a:pt x="148081" y="551561"/>
                  </a:lnTo>
                  <a:lnTo>
                    <a:pt x="148081" y="550926"/>
                  </a:lnTo>
                  <a:lnTo>
                    <a:pt x="147319" y="550926"/>
                  </a:lnTo>
                  <a:lnTo>
                    <a:pt x="147319" y="550163"/>
                  </a:lnTo>
                  <a:lnTo>
                    <a:pt x="146684" y="550163"/>
                  </a:lnTo>
                  <a:lnTo>
                    <a:pt x="146684" y="549401"/>
                  </a:lnTo>
                  <a:lnTo>
                    <a:pt x="145922" y="549401"/>
                  </a:lnTo>
                  <a:lnTo>
                    <a:pt x="145922" y="548639"/>
                  </a:lnTo>
                  <a:lnTo>
                    <a:pt x="145161" y="548639"/>
                  </a:lnTo>
                  <a:lnTo>
                    <a:pt x="145161" y="547877"/>
                  </a:lnTo>
                  <a:lnTo>
                    <a:pt x="144399" y="547877"/>
                  </a:lnTo>
                  <a:lnTo>
                    <a:pt x="144399" y="547115"/>
                  </a:lnTo>
                  <a:lnTo>
                    <a:pt x="143637" y="547115"/>
                  </a:lnTo>
                  <a:lnTo>
                    <a:pt x="143637" y="546354"/>
                  </a:lnTo>
                  <a:lnTo>
                    <a:pt x="142875" y="546354"/>
                  </a:lnTo>
                  <a:lnTo>
                    <a:pt x="142875" y="545719"/>
                  </a:lnTo>
                  <a:lnTo>
                    <a:pt x="142112" y="545719"/>
                  </a:lnTo>
                  <a:lnTo>
                    <a:pt x="142112" y="544957"/>
                  </a:lnTo>
                  <a:lnTo>
                    <a:pt x="141477" y="544957"/>
                  </a:lnTo>
                  <a:lnTo>
                    <a:pt x="141477" y="544194"/>
                  </a:lnTo>
                  <a:lnTo>
                    <a:pt x="140715" y="544194"/>
                  </a:lnTo>
                  <a:lnTo>
                    <a:pt x="140715" y="543432"/>
                  </a:lnTo>
                  <a:lnTo>
                    <a:pt x="139953" y="543432"/>
                  </a:lnTo>
                  <a:lnTo>
                    <a:pt x="139953" y="542670"/>
                  </a:lnTo>
                  <a:lnTo>
                    <a:pt x="139191" y="542670"/>
                  </a:lnTo>
                  <a:lnTo>
                    <a:pt x="139191" y="541146"/>
                  </a:lnTo>
                  <a:lnTo>
                    <a:pt x="138429" y="541146"/>
                  </a:lnTo>
                  <a:lnTo>
                    <a:pt x="138429" y="540512"/>
                  </a:lnTo>
                  <a:lnTo>
                    <a:pt x="137667" y="540512"/>
                  </a:lnTo>
                  <a:lnTo>
                    <a:pt x="137667" y="538988"/>
                  </a:lnTo>
                  <a:lnTo>
                    <a:pt x="136905" y="538988"/>
                  </a:lnTo>
                  <a:lnTo>
                    <a:pt x="136905" y="538226"/>
                  </a:lnTo>
                  <a:lnTo>
                    <a:pt x="136270" y="538226"/>
                  </a:lnTo>
                  <a:lnTo>
                    <a:pt x="136270" y="536701"/>
                  </a:lnTo>
                  <a:lnTo>
                    <a:pt x="135508" y="536701"/>
                  </a:lnTo>
                  <a:lnTo>
                    <a:pt x="135508" y="535177"/>
                  </a:lnTo>
                  <a:lnTo>
                    <a:pt x="134746" y="535177"/>
                  </a:lnTo>
                  <a:lnTo>
                    <a:pt x="134746" y="533781"/>
                  </a:lnTo>
                  <a:lnTo>
                    <a:pt x="133984" y="533781"/>
                  </a:lnTo>
                  <a:lnTo>
                    <a:pt x="133984" y="532257"/>
                  </a:lnTo>
                  <a:lnTo>
                    <a:pt x="133222" y="532257"/>
                  </a:lnTo>
                  <a:lnTo>
                    <a:pt x="133222" y="530732"/>
                  </a:lnTo>
                  <a:lnTo>
                    <a:pt x="132461" y="530732"/>
                  </a:lnTo>
                  <a:lnTo>
                    <a:pt x="132461" y="529336"/>
                  </a:lnTo>
                  <a:lnTo>
                    <a:pt x="131699" y="529336"/>
                  </a:lnTo>
                  <a:lnTo>
                    <a:pt x="131699" y="527050"/>
                  </a:lnTo>
                  <a:lnTo>
                    <a:pt x="130937" y="527050"/>
                  </a:lnTo>
                  <a:lnTo>
                    <a:pt x="130937" y="524763"/>
                  </a:lnTo>
                  <a:lnTo>
                    <a:pt x="130301" y="524763"/>
                  </a:lnTo>
                  <a:lnTo>
                    <a:pt x="130301" y="522605"/>
                  </a:lnTo>
                  <a:lnTo>
                    <a:pt x="129539" y="522605"/>
                  </a:lnTo>
                  <a:lnTo>
                    <a:pt x="129539" y="520319"/>
                  </a:lnTo>
                  <a:lnTo>
                    <a:pt x="128777" y="520319"/>
                  </a:lnTo>
                  <a:lnTo>
                    <a:pt x="128777" y="517398"/>
                  </a:lnTo>
                  <a:lnTo>
                    <a:pt x="128015" y="517398"/>
                  </a:lnTo>
                  <a:lnTo>
                    <a:pt x="128015" y="514350"/>
                  </a:lnTo>
                  <a:lnTo>
                    <a:pt x="127253" y="514350"/>
                  </a:lnTo>
                  <a:lnTo>
                    <a:pt x="127253" y="510667"/>
                  </a:lnTo>
                  <a:lnTo>
                    <a:pt x="126491" y="510667"/>
                  </a:lnTo>
                  <a:lnTo>
                    <a:pt x="126491" y="506221"/>
                  </a:lnTo>
                  <a:lnTo>
                    <a:pt x="125729" y="506221"/>
                  </a:lnTo>
                  <a:lnTo>
                    <a:pt x="125729" y="501776"/>
                  </a:lnTo>
                  <a:lnTo>
                    <a:pt x="125094" y="501776"/>
                  </a:lnTo>
                  <a:lnTo>
                    <a:pt x="125094" y="496569"/>
                  </a:lnTo>
                  <a:lnTo>
                    <a:pt x="124332" y="496569"/>
                  </a:lnTo>
                  <a:lnTo>
                    <a:pt x="124332" y="490600"/>
                  </a:lnTo>
                  <a:lnTo>
                    <a:pt x="123570" y="490600"/>
                  </a:lnTo>
                  <a:lnTo>
                    <a:pt x="123570" y="483107"/>
                  </a:lnTo>
                  <a:lnTo>
                    <a:pt x="122808" y="483107"/>
                  </a:lnTo>
                  <a:lnTo>
                    <a:pt x="122808" y="474218"/>
                  </a:lnTo>
                  <a:lnTo>
                    <a:pt x="122046" y="474218"/>
                  </a:lnTo>
                  <a:lnTo>
                    <a:pt x="122046" y="471931"/>
                  </a:lnTo>
                  <a:lnTo>
                    <a:pt x="122808" y="471931"/>
                  </a:lnTo>
                  <a:lnTo>
                    <a:pt x="122808" y="471296"/>
                  </a:lnTo>
                  <a:lnTo>
                    <a:pt x="123570" y="471296"/>
                  </a:lnTo>
                  <a:lnTo>
                    <a:pt x="123570" y="470535"/>
                  </a:lnTo>
                  <a:lnTo>
                    <a:pt x="151891" y="470535"/>
                  </a:lnTo>
                  <a:lnTo>
                    <a:pt x="151891" y="469773"/>
                  </a:lnTo>
                  <a:lnTo>
                    <a:pt x="169671" y="469773"/>
                  </a:lnTo>
                  <a:lnTo>
                    <a:pt x="169671" y="469011"/>
                  </a:lnTo>
                  <a:lnTo>
                    <a:pt x="184530" y="469011"/>
                  </a:lnTo>
                  <a:lnTo>
                    <a:pt x="184530" y="468249"/>
                  </a:lnTo>
                  <a:lnTo>
                    <a:pt x="195706" y="468249"/>
                  </a:lnTo>
                  <a:lnTo>
                    <a:pt x="195706" y="467487"/>
                  </a:lnTo>
                  <a:lnTo>
                    <a:pt x="204723" y="467487"/>
                  </a:lnTo>
                  <a:lnTo>
                    <a:pt x="204723" y="468249"/>
                  </a:lnTo>
                  <a:lnTo>
                    <a:pt x="205359" y="468249"/>
                  </a:lnTo>
                  <a:lnTo>
                    <a:pt x="205359" y="477900"/>
                  </a:lnTo>
                  <a:lnTo>
                    <a:pt x="206120" y="477900"/>
                  </a:lnTo>
                  <a:lnTo>
                    <a:pt x="206120" y="487552"/>
                  </a:lnTo>
                  <a:lnTo>
                    <a:pt x="206883" y="487552"/>
                  </a:lnTo>
                  <a:lnTo>
                    <a:pt x="206883" y="502538"/>
                  </a:lnTo>
                  <a:lnTo>
                    <a:pt x="207644" y="502538"/>
                  </a:lnTo>
                  <a:close/>
                </a:path>
                <a:path w="257809" h="1475104">
                  <a:moveTo>
                    <a:pt x="209168" y="1131951"/>
                  </a:moveTo>
                  <a:lnTo>
                    <a:pt x="209168" y="1141602"/>
                  </a:lnTo>
                  <a:lnTo>
                    <a:pt x="208407" y="1141602"/>
                  </a:lnTo>
                  <a:lnTo>
                    <a:pt x="208407" y="1151255"/>
                  </a:lnTo>
                  <a:lnTo>
                    <a:pt x="207644" y="1151255"/>
                  </a:lnTo>
                  <a:lnTo>
                    <a:pt x="207644" y="1156462"/>
                  </a:lnTo>
                  <a:lnTo>
                    <a:pt x="206883" y="1156462"/>
                  </a:lnTo>
                  <a:lnTo>
                    <a:pt x="206883" y="1159383"/>
                  </a:lnTo>
                  <a:lnTo>
                    <a:pt x="206120" y="1159383"/>
                  </a:lnTo>
                  <a:lnTo>
                    <a:pt x="206120" y="1160907"/>
                  </a:lnTo>
                  <a:lnTo>
                    <a:pt x="205359" y="1160907"/>
                  </a:lnTo>
                  <a:lnTo>
                    <a:pt x="205359" y="1163193"/>
                  </a:lnTo>
                  <a:lnTo>
                    <a:pt x="204723" y="1163193"/>
                  </a:lnTo>
                  <a:lnTo>
                    <a:pt x="204723" y="1164589"/>
                  </a:lnTo>
                  <a:lnTo>
                    <a:pt x="203962" y="1164589"/>
                  </a:lnTo>
                  <a:lnTo>
                    <a:pt x="203962" y="1166114"/>
                  </a:lnTo>
                  <a:lnTo>
                    <a:pt x="203199" y="1166114"/>
                  </a:lnTo>
                  <a:lnTo>
                    <a:pt x="203199" y="1167638"/>
                  </a:lnTo>
                  <a:lnTo>
                    <a:pt x="202437" y="1167638"/>
                  </a:lnTo>
                  <a:lnTo>
                    <a:pt x="202437" y="1168400"/>
                  </a:lnTo>
                  <a:lnTo>
                    <a:pt x="201675" y="1168400"/>
                  </a:lnTo>
                  <a:lnTo>
                    <a:pt x="201675" y="1169924"/>
                  </a:lnTo>
                  <a:lnTo>
                    <a:pt x="200913" y="1169924"/>
                  </a:lnTo>
                  <a:lnTo>
                    <a:pt x="200913" y="1170558"/>
                  </a:lnTo>
                  <a:lnTo>
                    <a:pt x="200151" y="1170558"/>
                  </a:lnTo>
                  <a:lnTo>
                    <a:pt x="200151" y="1171320"/>
                  </a:lnTo>
                  <a:lnTo>
                    <a:pt x="199516" y="1171320"/>
                  </a:lnTo>
                  <a:lnTo>
                    <a:pt x="199516" y="1172083"/>
                  </a:lnTo>
                  <a:lnTo>
                    <a:pt x="198754" y="1172083"/>
                  </a:lnTo>
                  <a:lnTo>
                    <a:pt x="198754" y="1173607"/>
                  </a:lnTo>
                  <a:lnTo>
                    <a:pt x="197992" y="1173607"/>
                  </a:lnTo>
                  <a:lnTo>
                    <a:pt x="197992" y="1174369"/>
                  </a:lnTo>
                  <a:lnTo>
                    <a:pt x="197230" y="1174369"/>
                  </a:lnTo>
                  <a:lnTo>
                    <a:pt x="197230" y="1175131"/>
                  </a:lnTo>
                  <a:lnTo>
                    <a:pt x="196468" y="1175131"/>
                  </a:lnTo>
                  <a:lnTo>
                    <a:pt x="196468" y="1175765"/>
                  </a:lnTo>
                  <a:lnTo>
                    <a:pt x="195706" y="1175765"/>
                  </a:lnTo>
                  <a:lnTo>
                    <a:pt x="195706" y="1176527"/>
                  </a:lnTo>
                  <a:lnTo>
                    <a:pt x="194944" y="1176527"/>
                  </a:lnTo>
                  <a:lnTo>
                    <a:pt x="194944" y="1177289"/>
                  </a:lnTo>
                  <a:lnTo>
                    <a:pt x="194309" y="1177289"/>
                  </a:lnTo>
                  <a:lnTo>
                    <a:pt x="194309" y="1178052"/>
                  </a:lnTo>
                  <a:lnTo>
                    <a:pt x="192786" y="1178052"/>
                  </a:lnTo>
                  <a:lnTo>
                    <a:pt x="192786" y="1178814"/>
                  </a:lnTo>
                  <a:lnTo>
                    <a:pt x="192024" y="1178814"/>
                  </a:lnTo>
                  <a:lnTo>
                    <a:pt x="192024" y="1179576"/>
                  </a:lnTo>
                  <a:lnTo>
                    <a:pt x="191262" y="1179576"/>
                  </a:lnTo>
                  <a:lnTo>
                    <a:pt x="191262" y="1180338"/>
                  </a:lnTo>
                  <a:lnTo>
                    <a:pt x="189737" y="1180338"/>
                  </a:lnTo>
                  <a:lnTo>
                    <a:pt x="189737" y="1180973"/>
                  </a:lnTo>
                  <a:lnTo>
                    <a:pt x="189102" y="1180973"/>
                  </a:lnTo>
                  <a:lnTo>
                    <a:pt x="189102" y="1181735"/>
                  </a:lnTo>
                  <a:lnTo>
                    <a:pt x="187578" y="1181735"/>
                  </a:lnTo>
                  <a:lnTo>
                    <a:pt x="187578" y="1182496"/>
                  </a:lnTo>
                  <a:lnTo>
                    <a:pt x="186054" y="1182496"/>
                  </a:lnTo>
                  <a:lnTo>
                    <a:pt x="186054" y="1183258"/>
                  </a:lnTo>
                  <a:lnTo>
                    <a:pt x="184530" y="1183258"/>
                  </a:lnTo>
                  <a:lnTo>
                    <a:pt x="184530" y="1184020"/>
                  </a:lnTo>
                  <a:lnTo>
                    <a:pt x="183133" y="1184020"/>
                  </a:lnTo>
                  <a:lnTo>
                    <a:pt x="183133" y="1184783"/>
                  </a:lnTo>
                  <a:lnTo>
                    <a:pt x="181609" y="1184783"/>
                  </a:lnTo>
                  <a:lnTo>
                    <a:pt x="181609" y="1185545"/>
                  </a:lnTo>
                  <a:lnTo>
                    <a:pt x="179324" y="1185545"/>
                  </a:lnTo>
                  <a:lnTo>
                    <a:pt x="179324" y="1186180"/>
                  </a:lnTo>
                  <a:lnTo>
                    <a:pt x="177164" y="1186180"/>
                  </a:lnTo>
                  <a:lnTo>
                    <a:pt x="177164" y="1186942"/>
                  </a:lnTo>
                  <a:lnTo>
                    <a:pt x="174116" y="1186942"/>
                  </a:lnTo>
                  <a:lnTo>
                    <a:pt x="174116" y="1187704"/>
                  </a:lnTo>
                  <a:lnTo>
                    <a:pt x="162940" y="1187704"/>
                  </a:lnTo>
                  <a:lnTo>
                    <a:pt x="162940" y="1186942"/>
                  </a:lnTo>
                  <a:lnTo>
                    <a:pt x="160019" y="1186942"/>
                  </a:lnTo>
                  <a:lnTo>
                    <a:pt x="160019" y="1186180"/>
                  </a:lnTo>
                  <a:lnTo>
                    <a:pt x="157733" y="1186180"/>
                  </a:lnTo>
                  <a:lnTo>
                    <a:pt x="157733" y="1185545"/>
                  </a:lnTo>
                  <a:lnTo>
                    <a:pt x="156337" y="1185545"/>
                  </a:lnTo>
                  <a:lnTo>
                    <a:pt x="156337" y="1184783"/>
                  </a:lnTo>
                  <a:lnTo>
                    <a:pt x="154812" y="1184783"/>
                  </a:lnTo>
                  <a:lnTo>
                    <a:pt x="154812" y="1184020"/>
                  </a:lnTo>
                  <a:lnTo>
                    <a:pt x="154050" y="1184020"/>
                  </a:lnTo>
                  <a:lnTo>
                    <a:pt x="154050" y="1183258"/>
                  </a:lnTo>
                  <a:lnTo>
                    <a:pt x="152526" y="1183258"/>
                  </a:lnTo>
                  <a:lnTo>
                    <a:pt x="152526" y="1182496"/>
                  </a:lnTo>
                  <a:lnTo>
                    <a:pt x="151891" y="1182496"/>
                  </a:lnTo>
                  <a:lnTo>
                    <a:pt x="151891" y="1181735"/>
                  </a:lnTo>
                  <a:lnTo>
                    <a:pt x="150367" y="1181735"/>
                  </a:lnTo>
                  <a:lnTo>
                    <a:pt x="150367" y="1180973"/>
                  </a:lnTo>
                  <a:lnTo>
                    <a:pt x="149605" y="1180973"/>
                  </a:lnTo>
                  <a:lnTo>
                    <a:pt x="149605" y="1180338"/>
                  </a:lnTo>
                  <a:lnTo>
                    <a:pt x="148843" y="1180338"/>
                  </a:lnTo>
                  <a:lnTo>
                    <a:pt x="148843" y="1179576"/>
                  </a:lnTo>
                  <a:lnTo>
                    <a:pt x="148081" y="1179576"/>
                  </a:lnTo>
                  <a:lnTo>
                    <a:pt x="148081" y="1178814"/>
                  </a:lnTo>
                  <a:lnTo>
                    <a:pt x="147319" y="1178814"/>
                  </a:lnTo>
                  <a:lnTo>
                    <a:pt x="147319" y="1178052"/>
                  </a:lnTo>
                  <a:lnTo>
                    <a:pt x="146684" y="1178052"/>
                  </a:lnTo>
                  <a:lnTo>
                    <a:pt x="146684" y="1177289"/>
                  </a:lnTo>
                  <a:lnTo>
                    <a:pt x="145922" y="1177289"/>
                  </a:lnTo>
                  <a:lnTo>
                    <a:pt x="145922" y="1176527"/>
                  </a:lnTo>
                  <a:lnTo>
                    <a:pt x="145161" y="1176527"/>
                  </a:lnTo>
                  <a:lnTo>
                    <a:pt x="145161" y="1175765"/>
                  </a:lnTo>
                  <a:lnTo>
                    <a:pt x="144399" y="1175765"/>
                  </a:lnTo>
                  <a:lnTo>
                    <a:pt x="144399" y="1175131"/>
                  </a:lnTo>
                  <a:lnTo>
                    <a:pt x="143637" y="1175131"/>
                  </a:lnTo>
                  <a:lnTo>
                    <a:pt x="143637" y="1174369"/>
                  </a:lnTo>
                  <a:lnTo>
                    <a:pt x="142875" y="1174369"/>
                  </a:lnTo>
                  <a:lnTo>
                    <a:pt x="142875" y="1173607"/>
                  </a:lnTo>
                  <a:lnTo>
                    <a:pt x="142112" y="1173607"/>
                  </a:lnTo>
                  <a:lnTo>
                    <a:pt x="142112" y="1172845"/>
                  </a:lnTo>
                  <a:lnTo>
                    <a:pt x="141477" y="1172845"/>
                  </a:lnTo>
                  <a:lnTo>
                    <a:pt x="141477" y="1172083"/>
                  </a:lnTo>
                  <a:lnTo>
                    <a:pt x="140715" y="1172083"/>
                  </a:lnTo>
                  <a:lnTo>
                    <a:pt x="140715" y="1170558"/>
                  </a:lnTo>
                  <a:lnTo>
                    <a:pt x="139953" y="1170558"/>
                  </a:lnTo>
                  <a:lnTo>
                    <a:pt x="139953" y="1169924"/>
                  </a:lnTo>
                  <a:lnTo>
                    <a:pt x="139191" y="1169924"/>
                  </a:lnTo>
                  <a:lnTo>
                    <a:pt x="139191" y="1168400"/>
                  </a:lnTo>
                  <a:lnTo>
                    <a:pt x="138429" y="1168400"/>
                  </a:lnTo>
                  <a:lnTo>
                    <a:pt x="138429" y="1167638"/>
                  </a:lnTo>
                  <a:lnTo>
                    <a:pt x="137667" y="1167638"/>
                  </a:lnTo>
                  <a:lnTo>
                    <a:pt x="137667" y="1166114"/>
                  </a:lnTo>
                  <a:lnTo>
                    <a:pt x="136905" y="1166114"/>
                  </a:lnTo>
                  <a:lnTo>
                    <a:pt x="136905" y="1164589"/>
                  </a:lnTo>
                  <a:lnTo>
                    <a:pt x="136270" y="1164589"/>
                  </a:lnTo>
                  <a:lnTo>
                    <a:pt x="136270" y="1163193"/>
                  </a:lnTo>
                  <a:lnTo>
                    <a:pt x="135508" y="1163193"/>
                  </a:lnTo>
                  <a:lnTo>
                    <a:pt x="135508" y="1161669"/>
                  </a:lnTo>
                  <a:lnTo>
                    <a:pt x="134746" y="1161669"/>
                  </a:lnTo>
                  <a:lnTo>
                    <a:pt x="134746" y="1160145"/>
                  </a:lnTo>
                  <a:lnTo>
                    <a:pt x="133984" y="1160145"/>
                  </a:lnTo>
                  <a:lnTo>
                    <a:pt x="133984" y="1158748"/>
                  </a:lnTo>
                  <a:lnTo>
                    <a:pt x="133222" y="1158748"/>
                  </a:lnTo>
                  <a:lnTo>
                    <a:pt x="133222" y="1156462"/>
                  </a:lnTo>
                  <a:lnTo>
                    <a:pt x="132461" y="1156462"/>
                  </a:lnTo>
                  <a:lnTo>
                    <a:pt x="132461" y="1154176"/>
                  </a:lnTo>
                  <a:lnTo>
                    <a:pt x="131699" y="1154176"/>
                  </a:lnTo>
                  <a:lnTo>
                    <a:pt x="131699" y="1152017"/>
                  </a:lnTo>
                  <a:lnTo>
                    <a:pt x="130937" y="1152017"/>
                  </a:lnTo>
                  <a:lnTo>
                    <a:pt x="130937" y="1149731"/>
                  </a:lnTo>
                  <a:lnTo>
                    <a:pt x="130301" y="1149731"/>
                  </a:lnTo>
                  <a:lnTo>
                    <a:pt x="130301" y="1146810"/>
                  </a:lnTo>
                  <a:lnTo>
                    <a:pt x="129539" y="1146810"/>
                  </a:lnTo>
                  <a:lnTo>
                    <a:pt x="129539" y="1143762"/>
                  </a:lnTo>
                  <a:lnTo>
                    <a:pt x="128777" y="1143762"/>
                  </a:lnTo>
                  <a:lnTo>
                    <a:pt x="128777" y="1140079"/>
                  </a:lnTo>
                  <a:lnTo>
                    <a:pt x="128015" y="1140079"/>
                  </a:lnTo>
                  <a:lnTo>
                    <a:pt x="128015" y="1135633"/>
                  </a:lnTo>
                  <a:lnTo>
                    <a:pt x="127253" y="1135633"/>
                  </a:lnTo>
                  <a:lnTo>
                    <a:pt x="127253" y="1131189"/>
                  </a:lnTo>
                  <a:lnTo>
                    <a:pt x="126491" y="1131189"/>
                  </a:lnTo>
                  <a:lnTo>
                    <a:pt x="126491" y="1125982"/>
                  </a:lnTo>
                  <a:lnTo>
                    <a:pt x="125729" y="1125982"/>
                  </a:lnTo>
                  <a:lnTo>
                    <a:pt x="125729" y="1120013"/>
                  </a:lnTo>
                  <a:lnTo>
                    <a:pt x="125094" y="1120013"/>
                  </a:lnTo>
                  <a:lnTo>
                    <a:pt x="125094" y="1112520"/>
                  </a:lnTo>
                  <a:lnTo>
                    <a:pt x="124332" y="1112520"/>
                  </a:lnTo>
                  <a:lnTo>
                    <a:pt x="124332" y="1103630"/>
                  </a:lnTo>
                  <a:lnTo>
                    <a:pt x="123570" y="1103630"/>
                  </a:lnTo>
                  <a:lnTo>
                    <a:pt x="123570" y="1101344"/>
                  </a:lnTo>
                  <a:lnTo>
                    <a:pt x="124332" y="1101344"/>
                  </a:lnTo>
                  <a:lnTo>
                    <a:pt x="124332" y="1100708"/>
                  </a:lnTo>
                  <a:lnTo>
                    <a:pt x="125094" y="1100708"/>
                  </a:lnTo>
                  <a:lnTo>
                    <a:pt x="125094" y="1099946"/>
                  </a:lnTo>
                  <a:lnTo>
                    <a:pt x="153288" y="1099946"/>
                  </a:lnTo>
                  <a:lnTo>
                    <a:pt x="153288" y="1099185"/>
                  </a:lnTo>
                  <a:lnTo>
                    <a:pt x="171195" y="1099185"/>
                  </a:lnTo>
                  <a:lnTo>
                    <a:pt x="171195" y="1098423"/>
                  </a:lnTo>
                  <a:lnTo>
                    <a:pt x="186054" y="1098423"/>
                  </a:lnTo>
                  <a:lnTo>
                    <a:pt x="186054" y="1097661"/>
                  </a:lnTo>
                  <a:lnTo>
                    <a:pt x="197230" y="1097661"/>
                  </a:lnTo>
                  <a:lnTo>
                    <a:pt x="197230" y="1096899"/>
                  </a:lnTo>
                  <a:lnTo>
                    <a:pt x="206120" y="1096899"/>
                  </a:lnTo>
                  <a:lnTo>
                    <a:pt x="206120" y="1097661"/>
                  </a:lnTo>
                  <a:lnTo>
                    <a:pt x="206883" y="1097661"/>
                  </a:lnTo>
                  <a:lnTo>
                    <a:pt x="206883" y="1107313"/>
                  </a:lnTo>
                  <a:lnTo>
                    <a:pt x="207644" y="1107313"/>
                  </a:lnTo>
                  <a:lnTo>
                    <a:pt x="207644" y="1116964"/>
                  </a:lnTo>
                  <a:lnTo>
                    <a:pt x="208407" y="1116964"/>
                  </a:lnTo>
                  <a:lnTo>
                    <a:pt x="208407" y="1131951"/>
                  </a:lnTo>
                  <a:lnTo>
                    <a:pt x="209168" y="1131951"/>
                  </a:lnTo>
                  <a:close/>
                </a:path>
                <a:path w="257809" h="1475104">
                  <a:moveTo>
                    <a:pt x="246380" y="912113"/>
                  </a:moveTo>
                  <a:lnTo>
                    <a:pt x="245617" y="912113"/>
                  </a:lnTo>
                  <a:lnTo>
                    <a:pt x="245617" y="907669"/>
                  </a:lnTo>
                  <a:lnTo>
                    <a:pt x="244856" y="907669"/>
                  </a:lnTo>
                  <a:lnTo>
                    <a:pt x="244856" y="904620"/>
                  </a:lnTo>
                  <a:lnTo>
                    <a:pt x="244093" y="904620"/>
                  </a:lnTo>
                  <a:lnTo>
                    <a:pt x="244093" y="901700"/>
                  </a:lnTo>
                  <a:lnTo>
                    <a:pt x="243332" y="901700"/>
                  </a:lnTo>
                  <a:lnTo>
                    <a:pt x="243332" y="898651"/>
                  </a:lnTo>
                  <a:lnTo>
                    <a:pt x="242569" y="898651"/>
                  </a:lnTo>
                  <a:lnTo>
                    <a:pt x="242569" y="896493"/>
                  </a:lnTo>
                  <a:lnTo>
                    <a:pt x="241935" y="896493"/>
                  </a:lnTo>
                  <a:lnTo>
                    <a:pt x="241935" y="894207"/>
                  </a:lnTo>
                  <a:lnTo>
                    <a:pt x="241172" y="894207"/>
                  </a:lnTo>
                  <a:lnTo>
                    <a:pt x="241172" y="892810"/>
                  </a:lnTo>
                  <a:lnTo>
                    <a:pt x="240411" y="892810"/>
                  </a:lnTo>
                  <a:lnTo>
                    <a:pt x="240411" y="890524"/>
                  </a:lnTo>
                  <a:lnTo>
                    <a:pt x="239648" y="890524"/>
                  </a:lnTo>
                  <a:lnTo>
                    <a:pt x="239648" y="889000"/>
                  </a:lnTo>
                  <a:lnTo>
                    <a:pt x="238887" y="889000"/>
                  </a:lnTo>
                  <a:lnTo>
                    <a:pt x="238887" y="887602"/>
                  </a:lnTo>
                  <a:lnTo>
                    <a:pt x="238124" y="887602"/>
                  </a:lnTo>
                  <a:lnTo>
                    <a:pt x="238124" y="886079"/>
                  </a:lnTo>
                  <a:lnTo>
                    <a:pt x="237362" y="886079"/>
                  </a:lnTo>
                  <a:lnTo>
                    <a:pt x="237362" y="883793"/>
                  </a:lnTo>
                  <a:lnTo>
                    <a:pt x="236727" y="883793"/>
                  </a:lnTo>
                  <a:lnTo>
                    <a:pt x="236727" y="882395"/>
                  </a:lnTo>
                  <a:lnTo>
                    <a:pt x="235965" y="882395"/>
                  </a:lnTo>
                  <a:lnTo>
                    <a:pt x="235965" y="881633"/>
                  </a:lnTo>
                  <a:lnTo>
                    <a:pt x="235203" y="881633"/>
                  </a:lnTo>
                  <a:lnTo>
                    <a:pt x="235203" y="880110"/>
                  </a:lnTo>
                  <a:lnTo>
                    <a:pt x="234441" y="880110"/>
                  </a:lnTo>
                  <a:lnTo>
                    <a:pt x="234441" y="878586"/>
                  </a:lnTo>
                  <a:lnTo>
                    <a:pt x="233680" y="878586"/>
                  </a:lnTo>
                  <a:lnTo>
                    <a:pt x="233680" y="877188"/>
                  </a:lnTo>
                  <a:lnTo>
                    <a:pt x="232917" y="877188"/>
                  </a:lnTo>
                  <a:lnTo>
                    <a:pt x="232917" y="876426"/>
                  </a:lnTo>
                  <a:lnTo>
                    <a:pt x="232156" y="876426"/>
                  </a:lnTo>
                  <a:lnTo>
                    <a:pt x="232156" y="874902"/>
                  </a:lnTo>
                  <a:lnTo>
                    <a:pt x="231520" y="874902"/>
                  </a:lnTo>
                  <a:lnTo>
                    <a:pt x="231520" y="874140"/>
                  </a:lnTo>
                  <a:lnTo>
                    <a:pt x="230759" y="874140"/>
                  </a:lnTo>
                  <a:lnTo>
                    <a:pt x="230759" y="872617"/>
                  </a:lnTo>
                  <a:lnTo>
                    <a:pt x="229996" y="872617"/>
                  </a:lnTo>
                  <a:lnTo>
                    <a:pt x="229996" y="871982"/>
                  </a:lnTo>
                  <a:lnTo>
                    <a:pt x="229235" y="871982"/>
                  </a:lnTo>
                  <a:lnTo>
                    <a:pt x="229235" y="870457"/>
                  </a:lnTo>
                  <a:lnTo>
                    <a:pt x="228472" y="870457"/>
                  </a:lnTo>
                  <a:lnTo>
                    <a:pt x="228472" y="869695"/>
                  </a:lnTo>
                  <a:lnTo>
                    <a:pt x="227711" y="869695"/>
                  </a:lnTo>
                  <a:lnTo>
                    <a:pt x="227711" y="868171"/>
                  </a:lnTo>
                  <a:lnTo>
                    <a:pt x="226948" y="868171"/>
                  </a:lnTo>
                  <a:lnTo>
                    <a:pt x="226948" y="867410"/>
                  </a:lnTo>
                  <a:lnTo>
                    <a:pt x="226187" y="867410"/>
                  </a:lnTo>
                  <a:lnTo>
                    <a:pt x="226187" y="866775"/>
                  </a:lnTo>
                  <a:lnTo>
                    <a:pt x="225551" y="866775"/>
                  </a:lnTo>
                  <a:lnTo>
                    <a:pt x="225551" y="866013"/>
                  </a:lnTo>
                  <a:lnTo>
                    <a:pt x="224789" y="866013"/>
                  </a:lnTo>
                  <a:lnTo>
                    <a:pt x="224789" y="864488"/>
                  </a:lnTo>
                  <a:lnTo>
                    <a:pt x="224027" y="864488"/>
                  </a:lnTo>
                  <a:lnTo>
                    <a:pt x="224027" y="863726"/>
                  </a:lnTo>
                  <a:lnTo>
                    <a:pt x="223265" y="863726"/>
                  </a:lnTo>
                  <a:lnTo>
                    <a:pt x="223265" y="862964"/>
                  </a:lnTo>
                  <a:lnTo>
                    <a:pt x="222503" y="862964"/>
                  </a:lnTo>
                  <a:lnTo>
                    <a:pt x="222503" y="862202"/>
                  </a:lnTo>
                  <a:lnTo>
                    <a:pt x="221741" y="862202"/>
                  </a:lnTo>
                  <a:lnTo>
                    <a:pt x="221741" y="861440"/>
                  </a:lnTo>
                  <a:lnTo>
                    <a:pt x="220980" y="861440"/>
                  </a:lnTo>
                  <a:lnTo>
                    <a:pt x="220980" y="860806"/>
                  </a:lnTo>
                  <a:lnTo>
                    <a:pt x="220344" y="860806"/>
                  </a:lnTo>
                  <a:lnTo>
                    <a:pt x="220344" y="860044"/>
                  </a:lnTo>
                  <a:lnTo>
                    <a:pt x="219583" y="860044"/>
                  </a:lnTo>
                  <a:lnTo>
                    <a:pt x="219583" y="859282"/>
                  </a:lnTo>
                  <a:lnTo>
                    <a:pt x="218820" y="859282"/>
                  </a:lnTo>
                  <a:lnTo>
                    <a:pt x="218820" y="858519"/>
                  </a:lnTo>
                  <a:lnTo>
                    <a:pt x="218059" y="858519"/>
                  </a:lnTo>
                  <a:lnTo>
                    <a:pt x="218059" y="857757"/>
                  </a:lnTo>
                  <a:lnTo>
                    <a:pt x="217296" y="857757"/>
                  </a:lnTo>
                  <a:lnTo>
                    <a:pt x="217296" y="856995"/>
                  </a:lnTo>
                  <a:lnTo>
                    <a:pt x="216535" y="856995"/>
                  </a:lnTo>
                  <a:lnTo>
                    <a:pt x="216535" y="856233"/>
                  </a:lnTo>
                  <a:lnTo>
                    <a:pt x="215772" y="856233"/>
                  </a:lnTo>
                  <a:lnTo>
                    <a:pt x="215772" y="855599"/>
                  </a:lnTo>
                  <a:lnTo>
                    <a:pt x="215137" y="855599"/>
                  </a:lnTo>
                  <a:lnTo>
                    <a:pt x="215137" y="854837"/>
                  </a:lnTo>
                  <a:lnTo>
                    <a:pt x="214375" y="854837"/>
                  </a:lnTo>
                  <a:lnTo>
                    <a:pt x="214375" y="854075"/>
                  </a:lnTo>
                  <a:lnTo>
                    <a:pt x="213613" y="854075"/>
                  </a:lnTo>
                  <a:lnTo>
                    <a:pt x="213613" y="853313"/>
                  </a:lnTo>
                  <a:lnTo>
                    <a:pt x="212851" y="853313"/>
                  </a:lnTo>
                  <a:lnTo>
                    <a:pt x="212851" y="852551"/>
                  </a:lnTo>
                  <a:lnTo>
                    <a:pt x="212089" y="852551"/>
                  </a:lnTo>
                  <a:lnTo>
                    <a:pt x="212089" y="851788"/>
                  </a:lnTo>
                  <a:lnTo>
                    <a:pt x="211327" y="851788"/>
                  </a:lnTo>
                  <a:lnTo>
                    <a:pt x="211327" y="851026"/>
                  </a:lnTo>
                  <a:lnTo>
                    <a:pt x="209931" y="851026"/>
                  </a:lnTo>
                  <a:lnTo>
                    <a:pt x="209931" y="850392"/>
                  </a:lnTo>
                  <a:lnTo>
                    <a:pt x="209168" y="850392"/>
                  </a:lnTo>
                  <a:lnTo>
                    <a:pt x="209168" y="849630"/>
                  </a:lnTo>
                  <a:lnTo>
                    <a:pt x="208407" y="849630"/>
                  </a:lnTo>
                  <a:lnTo>
                    <a:pt x="208407" y="848868"/>
                  </a:lnTo>
                  <a:lnTo>
                    <a:pt x="207644" y="848868"/>
                  </a:lnTo>
                  <a:lnTo>
                    <a:pt x="207644" y="848106"/>
                  </a:lnTo>
                  <a:lnTo>
                    <a:pt x="206120" y="848106"/>
                  </a:lnTo>
                  <a:lnTo>
                    <a:pt x="206120" y="847344"/>
                  </a:lnTo>
                  <a:lnTo>
                    <a:pt x="205359" y="847344"/>
                  </a:lnTo>
                  <a:lnTo>
                    <a:pt x="205359" y="846582"/>
                  </a:lnTo>
                  <a:lnTo>
                    <a:pt x="204723" y="846582"/>
                  </a:lnTo>
                  <a:lnTo>
                    <a:pt x="204723" y="845819"/>
                  </a:lnTo>
                  <a:lnTo>
                    <a:pt x="203199" y="845819"/>
                  </a:lnTo>
                  <a:lnTo>
                    <a:pt x="203199" y="845185"/>
                  </a:lnTo>
                  <a:lnTo>
                    <a:pt x="202437" y="845185"/>
                  </a:lnTo>
                  <a:lnTo>
                    <a:pt x="202437" y="844423"/>
                  </a:lnTo>
                  <a:lnTo>
                    <a:pt x="201675" y="844423"/>
                  </a:lnTo>
                  <a:lnTo>
                    <a:pt x="201675" y="843661"/>
                  </a:lnTo>
                  <a:lnTo>
                    <a:pt x="200151" y="843661"/>
                  </a:lnTo>
                  <a:lnTo>
                    <a:pt x="200151" y="842899"/>
                  </a:lnTo>
                  <a:lnTo>
                    <a:pt x="199516" y="842899"/>
                  </a:lnTo>
                  <a:lnTo>
                    <a:pt x="199516" y="842137"/>
                  </a:lnTo>
                  <a:lnTo>
                    <a:pt x="197992" y="842137"/>
                  </a:lnTo>
                  <a:lnTo>
                    <a:pt x="197992" y="841375"/>
                  </a:lnTo>
                  <a:lnTo>
                    <a:pt x="197230" y="841375"/>
                  </a:lnTo>
                  <a:lnTo>
                    <a:pt x="197230" y="840613"/>
                  </a:lnTo>
                  <a:lnTo>
                    <a:pt x="195706" y="840613"/>
                  </a:lnTo>
                  <a:lnTo>
                    <a:pt x="195706" y="839977"/>
                  </a:lnTo>
                  <a:lnTo>
                    <a:pt x="194944" y="839977"/>
                  </a:lnTo>
                  <a:lnTo>
                    <a:pt x="194944" y="839215"/>
                  </a:lnTo>
                  <a:lnTo>
                    <a:pt x="193547" y="839215"/>
                  </a:lnTo>
                  <a:lnTo>
                    <a:pt x="193547" y="838454"/>
                  </a:lnTo>
                  <a:lnTo>
                    <a:pt x="192024" y="838454"/>
                  </a:lnTo>
                  <a:lnTo>
                    <a:pt x="192024" y="837692"/>
                  </a:lnTo>
                  <a:lnTo>
                    <a:pt x="190500" y="837692"/>
                  </a:lnTo>
                  <a:lnTo>
                    <a:pt x="190500" y="836930"/>
                  </a:lnTo>
                  <a:lnTo>
                    <a:pt x="189737" y="836930"/>
                  </a:lnTo>
                  <a:lnTo>
                    <a:pt x="189737" y="836168"/>
                  </a:lnTo>
                  <a:lnTo>
                    <a:pt x="188340" y="836168"/>
                  </a:lnTo>
                  <a:lnTo>
                    <a:pt x="188340" y="835406"/>
                  </a:lnTo>
                  <a:lnTo>
                    <a:pt x="186816" y="835406"/>
                  </a:lnTo>
                  <a:lnTo>
                    <a:pt x="186816" y="834770"/>
                  </a:lnTo>
                  <a:lnTo>
                    <a:pt x="185292" y="834770"/>
                  </a:lnTo>
                  <a:lnTo>
                    <a:pt x="185292" y="834008"/>
                  </a:lnTo>
                  <a:lnTo>
                    <a:pt x="183895" y="834008"/>
                  </a:lnTo>
                  <a:lnTo>
                    <a:pt x="183895" y="833246"/>
                  </a:lnTo>
                  <a:lnTo>
                    <a:pt x="181609" y="833246"/>
                  </a:lnTo>
                  <a:lnTo>
                    <a:pt x="181609" y="832485"/>
                  </a:lnTo>
                  <a:lnTo>
                    <a:pt x="180086" y="832485"/>
                  </a:lnTo>
                  <a:lnTo>
                    <a:pt x="180086" y="831723"/>
                  </a:lnTo>
                  <a:lnTo>
                    <a:pt x="178562" y="831723"/>
                  </a:lnTo>
                  <a:lnTo>
                    <a:pt x="178562" y="830961"/>
                  </a:lnTo>
                  <a:lnTo>
                    <a:pt x="176402" y="830961"/>
                  </a:lnTo>
                  <a:lnTo>
                    <a:pt x="176402" y="830199"/>
                  </a:lnTo>
                  <a:lnTo>
                    <a:pt x="174878" y="830199"/>
                  </a:lnTo>
                  <a:lnTo>
                    <a:pt x="174878" y="829563"/>
                  </a:lnTo>
                  <a:lnTo>
                    <a:pt x="172719" y="829563"/>
                  </a:lnTo>
                  <a:lnTo>
                    <a:pt x="172719" y="828801"/>
                  </a:lnTo>
                  <a:lnTo>
                    <a:pt x="170433" y="828801"/>
                  </a:lnTo>
                  <a:lnTo>
                    <a:pt x="170433" y="828039"/>
                  </a:lnTo>
                  <a:lnTo>
                    <a:pt x="168147" y="828039"/>
                  </a:lnTo>
                  <a:lnTo>
                    <a:pt x="168147" y="827277"/>
                  </a:lnTo>
                  <a:lnTo>
                    <a:pt x="165988" y="827277"/>
                  </a:lnTo>
                  <a:lnTo>
                    <a:pt x="165988" y="826515"/>
                  </a:lnTo>
                  <a:lnTo>
                    <a:pt x="162940" y="826515"/>
                  </a:lnTo>
                  <a:lnTo>
                    <a:pt x="162940" y="825754"/>
                  </a:lnTo>
                  <a:lnTo>
                    <a:pt x="160019" y="825754"/>
                  </a:lnTo>
                  <a:lnTo>
                    <a:pt x="160019" y="824992"/>
                  </a:lnTo>
                  <a:lnTo>
                    <a:pt x="157099" y="824992"/>
                  </a:lnTo>
                  <a:lnTo>
                    <a:pt x="157099" y="824357"/>
                  </a:lnTo>
                  <a:lnTo>
                    <a:pt x="154050" y="824357"/>
                  </a:lnTo>
                  <a:lnTo>
                    <a:pt x="154050" y="823594"/>
                  </a:lnTo>
                  <a:lnTo>
                    <a:pt x="150367" y="823594"/>
                  </a:lnTo>
                  <a:lnTo>
                    <a:pt x="150367" y="822832"/>
                  </a:lnTo>
                  <a:lnTo>
                    <a:pt x="145161" y="822832"/>
                  </a:lnTo>
                  <a:lnTo>
                    <a:pt x="145161" y="822070"/>
                  </a:lnTo>
                  <a:lnTo>
                    <a:pt x="139191" y="822070"/>
                  </a:lnTo>
                  <a:lnTo>
                    <a:pt x="139191" y="821308"/>
                  </a:lnTo>
                  <a:lnTo>
                    <a:pt x="108712" y="821308"/>
                  </a:lnTo>
                  <a:lnTo>
                    <a:pt x="108712" y="822070"/>
                  </a:lnTo>
                  <a:lnTo>
                    <a:pt x="102742" y="822070"/>
                  </a:lnTo>
                  <a:lnTo>
                    <a:pt x="102742" y="822832"/>
                  </a:lnTo>
                  <a:lnTo>
                    <a:pt x="98297" y="822832"/>
                  </a:lnTo>
                  <a:lnTo>
                    <a:pt x="98297" y="823594"/>
                  </a:lnTo>
                  <a:lnTo>
                    <a:pt x="93852" y="823594"/>
                  </a:lnTo>
                  <a:lnTo>
                    <a:pt x="93852" y="824357"/>
                  </a:lnTo>
                  <a:lnTo>
                    <a:pt x="90804" y="824357"/>
                  </a:lnTo>
                  <a:lnTo>
                    <a:pt x="90804" y="824992"/>
                  </a:lnTo>
                  <a:lnTo>
                    <a:pt x="87883" y="824992"/>
                  </a:lnTo>
                  <a:lnTo>
                    <a:pt x="87883" y="825754"/>
                  </a:lnTo>
                  <a:lnTo>
                    <a:pt x="84836" y="825754"/>
                  </a:lnTo>
                  <a:lnTo>
                    <a:pt x="84836" y="826515"/>
                  </a:lnTo>
                  <a:lnTo>
                    <a:pt x="82676" y="826515"/>
                  </a:lnTo>
                  <a:lnTo>
                    <a:pt x="82676" y="827277"/>
                  </a:lnTo>
                  <a:lnTo>
                    <a:pt x="80390" y="827277"/>
                  </a:lnTo>
                  <a:lnTo>
                    <a:pt x="80390" y="828039"/>
                  </a:lnTo>
                  <a:lnTo>
                    <a:pt x="78104" y="828039"/>
                  </a:lnTo>
                  <a:lnTo>
                    <a:pt x="78104" y="828801"/>
                  </a:lnTo>
                  <a:lnTo>
                    <a:pt x="75945" y="828801"/>
                  </a:lnTo>
                  <a:lnTo>
                    <a:pt x="75945" y="829563"/>
                  </a:lnTo>
                  <a:lnTo>
                    <a:pt x="73659" y="829563"/>
                  </a:lnTo>
                  <a:lnTo>
                    <a:pt x="73659" y="830199"/>
                  </a:lnTo>
                  <a:lnTo>
                    <a:pt x="72262" y="830199"/>
                  </a:lnTo>
                  <a:lnTo>
                    <a:pt x="72262" y="830961"/>
                  </a:lnTo>
                  <a:lnTo>
                    <a:pt x="69976" y="830961"/>
                  </a:lnTo>
                  <a:lnTo>
                    <a:pt x="69976" y="831723"/>
                  </a:lnTo>
                  <a:lnTo>
                    <a:pt x="68452" y="831723"/>
                  </a:lnTo>
                  <a:lnTo>
                    <a:pt x="68452" y="832485"/>
                  </a:lnTo>
                  <a:lnTo>
                    <a:pt x="66293" y="832485"/>
                  </a:lnTo>
                  <a:lnTo>
                    <a:pt x="66293" y="833246"/>
                  </a:lnTo>
                  <a:lnTo>
                    <a:pt x="64769" y="833246"/>
                  </a:lnTo>
                  <a:lnTo>
                    <a:pt x="64769" y="834008"/>
                  </a:lnTo>
                  <a:lnTo>
                    <a:pt x="63245" y="834008"/>
                  </a:lnTo>
                  <a:lnTo>
                    <a:pt x="63245" y="834770"/>
                  </a:lnTo>
                  <a:lnTo>
                    <a:pt x="61849" y="834770"/>
                  </a:lnTo>
                  <a:lnTo>
                    <a:pt x="61849" y="835406"/>
                  </a:lnTo>
                  <a:lnTo>
                    <a:pt x="60325" y="835406"/>
                  </a:lnTo>
                  <a:lnTo>
                    <a:pt x="60325" y="836168"/>
                  </a:lnTo>
                  <a:lnTo>
                    <a:pt x="58800" y="836168"/>
                  </a:lnTo>
                  <a:lnTo>
                    <a:pt x="58800" y="836930"/>
                  </a:lnTo>
                  <a:lnTo>
                    <a:pt x="58038" y="836930"/>
                  </a:lnTo>
                  <a:lnTo>
                    <a:pt x="58038" y="837692"/>
                  </a:lnTo>
                  <a:lnTo>
                    <a:pt x="56641" y="837692"/>
                  </a:lnTo>
                  <a:lnTo>
                    <a:pt x="56641" y="838454"/>
                  </a:lnTo>
                  <a:lnTo>
                    <a:pt x="55117" y="838454"/>
                  </a:lnTo>
                  <a:lnTo>
                    <a:pt x="55117" y="839215"/>
                  </a:lnTo>
                  <a:lnTo>
                    <a:pt x="54355" y="839215"/>
                  </a:lnTo>
                  <a:lnTo>
                    <a:pt x="54355" y="839977"/>
                  </a:lnTo>
                  <a:lnTo>
                    <a:pt x="52831" y="839977"/>
                  </a:lnTo>
                  <a:lnTo>
                    <a:pt x="52831" y="840613"/>
                  </a:lnTo>
                  <a:lnTo>
                    <a:pt x="51434" y="840613"/>
                  </a:lnTo>
                  <a:lnTo>
                    <a:pt x="51434" y="841375"/>
                  </a:lnTo>
                  <a:lnTo>
                    <a:pt x="50672" y="841375"/>
                  </a:lnTo>
                  <a:lnTo>
                    <a:pt x="50672" y="842137"/>
                  </a:lnTo>
                  <a:lnTo>
                    <a:pt x="49149" y="842137"/>
                  </a:lnTo>
                  <a:lnTo>
                    <a:pt x="49149" y="842899"/>
                  </a:lnTo>
                  <a:lnTo>
                    <a:pt x="48387" y="842899"/>
                  </a:lnTo>
                  <a:lnTo>
                    <a:pt x="48387" y="843661"/>
                  </a:lnTo>
                  <a:lnTo>
                    <a:pt x="46862" y="843661"/>
                  </a:lnTo>
                  <a:lnTo>
                    <a:pt x="46862" y="844423"/>
                  </a:lnTo>
                  <a:lnTo>
                    <a:pt x="46227" y="844423"/>
                  </a:lnTo>
                  <a:lnTo>
                    <a:pt x="46227" y="845185"/>
                  </a:lnTo>
                  <a:lnTo>
                    <a:pt x="45465" y="845185"/>
                  </a:lnTo>
                  <a:lnTo>
                    <a:pt x="45465" y="845819"/>
                  </a:lnTo>
                  <a:lnTo>
                    <a:pt x="43941" y="845819"/>
                  </a:lnTo>
                  <a:lnTo>
                    <a:pt x="43941" y="846582"/>
                  </a:lnTo>
                  <a:lnTo>
                    <a:pt x="43179" y="846582"/>
                  </a:lnTo>
                  <a:lnTo>
                    <a:pt x="43179" y="847344"/>
                  </a:lnTo>
                  <a:lnTo>
                    <a:pt x="42417" y="847344"/>
                  </a:lnTo>
                  <a:lnTo>
                    <a:pt x="42417" y="848106"/>
                  </a:lnTo>
                  <a:lnTo>
                    <a:pt x="41020" y="848106"/>
                  </a:lnTo>
                  <a:lnTo>
                    <a:pt x="41020" y="848868"/>
                  </a:lnTo>
                  <a:lnTo>
                    <a:pt x="40258" y="848868"/>
                  </a:lnTo>
                  <a:lnTo>
                    <a:pt x="40258" y="849630"/>
                  </a:lnTo>
                  <a:lnTo>
                    <a:pt x="39496" y="849630"/>
                  </a:lnTo>
                  <a:lnTo>
                    <a:pt x="39496" y="850392"/>
                  </a:lnTo>
                  <a:lnTo>
                    <a:pt x="38734" y="850392"/>
                  </a:lnTo>
                  <a:lnTo>
                    <a:pt x="38734" y="851026"/>
                  </a:lnTo>
                  <a:lnTo>
                    <a:pt x="37972" y="851026"/>
                  </a:lnTo>
                  <a:lnTo>
                    <a:pt x="37972" y="851788"/>
                  </a:lnTo>
                  <a:lnTo>
                    <a:pt x="37211" y="851788"/>
                  </a:lnTo>
                  <a:lnTo>
                    <a:pt x="37211" y="852551"/>
                  </a:lnTo>
                  <a:lnTo>
                    <a:pt x="36449" y="852551"/>
                  </a:lnTo>
                  <a:lnTo>
                    <a:pt x="36449" y="853313"/>
                  </a:lnTo>
                  <a:lnTo>
                    <a:pt x="35687" y="853313"/>
                  </a:lnTo>
                  <a:lnTo>
                    <a:pt x="35687" y="854075"/>
                  </a:lnTo>
                  <a:lnTo>
                    <a:pt x="35051" y="854075"/>
                  </a:lnTo>
                  <a:lnTo>
                    <a:pt x="35051" y="854837"/>
                  </a:lnTo>
                  <a:lnTo>
                    <a:pt x="34289" y="854837"/>
                  </a:lnTo>
                  <a:lnTo>
                    <a:pt x="34289" y="855599"/>
                  </a:lnTo>
                  <a:lnTo>
                    <a:pt x="33527" y="855599"/>
                  </a:lnTo>
                  <a:lnTo>
                    <a:pt x="33527" y="856233"/>
                  </a:lnTo>
                  <a:lnTo>
                    <a:pt x="32765" y="856233"/>
                  </a:lnTo>
                  <a:lnTo>
                    <a:pt x="32765" y="856995"/>
                  </a:lnTo>
                  <a:lnTo>
                    <a:pt x="32003" y="856995"/>
                  </a:lnTo>
                  <a:lnTo>
                    <a:pt x="32003" y="857757"/>
                  </a:lnTo>
                  <a:lnTo>
                    <a:pt x="31241" y="857757"/>
                  </a:lnTo>
                  <a:lnTo>
                    <a:pt x="31241" y="858519"/>
                  </a:lnTo>
                  <a:lnTo>
                    <a:pt x="30479" y="858519"/>
                  </a:lnTo>
                  <a:lnTo>
                    <a:pt x="30479" y="859282"/>
                  </a:lnTo>
                  <a:lnTo>
                    <a:pt x="29844" y="859282"/>
                  </a:lnTo>
                  <a:lnTo>
                    <a:pt x="29844" y="860806"/>
                  </a:lnTo>
                  <a:lnTo>
                    <a:pt x="29082" y="860806"/>
                  </a:lnTo>
                  <a:lnTo>
                    <a:pt x="29082" y="861440"/>
                  </a:lnTo>
                  <a:lnTo>
                    <a:pt x="28320" y="861440"/>
                  </a:lnTo>
                  <a:lnTo>
                    <a:pt x="28320" y="862202"/>
                  </a:lnTo>
                  <a:lnTo>
                    <a:pt x="27558" y="862202"/>
                  </a:lnTo>
                  <a:lnTo>
                    <a:pt x="27558" y="862964"/>
                  </a:lnTo>
                  <a:lnTo>
                    <a:pt x="26796" y="862964"/>
                  </a:lnTo>
                  <a:lnTo>
                    <a:pt x="26796" y="864488"/>
                  </a:lnTo>
                  <a:lnTo>
                    <a:pt x="26034" y="864488"/>
                  </a:lnTo>
                  <a:lnTo>
                    <a:pt x="26034" y="865251"/>
                  </a:lnTo>
                  <a:lnTo>
                    <a:pt x="25272" y="865251"/>
                  </a:lnTo>
                  <a:lnTo>
                    <a:pt x="25272" y="866775"/>
                  </a:lnTo>
                  <a:lnTo>
                    <a:pt x="24637" y="866775"/>
                  </a:lnTo>
                  <a:lnTo>
                    <a:pt x="24637" y="867410"/>
                  </a:lnTo>
                  <a:lnTo>
                    <a:pt x="23875" y="867410"/>
                  </a:lnTo>
                  <a:lnTo>
                    <a:pt x="23875" y="868171"/>
                  </a:lnTo>
                  <a:lnTo>
                    <a:pt x="23113" y="868171"/>
                  </a:lnTo>
                  <a:lnTo>
                    <a:pt x="23113" y="869695"/>
                  </a:lnTo>
                  <a:lnTo>
                    <a:pt x="22351" y="869695"/>
                  </a:lnTo>
                  <a:lnTo>
                    <a:pt x="22351" y="870457"/>
                  </a:lnTo>
                  <a:lnTo>
                    <a:pt x="21589" y="870457"/>
                  </a:lnTo>
                  <a:lnTo>
                    <a:pt x="21589" y="871982"/>
                  </a:lnTo>
                  <a:lnTo>
                    <a:pt x="20827" y="871982"/>
                  </a:lnTo>
                  <a:lnTo>
                    <a:pt x="20827" y="872617"/>
                  </a:lnTo>
                  <a:lnTo>
                    <a:pt x="20065" y="872617"/>
                  </a:lnTo>
                  <a:lnTo>
                    <a:pt x="20065" y="874140"/>
                  </a:lnTo>
                  <a:lnTo>
                    <a:pt x="19430" y="874140"/>
                  </a:lnTo>
                  <a:lnTo>
                    <a:pt x="19430" y="875664"/>
                  </a:lnTo>
                  <a:lnTo>
                    <a:pt x="18668" y="875664"/>
                  </a:lnTo>
                  <a:lnTo>
                    <a:pt x="18668" y="877188"/>
                  </a:lnTo>
                  <a:lnTo>
                    <a:pt x="17906" y="877188"/>
                  </a:lnTo>
                  <a:lnTo>
                    <a:pt x="17906" y="878586"/>
                  </a:lnTo>
                  <a:lnTo>
                    <a:pt x="17144" y="878586"/>
                  </a:lnTo>
                  <a:lnTo>
                    <a:pt x="17144" y="880110"/>
                  </a:lnTo>
                  <a:lnTo>
                    <a:pt x="16382" y="880110"/>
                  </a:lnTo>
                  <a:lnTo>
                    <a:pt x="16382" y="881633"/>
                  </a:lnTo>
                  <a:lnTo>
                    <a:pt x="15620" y="881633"/>
                  </a:lnTo>
                  <a:lnTo>
                    <a:pt x="15620" y="883031"/>
                  </a:lnTo>
                  <a:lnTo>
                    <a:pt x="14858" y="883031"/>
                  </a:lnTo>
                  <a:lnTo>
                    <a:pt x="14858" y="884555"/>
                  </a:lnTo>
                  <a:lnTo>
                    <a:pt x="14224" y="884555"/>
                  </a:lnTo>
                  <a:lnTo>
                    <a:pt x="14224" y="886840"/>
                  </a:lnTo>
                  <a:lnTo>
                    <a:pt x="13462" y="886840"/>
                  </a:lnTo>
                  <a:lnTo>
                    <a:pt x="13462" y="888238"/>
                  </a:lnTo>
                  <a:lnTo>
                    <a:pt x="12700" y="888238"/>
                  </a:lnTo>
                  <a:lnTo>
                    <a:pt x="12700" y="890524"/>
                  </a:lnTo>
                  <a:lnTo>
                    <a:pt x="11937" y="890524"/>
                  </a:lnTo>
                  <a:lnTo>
                    <a:pt x="11937" y="893444"/>
                  </a:lnTo>
                  <a:lnTo>
                    <a:pt x="11175" y="893444"/>
                  </a:lnTo>
                  <a:lnTo>
                    <a:pt x="11175" y="895731"/>
                  </a:lnTo>
                  <a:lnTo>
                    <a:pt x="10413" y="895731"/>
                  </a:lnTo>
                  <a:lnTo>
                    <a:pt x="10413" y="898651"/>
                  </a:lnTo>
                  <a:lnTo>
                    <a:pt x="9651" y="898651"/>
                  </a:lnTo>
                  <a:lnTo>
                    <a:pt x="9651" y="901700"/>
                  </a:lnTo>
                  <a:lnTo>
                    <a:pt x="9016" y="901700"/>
                  </a:lnTo>
                  <a:lnTo>
                    <a:pt x="9016" y="905382"/>
                  </a:lnTo>
                  <a:lnTo>
                    <a:pt x="8254" y="905382"/>
                  </a:lnTo>
                  <a:lnTo>
                    <a:pt x="8254" y="910589"/>
                  </a:lnTo>
                  <a:lnTo>
                    <a:pt x="7492" y="910589"/>
                  </a:lnTo>
                  <a:lnTo>
                    <a:pt x="7492" y="916558"/>
                  </a:lnTo>
                  <a:lnTo>
                    <a:pt x="6730" y="916558"/>
                  </a:lnTo>
                  <a:lnTo>
                    <a:pt x="6730" y="938149"/>
                  </a:lnTo>
                  <a:lnTo>
                    <a:pt x="7492" y="938149"/>
                  </a:lnTo>
                  <a:lnTo>
                    <a:pt x="7492" y="943356"/>
                  </a:lnTo>
                  <a:lnTo>
                    <a:pt x="8254" y="943356"/>
                  </a:lnTo>
                  <a:lnTo>
                    <a:pt x="8254" y="947038"/>
                  </a:lnTo>
                  <a:lnTo>
                    <a:pt x="9016" y="947038"/>
                  </a:lnTo>
                  <a:lnTo>
                    <a:pt x="9016" y="950087"/>
                  </a:lnTo>
                  <a:lnTo>
                    <a:pt x="9651" y="950087"/>
                  </a:lnTo>
                  <a:lnTo>
                    <a:pt x="9651" y="953769"/>
                  </a:lnTo>
                  <a:lnTo>
                    <a:pt x="10413" y="953769"/>
                  </a:lnTo>
                  <a:lnTo>
                    <a:pt x="10413" y="956056"/>
                  </a:lnTo>
                  <a:lnTo>
                    <a:pt x="11175" y="956056"/>
                  </a:lnTo>
                  <a:lnTo>
                    <a:pt x="11175" y="957452"/>
                  </a:lnTo>
                  <a:lnTo>
                    <a:pt x="11937" y="957452"/>
                  </a:lnTo>
                  <a:lnTo>
                    <a:pt x="11937" y="959738"/>
                  </a:lnTo>
                  <a:lnTo>
                    <a:pt x="12700" y="959738"/>
                  </a:lnTo>
                  <a:lnTo>
                    <a:pt x="12700" y="962025"/>
                  </a:lnTo>
                  <a:lnTo>
                    <a:pt x="13462" y="962025"/>
                  </a:lnTo>
                  <a:lnTo>
                    <a:pt x="13462" y="963421"/>
                  </a:lnTo>
                  <a:lnTo>
                    <a:pt x="14224" y="963421"/>
                  </a:lnTo>
                  <a:lnTo>
                    <a:pt x="14224" y="964945"/>
                  </a:lnTo>
                  <a:lnTo>
                    <a:pt x="14858" y="964945"/>
                  </a:lnTo>
                  <a:lnTo>
                    <a:pt x="14858" y="967232"/>
                  </a:lnTo>
                  <a:lnTo>
                    <a:pt x="15620" y="967232"/>
                  </a:lnTo>
                  <a:lnTo>
                    <a:pt x="15620" y="968629"/>
                  </a:lnTo>
                  <a:lnTo>
                    <a:pt x="16382" y="968629"/>
                  </a:lnTo>
                  <a:lnTo>
                    <a:pt x="16382" y="970152"/>
                  </a:lnTo>
                  <a:lnTo>
                    <a:pt x="17144" y="970152"/>
                  </a:lnTo>
                  <a:lnTo>
                    <a:pt x="17144" y="970914"/>
                  </a:lnTo>
                  <a:lnTo>
                    <a:pt x="17906" y="970914"/>
                  </a:lnTo>
                  <a:lnTo>
                    <a:pt x="17906" y="972438"/>
                  </a:lnTo>
                  <a:lnTo>
                    <a:pt x="18668" y="972438"/>
                  </a:lnTo>
                  <a:lnTo>
                    <a:pt x="18668" y="973836"/>
                  </a:lnTo>
                  <a:lnTo>
                    <a:pt x="19430" y="973836"/>
                  </a:lnTo>
                  <a:lnTo>
                    <a:pt x="19430" y="975360"/>
                  </a:lnTo>
                  <a:lnTo>
                    <a:pt x="20065" y="975360"/>
                  </a:lnTo>
                  <a:lnTo>
                    <a:pt x="20065" y="976121"/>
                  </a:lnTo>
                  <a:lnTo>
                    <a:pt x="20827" y="976121"/>
                  </a:lnTo>
                  <a:lnTo>
                    <a:pt x="20827" y="977645"/>
                  </a:lnTo>
                  <a:lnTo>
                    <a:pt x="21589" y="977645"/>
                  </a:lnTo>
                  <a:lnTo>
                    <a:pt x="21589" y="978281"/>
                  </a:lnTo>
                  <a:lnTo>
                    <a:pt x="22351" y="978281"/>
                  </a:lnTo>
                  <a:lnTo>
                    <a:pt x="22351" y="979805"/>
                  </a:lnTo>
                  <a:lnTo>
                    <a:pt x="23113" y="979805"/>
                  </a:lnTo>
                  <a:lnTo>
                    <a:pt x="23113" y="980567"/>
                  </a:lnTo>
                  <a:lnTo>
                    <a:pt x="23875" y="980567"/>
                  </a:lnTo>
                  <a:lnTo>
                    <a:pt x="23875" y="982090"/>
                  </a:lnTo>
                  <a:lnTo>
                    <a:pt x="24637" y="982090"/>
                  </a:lnTo>
                  <a:lnTo>
                    <a:pt x="24637" y="982852"/>
                  </a:lnTo>
                  <a:lnTo>
                    <a:pt x="25272" y="982852"/>
                  </a:lnTo>
                  <a:lnTo>
                    <a:pt x="25272" y="983488"/>
                  </a:lnTo>
                  <a:lnTo>
                    <a:pt x="26034" y="983488"/>
                  </a:lnTo>
                  <a:lnTo>
                    <a:pt x="26034" y="985012"/>
                  </a:lnTo>
                  <a:lnTo>
                    <a:pt x="26796" y="985012"/>
                  </a:lnTo>
                  <a:lnTo>
                    <a:pt x="26796" y="985774"/>
                  </a:lnTo>
                  <a:lnTo>
                    <a:pt x="27558" y="985774"/>
                  </a:lnTo>
                  <a:lnTo>
                    <a:pt x="27558" y="986536"/>
                  </a:lnTo>
                  <a:lnTo>
                    <a:pt x="28320" y="986536"/>
                  </a:lnTo>
                  <a:lnTo>
                    <a:pt x="28320" y="988060"/>
                  </a:lnTo>
                  <a:lnTo>
                    <a:pt x="29082" y="988060"/>
                  </a:lnTo>
                  <a:lnTo>
                    <a:pt x="29082" y="988694"/>
                  </a:lnTo>
                  <a:lnTo>
                    <a:pt x="29844" y="988694"/>
                  </a:lnTo>
                  <a:lnTo>
                    <a:pt x="29844" y="989457"/>
                  </a:lnTo>
                  <a:lnTo>
                    <a:pt x="30479" y="989457"/>
                  </a:lnTo>
                  <a:lnTo>
                    <a:pt x="30479" y="990219"/>
                  </a:lnTo>
                  <a:lnTo>
                    <a:pt x="31241" y="990219"/>
                  </a:lnTo>
                  <a:lnTo>
                    <a:pt x="31241" y="990981"/>
                  </a:lnTo>
                  <a:lnTo>
                    <a:pt x="32003" y="990981"/>
                  </a:lnTo>
                  <a:lnTo>
                    <a:pt x="32003" y="991743"/>
                  </a:lnTo>
                  <a:lnTo>
                    <a:pt x="32765" y="991743"/>
                  </a:lnTo>
                  <a:lnTo>
                    <a:pt x="32765" y="993267"/>
                  </a:lnTo>
                  <a:lnTo>
                    <a:pt x="33527" y="993267"/>
                  </a:lnTo>
                  <a:lnTo>
                    <a:pt x="33527" y="993901"/>
                  </a:lnTo>
                  <a:lnTo>
                    <a:pt x="34289" y="993901"/>
                  </a:lnTo>
                  <a:lnTo>
                    <a:pt x="34289" y="994663"/>
                  </a:lnTo>
                  <a:lnTo>
                    <a:pt x="35051" y="994663"/>
                  </a:lnTo>
                  <a:lnTo>
                    <a:pt x="35051" y="995426"/>
                  </a:lnTo>
                  <a:lnTo>
                    <a:pt x="35687" y="995426"/>
                  </a:lnTo>
                  <a:lnTo>
                    <a:pt x="35687" y="996188"/>
                  </a:lnTo>
                  <a:lnTo>
                    <a:pt x="36449" y="996188"/>
                  </a:lnTo>
                  <a:lnTo>
                    <a:pt x="36449" y="996950"/>
                  </a:lnTo>
                  <a:lnTo>
                    <a:pt x="37211" y="996950"/>
                  </a:lnTo>
                  <a:lnTo>
                    <a:pt x="37211" y="997712"/>
                  </a:lnTo>
                  <a:lnTo>
                    <a:pt x="37972" y="997712"/>
                  </a:lnTo>
                  <a:lnTo>
                    <a:pt x="37972" y="998474"/>
                  </a:lnTo>
                  <a:lnTo>
                    <a:pt x="38734" y="998474"/>
                  </a:lnTo>
                  <a:lnTo>
                    <a:pt x="38734" y="999108"/>
                  </a:lnTo>
                  <a:lnTo>
                    <a:pt x="39496" y="999108"/>
                  </a:lnTo>
                  <a:lnTo>
                    <a:pt x="39496" y="999870"/>
                  </a:lnTo>
                  <a:lnTo>
                    <a:pt x="41020" y="999870"/>
                  </a:lnTo>
                  <a:lnTo>
                    <a:pt x="41020" y="1000632"/>
                  </a:lnTo>
                  <a:lnTo>
                    <a:pt x="41655" y="1000632"/>
                  </a:lnTo>
                  <a:lnTo>
                    <a:pt x="41655" y="1001394"/>
                  </a:lnTo>
                  <a:lnTo>
                    <a:pt x="42417" y="1001394"/>
                  </a:lnTo>
                  <a:lnTo>
                    <a:pt x="42417" y="1002157"/>
                  </a:lnTo>
                  <a:lnTo>
                    <a:pt x="43179" y="1002157"/>
                  </a:lnTo>
                  <a:lnTo>
                    <a:pt x="43179" y="1002919"/>
                  </a:lnTo>
                  <a:lnTo>
                    <a:pt x="43941" y="1002919"/>
                  </a:lnTo>
                  <a:lnTo>
                    <a:pt x="43941" y="1003681"/>
                  </a:lnTo>
                  <a:lnTo>
                    <a:pt x="44703" y="1003681"/>
                  </a:lnTo>
                  <a:lnTo>
                    <a:pt x="44703" y="1004315"/>
                  </a:lnTo>
                  <a:lnTo>
                    <a:pt x="46227" y="1004315"/>
                  </a:lnTo>
                  <a:lnTo>
                    <a:pt x="46227" y="1005077"/>
                  </a:lnTo>
                  <a:lnTo>
                    <a:pt x="46862" y="1005077"/>
                  </a:lnTo>
                  <a:lnTo>
                    <a:pt x="46862" y="1005839"/>
                  </a:lnTo>
                  <a:lnTo>
                    <a:pt x="47625" y="1005839"/>
                  </a:lnTo>
                  <a:lnTo>
                    <a:pt x="47625" y="1006601"/>
                  </a:lnTo>
                  <a:lnTo>
                    <a:pt x="48387" y="1006601"/>
                  </a:lnTo>
                  <a:lnTo>
                    <a:pt x="48387" y="1007363"/>
                  </a:lnTo>
                  <a:lnTo>
                    <a:pt x="49911" y="1007363"/>
                  </a:lnTo>
                  <a:lnTo>
                    <a:pt x="49911" y="1008126"/>
                  </a:lnTo>
                  <a:lnTo>
                    <a:pt x="50672" y="1008126"/>
                  </a:lnTo>
                  <a:lnTo>
                    <a:pt x="50672" y="1008888"/>
                  </a:lnTo>
                  <a:lnTo>
                    <a:pt x="52069" y="1008888"/>
                  </a:lnTo>
                  <a:lnTo>
                    <a:pt x="52069" y="1009650"/>
                  </a:lnTo>
                  <a:lnTo>
                    <a:pt x="52831" y="1009650"/>
                  </a:lnTo>
                  <a:lnTo>
                    <a:pt x="52831" y="1010285"/>
                  </a:lnTo>
                  <a:lnTo>
                    <a:pt x="54355" y="1010285"/>
                  </a:lnTo>
                  <a:lnTo>
                    <a:pt x="54355" y="1011046"/>
                  </a:lnTo>
                  <a:lnTo>
                    <a:pt x="55117" y="1011046"/>
                  </a:lnTo>
                  <a:lnTo>
                    <a:pt x="55117" y="1011808"/>
                  </a:lnTo>
                  <a:lnTo>
                    <a:pt x="56641" y="1011808"/>
                  </a:lnTo>
                  <a:lnTo>
                    <a:pt x="56641" y="1012570"/>
                  </a:lnTo>
                  <a:lnTo>
                    <a:pt x="58038" y="1012570"/>
                  </a:lnTo>
                  <a:lnTo>
                    <a:pt x="58038" y="1013332"/>
                  </a:lnTo>
                  <a:lnTo>
                    <a:pt x="58800" y="1013332"/>
                  </a:lnTo>
                  <a:lnTo>
                    <a:pt x="58800" y="1014094"/>
                  </a:lnTo>
                  <a:lnTo>
                    <a:pt x="60325" y="1014094"/>
                  </a:lnTo>
                  <a:lnTo>
                    <a:pt x="60325" y="1014857"/>
                  </a:lnTo>
                  <a:lnTo>
                    <a:pt x="61849" y="1014857"/>
                  </a:lnTo>
                  <a:lnTo>
                    <a:pt x="61849" y="1015492"/>
                  </a:lnTo>
                  <a:lnTo>
                    <a:pt x="62483" y="1015492"/>
                  </a:lnTo>
                  <a:lnTo>
                    <a:pt x="62483" y="1016254"/>
                  </a:lnTo>
                  <a:lnTo>
                    <a:pt x="64007" y="1016254"/>
                  </a:lnTo>
                  <a:lnTo>
                    <a:pt x="64007" y="1017015"/>
                  </a:lnTo>
                  <a:lnTo>
                    <a:pt x="65531" y="1017015"/>
                  </a:lnTo>
                  <a:lnTo>
                    <a:pt x="65531" y="1017777"/>
                  </a:lnTo>
                  <a:lnTo>
                    <a:pt x="67055" y="1017777"/>
                  </a:lnTo>
                  <a:lnTo>
                    <a:pt x="67055" y="1018539"/>
                  </a:lnTo>
                  <a:lnTo>
                    <a:pt x="68452" y="1018539"/>
                  </a:lnTo>
                  <a:lnTo>
                    <a:pt x="68452" y="1019301"/>
                  </a:lnTo>
                  <a:lnTo>
                    <a:pt x="69976" y="1019301"/>
                  </a:lnTo>
                  <a:lnTo>
                    <a:pt x="69976" y="1020063"/>
                  </a:lnTo>
                  <a:lnTo>
                    <a:pt x="71500" y="1020063"/>
                  </a:lnTo>
                  <a:lnTo>
                    <a:pt x="71500" y="1020699"/>
                  </a:lnTo>
                  <a:lnTo>
                    <a:pt x="73659" y="1020699"/>
                  </a:lnTo>
                  <a:lnTo>
                    <a:pt x="73659" y="1021461"/>
                  </a:lnTo>
                  <a:lnTo>
                    <a:pt x="75945" y="1021461"/>
                  </a:lnTo>
                  <a:lnTo>
                    <a:pt x="75945" y="1022223"/>
                  </a:lnTo>
                  <a:lnTo>
                    <a:pt x="77469" y="1022223"/>
                  </a:lnTo>
                  <a:lnTo>
                    <a:pt x="77469" y="1022985"/>
                  </a:lnTo>
                  <a:lnTo>
                    <a:pt x="79628" y="1022985"/>
                  </a:lnTo>
                  <a:lnTo>
                    <a:pt x="79628" y="1023746"/>
                  </a:lnTo>
                  <a:lnTo>
                    <a:pt x="81152" y="1023746"/>
                  </a:lnTo>
                  <a:lnTo>
                    <a:pt x="81152" y="1024508"/>
                  </a:lnTo>
                  <a:lnTo>
                    <a:pt x="83312" y="1024508"/>
                  </a:lnTo>
                  <a:lnTo>
                    <a:pt x="83312" y="1025270"/>
                  </a:lnTo>
                  <a:lnTo>
                    <a:pt x="86359" y="1025270"/>
                  </a:lnTo>
                  <a:lnTo>
                    <a:pt x="86359" y="1025906"/>
                  </a:lnTo>
                  <a:lnTo>
                    <a:pt x="88645" y="1025906"/>
                  </a:lnTo>
                  <a:lnTo>
                    <a:pt x="88645" y="1026668"/>
                  </a:lnTo>
                  <a:lnTo>
                    <a:pt x="90804" y="1026668"/>
                  </a:lnTo>
                  <a:lnTo>
                    <a:pt x="90804" y="1027430"/>
                  </a:lnTo>
                  <a:lnTo>
                    <a:pt x="93852" y="1027430"/>
                  </a:lnTo>
                  <a:lnTo>
                    <a:pt x="93852" y="1028192"/>
                  </a:lnTo>
                  <a:lnTo>
                    <a:pt x="97536" y="1028192"/>
                  </a:lnTo>
                  <a:lnTo>
                    <a:pt x="97536" y="1028954"/>
                  </a:lnTo>
                  <a:lnTo>
                    <a:pt x="100456" y="1028954"/>
                  </a:lnTo>
                  <a:lnTo>
                    <a:pt x="100456" y="1029715"/>
                  </a:lnTo>
                  <a:lnTo>
                    <a:pt x="104901" y="1029715"/>
                  </a:lnTo>
                  <a:lnTo>
                    <a:pt x="104901" y="1030477"/>
                  </a:lnTo>
                  <a:lnTo>
                    <a:pt x="110870" y="1030477"/>
                  </a:lnTo>
                  <a:lnTo>
                    <a:pt x="110870" y="1031113"/>
                  </a:lnTo>
                  <a:lnTo>
                    <a:pt x="119125" y="1031113"/>
                  </a:lnTo>
                  <a:lnTo>
                    <a:pt x="119125" y="1031875"/>
                  </a:lnTo>
                  <a:lnTo>
                    <a:pt x="131699" y="1031875"/>
                  </a:lnTo>
                  <a:lnTo>
                    <a:pt x="131699" y="1031113"/>
                  </a:lnTo>
                  <a:lnTo>
                    <a:pt x="139953" y="1031113"/>
                  </a:lnTo>
                  <a:lnTo>
                    <a:pt x="139953" y="1030477"/>
                  </a:lnTo>
                  <a:lnTo>
                    <a:pt x="145922" y="1030477"/>
                  </a:lnTo>
                  <a:lnTo>
                    <a:pt x="145922" y="1029715"/>
                  </a:lnTo>
                  <a:lnTo>
                    <a:pt x="150367" y="1029715"/>
                  </a:lnTo>
                  <a:lnTo>
                    <a:pt x="150367" y="1028954"/>
                  </a:lnTo>
                  <a:lnTo>
                    <a:pt x="153288" y="1028954"/>
                  </a:lnTo>
                  <a:lnTo>
                    <a:pt x="153288" y="1028192"/>
                  </a:lnTo>
                  <a:lnTo>
                    <a:pt x="157099" y="1028192"/>
                  </a:lnTo>
                  <a:lnTo>
                    <a:pt x="157099" y="1027430"/>
                  </a:lnTo>
                  <a:lnTo>
                    <a:pt x="160781" y="1027430"/>
                  </a:lnTo>
                  <a:lnTo>
                    <a:pt x="160781" y="1026668"/>
                  </a:lnTo>
                  <a:lnTo>
                    <a:pt x="162940" y="1026668"/>
                  </a:lnTo>
                  <a:lnTo>
                    <a:pt x="162940" y="1025906"/>
                  </a:lnTo>
                  <a:lnTo>
                    <a:pt x="165988" y="1025906"/>
                  </a:lnTo>
                  <a:lnTo>
                    <a:pt x="165988" y="1025270"/>
                  </a:lnTo>
                  <a:lnTo>
                    <a:pt x="168147" y="1025270"/>
                  </a:lnTo>
                  <a:lnTo>
                    <a:pt x="168147" y="1024508"/>
                  </a:lnTo>
                  <a:lnTo>
                    <a:pt x="170433" y="1024508"/>
                  </a:lnTo>
                  <a:lnTo>
                    <a:pt x="170433" y="1023746"/>
                  </a:lnTo>
                  <a:lnTo>
                    <a:pt x="172719" y="1023746"/>
                  </a:lnTo>
                  <a:lnTo>
                    <a:pt x="172719" y="1022985"/>
                  </a:lnTo>
                  <a:lnTo>
                    <a:pt x="174116" y="1022985"/>
                  </a:lnTo>
                  <a:lnTo>
                    <a:pt x="174116" y="1022223"/>
                  </a:lnTo>
                  <a:lnTo>
                    <a:pt x="176402" y="1022223"/>
                  </a:lnTo>
                  <a:lnTo>
                    <a:pt x="176402" y="1021461"/>
                  </a:lnTo>
                  <a:lnTo>
                    <a:pt x="177926" y="1021461"/>
                  </a:lnTo>
                  <a:lnTo>
                    <a:pt x="177926" y="1020699"/>
                  </a:lnTo>
                  <a:lnTo>
                    <a:pt x="179324" y="1020699"/>
                  </a:lnTo>
                  <a:lnTo>
                    <a:pt x="179324" y="1020063"/>
                  </a:lnTo>
                  <a:lnTo>
                    <a:pt x="181609" y="1020063"/>
                  </a:lnTo>
                  <a:lnTo>
                    <a:pt x="181609" y="1019301"/>
                  </a:lnTo>
                  <a:lnTo>
                    <a:pt x="183133" y="1019301"/>
                  </a:lnTo>
                  <a:lnTo>
                    <a:pt x="183133" y="1018539"/>
                  </a:lnTo>
                  <a:lnTo>
                    <a:pt x="184530" y="1018539"/>
                  </a:lnTo>
                  <a:lnTo>
                    <a:pt x="184530" y="1017777"/>
                  </a:lnTo>
                  <a:lnTo>
                    <a:pt x="186054" y="1017777"/>
                  </a:lnTo>
                  <a:lnTo>
                    <a:pt x="186054" y="1017015"/>
                  </a:lnTo>
                  <a:lnTo>
                    <a:pt x="187578" y="1017015"/>
                  </a:lnTo>
                  <a:lnTo>
                    <a:pt x="187578" y="1016254"/>
                  </a:lnTo>
                  <a:lnTo>
                    <a:pt x="188340" y="1016254"/>
                  </a:lnTo>
                  <a:lnTo>
                    <a:pt x="188340" y="1015492"/>
                  </a:lnTo>
                  <a:lnTo>
                    <a:pt x="189737" y="1015492"/>
                  </a:lnTo>
                  <a:lnTo>
                    <a:pt x="189737" y="1014857"/>
                  </a:lnTo>
                  <a:lnTo>
                    <a:pt x="191262" y="1014857"/>
                  </a:lnTo>
                  <a:lnTo>
                    <a:pt x="191262" y="1014094"/>
                  </a:lnTo>
                  <a:lnTo>
                    <a:pt x="192024" y="1014094"/>
                  </a:lnTo>
                  <a:lnTo>
                    <a:pt x="192024" y="1013332"/>
                  </a:lnTo>
                  <a:lnTo>
                    <a:pt x="193547" y="1013332"/>
                  </a:lnTo>
                  <a:lnTo>
                    <a:pt x="193547" y="1012570"/>
                  </a:lnTo>
                  <a:lnTo>
                    <a:pt x="194944" y="1012570"/>
                  </a:lnTo>
                  <a:lnTo>
                    <a:pt x="194944" y="1011808"/>
                  </a:lnTo>
                  <a:lnTo>
                    <a:pt x="195706" y="1011808"/>
                  </a:lnTo>
                  <a:lnTo>
                    <a:pt x="195706" y="1011046"/>
                  </a:lnTo>
                  <a:lnTo>
                    <a:pt x="197230" y="1011046"/>
                  </a:lnTo>
                  <a:lnTo>
                    <a:pt x="197230" y="1010285"/>
                  </a:lnTo>
                  <a:lnTo>
                    <a:pt x="197992" y="1010285"/>
                  </a:lnTo>
                  <a:lnTo>
                    <a:pt x="197992" y="1009650"/>
                  </a:lnTo>
                  <a:lnTo>
                    <a:pt x="199516" y="1009650"/>
                  </a:lnTo>
                  <a:lnTo>
                    <a:pt x="199516" y="1008888"/>
                  </a:lnTo>
                  <a:lnTo>
                    <a:pt x="200151" y="1008888"/>
                  </a:lnTo>
                  <a:lnTo>
                    <a:pt x="200151" y="1008126"/>
                  </a:lnTo>
                  <a:lnTo>
                    <a:pt x="201675" y="1008126"/>
                  </a:lnTo>
                  <a:lnTo>
                    <a:pt x="201675" y="1007363"/>
                  </a:lnTo>
                  <a:lnTo>
                    <a:pt x="202437" y="1007363"/>
                  </a:lnTo>
                  <a:lnTo>
                    <a:pt x="202437" y="1006601"/>
                  </a:lnTo>
                  <a:lnTo>
                    <a:pt x="203199" y="1006601"/>
                  </a:lnTo>
                  <a:lnTo>
                    <a:pt x="203199" y="1005839"/>
                  </a:lnTo>
                  <a:lnTo>
                    <a:pt x="203962" y="1005839"/>
                  </a:lnTo>
                  <a:lnTo>
                    <a:pt x="203962" y="1005077"/>
                  </a:lnTo>
                  <a:lnTo>
                    <a:pt x="205359" y="1005077"/>
                  </a:lnTo>
                  <a:lnTo>
                    <a:pt x="205359" y="1004315"/>
                  </a:lnTo>
                  <a:lnTo>
                    <a:pt x="206120" y="1004315"/>
                  </a:lnTo>
                  <a:lnTo>
                    <a:pt x="206120" y="1003681"/>
                  </a:lnTo>
                  <a:lnTo>
                    <a:pt x="206883" y="1003681"/>
                  </a:lnTo>
                  <a:lnTo>
                    <a:pt x="206883" y="1002919"/>
                  </a:lnTo>
                  <a:lnTo>
                    <a:pt x="208407" y="1002919"/>
                  </a:lnTo>
                  <a:lnTo>
                    <a:pt x="208407" y="1002157"/>
                  </a:lnTo>
                  <a:lnTo>
                    <a:pt x="209168" y="1002157"/>
                  </a:lnTo>
                  <a:lnTo>
                    <a:pt x="209168" y="1001394"/>
                  </a:lnTo>
                  <a:lnTo>
                    <a:pt x="209931" y="1001394"/>
                  </a:lnTo>
                  <a:lnTo>
                    <a:pt x="209931" y="1000632"/>
                  </a:lnTo>
                  <a:lnTo>
                    <a:pt x="210565" y="1000632"/>
                  </a:lnTo>
                  <a:lnTo>
                    <a:pt x="210565" y="999870"/>
                  </a:lnTo>
                  <a:lnTo>
                    <a:pt x="211327" y="999870"/>
                  </a:lnTo>
                  <a:lnTo>
                    <a:pt x="211327" y="999108"/>
                  </a:lnTo>
                  <a:lnTo>
                    <a:pt x="212089" y="999108"/>
                  </a:lnTo>
                  <a:lnTo>
                    <a:pt x="212089" y="998474"/>
                  </a:lnTo>
                  <a:lnTo>
                    <a:pt x="212851" y="998474"/>
                  </a:lnTo>
                  <a:lnTo>
                    <a:pt x="212851" y="997712"/>
                  </a:lnTo>
                  <a:lnTo>
                    <a:pt x="214375" y="997712"/>
                  </a:lnTo>
                  <a:lnTo>
                    <a:pt x="214375" y="996950"/>
                  </a:lnTo>
                  <a:lnTo>
                    <a:pt x="215137" y="996950"/>
                  </a:lnTo>
                  <a:lnTo>
                    <a:pt x="215137" y="996188"/>
                  </a:lnTo>
                  <a:lnTo>
                    <a:pt x="215772" y="996188"/>
                  </a:lnTo>
                  <a:lnTo>
                    <a:pt x="215772" y="995426"/>
                  </a:lnTo>
                  <a:lnTo>
                    <a:pt x="216535" y="995426"/>
                  </a:lnTo>
                  <a:lnTo>
                    <a:pt x="216535" y="994663"/>
                  </a:lnTo>
                  <a:lnTo>
                    <a:pt x="217296" y="994663"/>
                  </a:lnTo>
                  <a:lnTo>
                    <a:pt x="217296" y="993901"/>
                  </a:lnTo>
                  <a:lnTo>
                    <a:pt x="218059" y="993901"/>
                  </a:lnTo>
                  <a:lnTo>
                    <a:pt x="218059" y="993267"/>
                  </a:lnTo>
                  <a:lnTo>
                    <a:pt x="218820" y="993267"/>
                  </a:lnTo>
                  <a:lnTo>
                    <a:pt x="218820" y="992505"/>
                  </a:lnTo>
                  <a:lnTo>
                    <a:pt x="219583" y="992505"/>
                  </a:lnTo>
                  <a:lnTo>
                    <a:pt x="219583" y="991743"/>
                  </a:lnTo>
                  <a:lnTo>
                    <a:pt x="220344" y="991743"/>
                  </a:lnTo>
                  <a:lnTo>
                    <a:pt x="220344" y="990219"/>
                  </a:lnTo>
                  <a:lnTo>
                    <a:pt x="220980" y="990219"/>
                  </a:lnTo>
                  <a:lnTo>
                    <a:pt x="220980" y="989457"/>
                  </a:lnTo>
                  <a:lnTo>
                    <a:pt x="221741" y="989457"/>
                  </a:lnTo>
                  <a:lnTo>
                    <a:pt x="221741" y="988694"/>
                  </a:lnTo>
                  <a:lnTo>
                    <a:pt x="222503" y="988694"/>
                  </a:lnTo>
                  <a:lnTo>
                    <a:pt x="222503" y="988060"/>
                  </a:lnTo>
                  <a:lnTo>
                    <a:pt x="223265" y="988060"/>
                  </a:lnTo>
                  <a:lnTo>
                    <a:pt x="223265" y="987298"/>
                  </a:lnTo>
                  <a:lnTo>
                    <a:pt x="224027" y="987298"/>
                  </a:lnTo>
                  <a:lnTo>
                    <a:pt x="224027" y="986536"/>
                  </a:lnTo>
                  <a:lnTo>
                    <a:pt x="224789" y="986536"/>
                  </a:lnTo>
                  <a:lnTo>
                    <a:pt x="224789" y="985774"/>
                  </a:lnTo>
                  <a:lnTo>
                    <a:pt x="225551" y="985774"/>
                  </a:lnTo>
                  <a:lnTo>
                    <a:pt x="225551" y="985012"/>
                  </a:lnTo>
                  <a:lnTo>
                    <a:pt x="226187" y="985012"/>
                  </a:lnTo>
                  <a:lnTo>
                    <a:pt x="226187" y="983488"/>
                  </a:lnTo>
                  <a:lnTo>
                    <a:pt x="226948" y="983488"/>
                  </a:lnTo>
                  <a:lnTo>
                    <a:pt x="226948" y="982852"/>
                  </a:lnTo>
                  <a:lnTo>
                    <a:pt x="227711" y="982852"/>
                  </a:lnTo>
                  <a:lnTo>
                    <a:pt x="227711" y="982090"/>
                  </a:lnTo>
                  <a:lnTo>
                    <a:pt x="228472" y="982090"/>
                  </a:lnTo>
                  <a:lnTo>
                    <a:pt x="228472" y="981329"/>
                  </a:lnTo>
                  <a:lnTo>
                    <a:pt x="229235" y="981329"/>
                  </a:lnTo>
                  <a:lnTo>
                    <a:pt x="229235" y="979805"/>
                  </a:lnTo>
                  <a:lnTo>
                    <a:pt x="229996" y="979805"/>
                  </a:lnTo>
                  <a:lnTo>
                    <a:pt x="229996" y="979043"/>
                  </a:lnTo>
                  <a:lnTo>
                    <a:pt x="230759" y="979043"/>
                  </a:lnTo>
                  <a:lnTo>
                    <a:pt x="230759" y="978281"/>
                  </a:lnTo>
                  <a:lnTo>
                    <a:pt x="231520" y="978281"/>
                  </a:lnTo>
                  <a:lnTo>
                    <a:pt x="231520" y="976883"/>
                  </a:lnTo>
                  <a:lnTo>
                    <a:pt x="232156" y="976883"/>
                  </a:lnTo>
                  <a:lnTo>
                    <a:pt x="232156" y="976121"/>
                  </a:lnTo>
                  <a:lnTo>
                    <a:pt x="232917" y="976121"/>
                  </a:lnTo>
                  <a:lnTo>
                    <a:pt x="232917" y="974598"/>
                  </a:lnTo>
                  <a:lnTo>
                    <a:pt x="233680" y="974598"/>
                  </a:lnTo>
                  <a:lnTo>
                    <a:pt x="233680" y="973836"/>
                  </a:lnTo>
                  <a:lnTo>
                    <a:pt x="234441" y="973836"/>
                  </a:lnTo>
                  <a:lnTo>
                    <a:pt x="234441" y="972438"/>
                  </a:lnTo>
                  <a:lnTo>
                    <a:pt x="235203" y="972438"/>
                  </a:lnTo>
                  <a:lnTo>
                    <a:pt x="235203" y="971676"/>
                  </a:lnTo>
                  <a:lnTo>
                    <a:pt x="235965" y="971676"/>
                  </a:lnTo>
                  <a:lnTo>
                    <a:pt x="235965" y="970152"/>
                  </a:lnTo>
                  <a:lnTo>
                    <a:pt x="236727" y="970152"/>
                  </a:lnTo>
                  <a:lnTo>
                    <a:pt x="236727" y="968629"/>
                  </a:lnTo>
                  <a:lnTo>
                    <a:pt x="237362" y="968629"/>
                  </a:lnTo>
                  <a:lnTo>
                    <a:pt x="237362" y="967232"/>
                  </a:lnTo>
                  <a:lnTo>
                    <a:pt x="238124" y="967232"/>
                  </a:lnTo>
                  <a:lnTo>
                    <a:pt x="238124" y="965707"/>
                  </a:lnTo>
                  <a:lnTo>
                    <a:pt x="238887" y="965707"/>
                  </a:lnTo>
                  <a:lnTo>
                    <a:pt x="238887" y="964183"/>
                  </a:lnTo>
                  <a:lnTo>
                    <a:pt x="239648" y="964183"/>
                  </a:lnTo>
                  <a:lnTo>
                    <a:pt x="239648" y="962025"/>
                  </a:lnTo>
                  <a:lnTo>
                    <a:pt x="240411" y="962025"/>
                  </a:lnTo>
                  <a:lnTo>
                    <a:pt x="240411" y="959738"/>
                  </a:lnTo>
                  <a:lnTo>
                    <a:pt x="241172" y="959738"/>
                  </a:lnTo>
                  <a:lnTo>
                    <a:pt x="241172" y="958214"/>
                  </a:lnTo>
                  <a:lnTo>
                    <a:pt x="241935" y="958214"/>
                  </a:lnTo>
                  <a:lnTo>
                    <a:pt x="241935" y="955294"/>
                  </a:lnTo>
                  <a:lnTo>
                    <a:pt x="242569" y="955294"/>
                  </a:lnTo>
                  <a:lnTo>
                    <a:pt x="242569" y="951483"/>
                  </a:lnTo>
                  <a:lnTo>
                    <a:pt x="243332" y="951483"/>
                  </a:lnTo>
                  <a:lnTo>
                    <a:pt x="243332" y="947038"/>
                  </a:lnTo>
                  <a:lnTo>
                    <a:pt x="244093" y="947038"/>
                  </a:lnTo>
                  <a:lnTo>
                    <a:pt x="244093" y="941069"/>
                  </a:lnTo>
                  <a:lnTo>
                    <a:pt x="244856" y="941069"/>
                  </a:lnTo>
                  <a:lnTo>
                    <a:pt x="244856" y="935863"/>
                  </a:lnTo>
                  <a:lnTo>
                    <a:pt x="245617" y="935863"/>
                  </a:lnTo>
                  <a:lnTo>
                    <a:pt x="245617" y="930020"/>
                  </a:lnTo>
                  <a:lnTo>
                    <a:pt x="246380" y="930020"/>
                  </a:lnTo>
                  <a:lnTo>
                    <a:pt x="246380" y="912113"/>
                  </a:lnTo>
                  <a:close/>
                </a:path>
                <a:path w="257809" h="1475104">
                  <a:moveTo>
                    <a:pt x="247141" y="496569"/>
                  </a:moveTo>
                  <a:lnTo>
                    <a:pt x="246380" y="496569"/>
                  </a:lnTo>
                  <a:lnTo>
                    <a:pt x="246380" y="483107"/>
                  </a:lnTo>
                  <a:lnTo>
                    <a:pt x="245617" y="483107"/>
                  </a:lnTo>
                  <a:lnTo>
                    <a:pt x="245617" y="472694"/>
                  </a:lnTo>
                  <a:lnTo>
                    <a:pt x="244856" y="472694"/>
                  </a:lnTo>
                  <a:lnTo>
                    <a:pt x="244856" y="463042"/>
                  </a:lnTo>
                  <a:lnTo>
                    <a:pt x="244093" y="463042"/>
                  </a:lnTo>
                  <a:lnTo>
                    <a:pt x="244093" y="451104"/>
                  </a:lnTo>
                  <a:lnTo>
                    <a:pt x="243332" y="451104"/>
                  </a:lnTo>
                  <a:lnTo>
                    <a:pt x="243332" y="442213"/>
                  </a:lnTo>
                  <a:lnTo>
                    <a:pt x="242569" y="442213"/>
                  </a:lnTo>
                  <a:lnTo>
                    <a:pt x="242569" y="439293"/>
                  </a:lnTo>
                  <a:lnTo>
                    <a:pt x="241935" y="439293"/>
                  </a:lnTo>
                  <a:lnTo>
                    <a:pt x="241935" y="437006"/>
                  </a:lnTo>
                  <a:lnTo>
                    <a:pt x="241172" y="437006"/>
                  </a:lnTo>
                  <a:lnTo>
                    <a:pt x="241172" y="435482"/>
                  </a:lnTo>
                  <a:lnTo>
                    <a:pt x="240411" y="435482"/>
                  </a:lnTo>
                  <a:lnTo>
                    <a:pt x="240411" y="434720"/>
                  </a:lnTo>
                  <a:lnTo>
                    <a:pt x="239648" y="434720"/>
                  </a:lnTo>
                  <a:lnTo>
                    <a:pt x="239648" y="433324"/>
                  </a:lnTo>
                  <a:lnTo>
                    <a:pt x="238887" y="433324"/>
                  </a:lnTo>
                  <a:lnTo>
                    <a:pt x="238887" y="432562"/>
                  </a:lnTo>
                  <a:lnTo>
                    <a:pt x="238124" y="432562"/>
                  </a:lnTo>
                  <a:lnTo>
                    <a:pt x="238124" y="431800"/>
                  </a:lnTo>
                  <a:lnTo>
                    <a:pt x="237362" y="431800"/>
                  </a:lnTo>
                  <a:lnTo>
                    <a:pt x="237362" y="431038"/>
                  </a:lnTo>
                  <a:lnTo>
                    <a:pt x="236727" y="431038"/>
                  </a:lnTo>
                  <a:lnTo>
                    <a:pt x="236727" y="430275"/>
                  </a:lnTo>
                  <a:lnTo>
                    <a:pt x="235965" y="430275"/>
                  </a:lnTo>
                  <a:lnTo>
                    <a:pt x="235965" y="429513"/>
                  </a:lnTo>
                  <a:lnTo>
                    <a:pt x="234441" y="429513"/>
                  </a:lnTo>
                  <a:lnTo>
                    <a:pt x="234441" y="428879"/>
                  </a:lnTo>
                  <a:lnTo>
                    <a:pt x="233680" y="428879"/>
                  </a:lnTo>
                  <a:lnTo>
                    <a:pt x="233680" y="428117"/>
                  </a:lnTo>
                  <a:lnTo>
                    <a:pt x="232156" y="428117"/>
                  </a:lnTo>
                  <a:lnTo>
                    <a:pt x="232156" y="427355"/>
                  </a:lnTo>
                  <a:lnTo>
                    <a:pt x="230759" y="427355"/>
                  </a:lnTo>
                  <a:lnTo>
                    <a:pt x="230759" y="426593"/>
                  </a:lnTo>
                  <a:lnTo>
                    <a:pt x="227711" y="426593"/>
                  </a:lnTo>
                  <a:lnTo>
                    <a:pt x="227711" y="425831"/>
                  </a:lnTo>
                  <a:lnTo>
                    <a:pt x="218820" y="425831"/>
                  </a:lnTo>
                  <a:lnTo>
                    <a:pt x="218820" y="426593"/>
                  </a:lnTo>
                  <a:lnTo>
                    <a:pt x="214375" y="426593"/>
                  </a:lnTo>
                  <a:lnTo>
                    <a:pt x="214375" y="427355"/>
                  </a:lnTo>
                  <a:lnTo>
                    <a:pt x="203962" y="427355"/>
                  </a:lnTo>
                  <a:lnTo>
                    <a:pt x="203962" y="428117"/>
                  </a:lnTo>
                  <a:lnTo>
                    <a:pt x="193547" y="428117"/>
                  </a:lnTo>
                  <a:lnTo>
                    <a:pt x="193547" y="428879"/>
                  </a:lnTo>
                  <a:lnTo>
                    <a:pt x="180847" y="428879"/>
                  </a:lnTo>
                  <a:lnTo>
                    <a:pt x="180847" y="429513"/>
                  </a:lnTo>
                  <a:lnTo>
                    <a:pt x="166750" y="429513"/>
                  </a:lnTo>
                  <a:lnTo>
                    <a:pt x="166750" y="430275"/>
                  </a:lnTo>
                  <a:lnTo>
                    <a:pt x="148843" y="430275"/>
                  </a:lnTo>
                  <a:lnTo>
                    <a:pt x="148843" y="431038"/>
                  </a:lnTo>
                  <a:lnTo>
                    <a:pt x="118363" y="431038"/>
                  </a:lnTo>
                  <a:lnTo>
                    <a:pt x="118363" y="431800"/>
                  </a:lnTo>
                  <a:lnTo>
                    <a:pt x="30479" y="431800"/>
                  </a:lnTo>
                  <a:lnTo>
                    <a:pt x="30479" y="431038"/>
                  </a:lnTo>
                  <a:lnTo>
                    <a:pt x="26796" y="431038"/>
                  </a:lnTo>
                  <a:lnTo>
                    <a:pt x="26796" y="431800"/>
                  </a:lnTo>
                  <a:lnTo>
                    <a:pt x="21589" y="431800"/>
                  </a:lnTo>
                  <a:lnTo>
                    <a:pt x="21589" y="432562"/>
                  </a:lnTo>
                  <a:lnTo>
                    <a:pt x="19430" y="432562"/>
                  </a:lnTo>
                  <a:lnTo>
                    <a:pt x="19430" y="433324"/>
                  </a:lnTo>
                  <a:lnTo>
                    <a:pt x="17906" y="433324"/>
                  </a:lnTo>
                  <a:lnTo>
                    <a:pt x="17906" y="434086"/>
                  </a:lnTo>
                  <a:lnTo>
                    <a:pt x="16382" y="434086"/>
                  </a:lnTo>
                  <a:lnTo>
                    <a:pt x="16382" y="434720"/>
                  </a:lnTo>
                  <a:lnTo>
                    <a:pt x="15620" y="434720"/>
                  </a:lnTo>
                  <a:lnTo>
                    <a:pt x="15620" y="435482"/>
                  </a:lnTo>
                  <a:lnTo>
                    <a:pt x="14224" y="435482"/>
                  </a:lnTo>
                  <a:lnTo>
                    <a:pt x="14224" y="436244"/>
                  </a:lnTo>
                  <a:lnTo>
                    <a:pt x="13462" y="436244"/>
                  </a:lnTo>
                  <a:lnTo>
                    <a:pt x="13462" y="437006"/>
                  </a:lnTo>
                  <a:lnTo>
                    <a:pt x="12700" y="437006"/>
                  </a:lnTo>
                  <a:lnTo>
                    <a:pt x="12700" y="437769"/>
                  </a:lnTo>
                  <a:lnTo>
                    <a:pt x="11937" y="437769"/>
                  </a:lnTo>
                  <a:lnTo>
                    <a:pt x="11937" y="438531"/>
                  </a:lnTo>
                  <a:lnTo>
                    <a:pt x="11175" y="438531"/>
                  </a:lnTo>
                  <a:lnTo>
                    <a:pt x="11175" y="439293"/>
                  </a:lnTo>
                  <a:lnTo>
                    <a:pt x="10413" y="439293"/>
                  </a:lnTo>
                  <a:lnTo>
                    <a:pt x="10413" y="440689"/>
                  </a:lnTo>
                  <a:lnTo>
                    <a:pt x="9651" y="440689"/>
                  </a:lnTo>
                  <a:lnTo>
                    <a:pt x="9651" y="441451"/>
                  </a:lnTo>
                  <a:lnTo>
                    <a:pt x="9016" y="441451"/>
                  </a:lnTo>
                  <a:lnTo>
                    <a:pt x="9016" y="442975"/>
                  </a:lnTo>
                  <a:lnTo>
                    <a:pt x="8254" y="442975"/>
                  </a:lnTo>
                  <a:lnTo>
                    <a:pt x="8254" y="445262"/>
                  </a:lnTo>
                  <a:lnTo>
                    <a:pt x="7492" y="445262"/>
                  </a:lnTo>
                  <a:lnTo>
                    <a:pt x="7492" y="448182"/>
                  </a:lnTo>
                  <a:lnTo>
                    <a:pt x="6730" y="448182"/>
                  </a:lnTo>
                  <a:lnTo>
                    <a:pt x="6730" y="453389"/>
                  </a:lnTo>
                  <a:lnTo>
                    <a:pt x="7492" y="453389"/>
                  </a:lnTo>
                  <a:lnTo>
                    <a:pt x="7492" y="457073"/>
                  </a:lnTo>
                  <a:lnTo>
                    <a:pt x="8254" y="457073"/>
                  </a:lnTo>
                  <a:lnTo>
                    <a:pt x="8254" y="458596"/>
                  </a:lnTo>
                  <a:lnTo>
                    <a:pt x="9016" y="458596"/>
                  </a:lnTo>
                  <a:lnTo>
                    <a:pt x="9016" y="460120"/>
                  </a:lnTo>
                  <a:lnTo>
                    <a:pt x="9651" y="460120"/>
                  </a:lnTo>
                  <a:lnTo>
                    <a:pt x="9651" y="461518"/>
                  </a:lnTo>
                  <a:lnTo>
                    <a:pt x="10413" y="461518"/>
                  </a:lnTo>
                  <a:lnTo>
                    <a:pt x="10413" y="463042"/>
                  </a:lnTo>
                  <a:lnTo>
                    <a:pt x="11175" y="463042"/>
                  </a:lnTo>
                  <a:lnTo>
                    <a:pt x="11175" y="463804"/>
                  </a:lnTo>
                  <a:lnTo>
                    <a:pt x="11937" y="463804"/>
                  </a:lnTo>
                  <a:lnTo>
                    <a:pt x="11937" y="464565"/>
                  </a:lnTo>
                  <a:lnTo>
                    <a:pt x="12700" y="464565"/>
                  </a:lnTo>
                  <a:lnTo>
                    <a:pt x="12700" y="465327"/>
                  </a:lnTo>
                  <a:lnTo>
                    <a:pt x="13462" y="465327"/>
                  </a:lnTo>
                  <a:lnTo>
                    <a:pt x="13462" y="466089"/>
                  </a:lnTo>
                  <a:lnTo>
                    <a:pt x="14224" y="466089"/>
                  </a:lnTo>
                  <a:lnTo>
                    <a:pt x="14224" y="466725"/>
                  </a:lnTo>
                  <a:lnTo>
                    <a:pt x="14858" y="466725"/>
                  </a:lnTo>
                  <a:lnTo>
                    <a:pt x="14858" y="467487"/>
                  </a:lnTo>
                  <a:lnTo>
                    <a:pt x="16382" y="467487"/>
                  </a:lnTo>
                  <a:lnTo>
                    <a:pt x="16382" y="468249"/>
                  </a:lnTo>
                  <a:lnTo>
                    <a:pt x="17144" y="468249"/>
                  </a:lnTo>
                  <a:lnTo>
                    <a:pt x="17144" y="469011"/>
                  </a:lnTo>
                  <a:lnTo>
                    <a:pt x="18668" y="469011"/>
                  </a:lnTo>
                  <a:lnTo>
                    <a:pt x="18668" y="469773"/>
                  </a:lnTo>
                  <a:lnTo>
                    <a:pt x="20827" y="469773"/>
                  </a:lnTo>
                  <a:lnTo>
                    <a:pt x="20827" y="470535"/>
                  </a:lnTo>
                  <a:lnTo>
                    <a:pt x="26034" y="470535"/>
                  </a:lnTo>
                  <a:lnTo>
                    <a:pt x="26034" y="471296"/>
                  </a:lnTo>
                  <a:lnTo>
                    <a:pt x="81914" y="471296"/>
                  </a:lnTo>
                  <a:lnTo>
                    <a:pt x="81914" y="471931"/>
                  </a:lnTo>
                  <a:lnTo>
                    <a:pt x="82676" y="471931"/>
                  </a:lnTo>
                  <a:lnTo>
                    <a:pt x="82676" y="477900"/>
                  </a:lnTo>
                  <a:lnTo>
                    <a:pt x="83312" y="477900"/>
                  </a:lnTo>
                  <a:lnTo>
                    <a:pt x="83312" y="489838"/>
                  </a:lnTo>
                  <a:lnTo>
                    <a:pt x="84074" y="489838"/>
                  </a:lnTo>
                  <a:lnTo>
                    <a:pt x="84074" y="496569"/>
                  </a:lnTo>
                  <a:lnTo>
                    <a:pt x="84836" y="496569"/>
                  </a:lnTo>
                  <a:lnTo>
                    <a:pt x="84836" y="502538"/>
                  </a:lnTo>
                  <a:lnTo>
                    <a:pt x="85597" y="502538"/>
                  </a:lnTo>
                  <a:lnTo>
                    <a:pt x="85597" y="509143"/>
                  </a:lnTo>
                  <a:lnTo>
                    <a:pt x="86359" y="509143"/>
                  </a:lnTo>
                  <a:lnTo>
                    <a:pt x="86359" y="513714"/>
                  </a:lnTo>
                  <a:lnTo>
                    <a:pt x="87121" y="513714"/>
                  </a:lnTo>
                  <a:lnTo>
                    <a:pt x="87121" y="518160"/>
                  </a:lnTo>
                  <a:lnTo>
                    <a:pt x="87883" y="518160"/>
                  </a:lnTo>
                  <a:lnTo>
                    <a:pt x="87883" y="521843"/>
                  </a:lnTo>
                  <a:lnTo>
                    <a:pt x="88645" y="521843"/>
                  </a:lnTo>
                  <a:lnTo>
                    <a:pt x="88645" y="524763"/>
                  </a:lnTo>
                  <a:lnTo>
                    <a:pt x="89280" y="524763"/>
                  </a:lnTo>
                  <a:lnTo>
                    <a:pt x="89280" y="527050"/>
                  </a:lnTo>
                  <a:lnTo>
                    <a:pt x="90042" y="527050"/>
                  </a:lnTo>
                  <a:lnTo>
                    <a:pt x="90042" y="529336"/>
                  </a:lnTo>
                  <a:lnTo>
                    <a:pt x="90804" y="529336"/>
                  </a:lnTo>
                  <a:lnTo>
                    <a:pt x="90804" y="531494"/>
                  </a:lnTo>
                  <a:lnTo>
                    <a:pt x="91566" y="531494"/>
                  </a:lnTo>
                  <a:lnTo>
                    <a:pt x="91566" y="533781"/>
                  </a:lnTo>
                  <a:lnTo>
                    <a:pt x="92328" y="533781"/>
                  </a:lnTo>
                  <a:lnTo>
                    <a:pt x="92328" y="535177"/>
                  </a:lnTo>
                  <a:lnTo>
                    <a:pt x="93090" y="535177"/>
                  </a:lnTo>
                  <a:lnTo>
                    <a:pt x="93090" y="537463"/>
                  </a:lnTo>
                  <a:lnTo>
                    <a:pt x="93852" y="537463"/>
                  </a:lnTo>
                  <a:lnTo>
                    <a:pt x="93852" y="539750"/>
                  </a:lnTo>
                  <a:lnTo>
                    <a:pt x="94487" y="539750"/>
                  </a:lnTo>
                  <a:lnTo>
                    <a:pt x="94487" y="541146"/>
                  </a:lnTo>
                  <a:lnTo>
                    <a:pt x="95250" y="541146"/>
                  </a:lnTo>
                  <a:lnTo>
                    <a:pt x="95250" y="543432"/>
                  </a:lnTo>
                  <a:lnTo>
                    <a:pt x="96012" y="543432"/>
                  </a:lnTo>
                  <a:lnTo>
                    <a:pt x="96012" y="544957"/>
                  </a:lnTo>
                  <a:lnTo>
                    <a:pt x="96774" y="544957"/>
                  </a:lnTo>
                  <a:lnTo>
                    <a:pt x="96774" y="547115"/>
                  </a:lnTo>
                  <a:lnTo>
                    <a:pt x="97536" y="547115"/>
                  </a:lnTo>
                  <a:lnTo>
                    <a:pt x="97536" y="548639"/>
                  </a:lnTo>
                  <a:lnTo>
                    <a:pt x="98297" y="548639"/>
                  </a:lnTo>
                  <a:lnTo>
                    <a:pt x="98297" y="550163"/>
                  </a:lnTo>
                  <a:lnTo>
                    <a:pt x="99059" y="550163"/>
                  </a:lnTo>
                  <a:lnTo>
                    <a:pt x="99059" y="552323"/>
                  </a:lnTo>
                  <a:lnTo>
                    <a:pt x="99694" y="552323"/>
                  </a:lnTo>
                  <a:lnTo>
                    <a:pt x="99694" y="553846"/>
                  </a:lnTo>
                  <a:lnTo>
                    <a:pt x="100456" y="553846"/>
                  </a:lnTo>
                  <a:lnTo>
                    <a:pt x="100456" y="555370"/>
                  </a:lnTo>
                  <a:lnTo>
                    <a:pt x="101218" y="555370"/>
                  </a:lnTo>
                  <a:lnTo>
                    <a:pt x="101218" y="556132"/>
                  </a:lnTo>
                  <a:lnTo>
                    <a:pt x="101980" y="556132"/>
                  </a:lnTo>
                  <a:lnTo>
                    <a:pt x="101980" y="557530"/>
                  </a:lnTo>
                  <a:lnTo>
                    <a:pt x="102742" y="557530"/>
                  </a:lnTo>
                  <a:lnTo>
                    <a:pt x="102742" y="559054"/>
                  </a:lnTo>
                  <a:lnTo>
                    <a:pt x="103504" y="559054"/>
                  </a:lnTo>
                  <a:lnTo>
                    <a:pt x="103504" y="560577"/>
                  </a:lnTo>
                  <a:lnTo>
                    <a:pt x="104266" y="560577"/>
                  </a:lnTo>
                  <a:lnTo>
                    <a:pt x="104266" y="561339"/>
                  </a:lnTo>
                  <a:lnTo>
                    <a:pt x="104901" y="561339"/>
                  </a:lnTo>
                  <a:lnTo>
                    <a:pt x="104901" y="562737"/>
                  </a:lnTo>
                  <a:lnTo>
                    <a:pt x="105663" y="562737"/>
                  </a:lnTo>
                  <a:lnTo>
                    <a:pt x="105663" y="563499"/>
                  </a:lnTo>
                  <a:lnTo>
                    <a:pt x="106425" y="563499"/>
                  </a:lnTo>
                  <a:lnTo>
                    <a:pt x="106425" y="565023"/>
                  </a:lnTo>
                  <a:lnTo>
                    <a:pt x="107187" y="565023"/>
                  </a:lnTo>
                  <a:lnTo>
                    <a:pt x="107187" y="565785"/>
                  </a:lnTo>
                  <a:lnTo>
                    <a:pt x="107950" y="565785"/>
                  </a:lnTo>
                  <a:lnTo>
                    <a:pt x="107950" y="566546"/>
                  </a:lnTo>
                  <a:lnTo>
                    <a:pt x="108712" y="566546"/>
                  </a:lnTo>
                  <a:lnTo>
                    <a:pt x="108712" y="567944"/>
                  </a:lnTo>
                  <a:lnTo>
                    <a:pt x="109474" y="567944"/>
                  </a:lnTo>
                  <a:lnTo>
                    <a:pt x="109474" y="568706"/>
                  </a:lnTo>
                  <a:lnTo>
                    <a:pt x="110108" y="568706"/>
                  </a:lnTo>
                  <a:lnTo>
                    <a:pt x="110108" y="569468"/>
                  </a:lnTo>
                  <a:lnTo>
                    <a:pt x="110870" y="569468"/>
                  </a:lnTo>
                  <a:lnTo>
                    <a:pt x="110870" y="570230"/>
                  </a:lnTo>
                  <a:lnTo>
                    <a:pt x="111632" y="570230"/>
                  </a:lnTo>
                  <a:lnTo>
                    <a:pt x="111632" y="570992"/>
                  </a:lnTo>
                  <a:lnTo>
                    <a:pt x="112394" y="570992"/>
                  </a:lnTo>
                  <a:lnTo>
                    <a:pt x="112394" y="571754"/>
                  </a:lnTo>
                  <a:lnTo>
                    <a:pt x="113156" y="571754"/>
                  </a:lnTo>
                  <a:lnTo>
                    <a:pt x="113156" y="573151"/>
                  </a:lnTo>
                  <a:lnTo>
                    <a:pt x="113918" y="573151"/>
                  </a:lnTo>
                  <a:lnTo>
                    <a:pt x="113918" y="573913"/>
                  </a:lnTo>
                  <a:lnTo>
                    <a:pt x="114680" y="573913"/>
                  </a:lnTo>
                  <a:lnTo>
                    <a:pt x="114680" y="574675"/>
                  </a:lnTo>
                  <a:lnTo>
                    <a:pt x="115315" y="574675"/>
                  </a:lnTo>
                  <a:lnTo>
                    <a:pt x="115315" y="575437"/>
                  </a:lnTo>
                  <a:lnTo>
                    <a:pt x="116077" y="575437"/>
                  </a:lnTo>
                  <a:lnTo>
                    <a:pt x="116077" y="576199"/>
                  </a:lnTo>
                  <a:lnTo>
                    <a:pt x="116839" y="576199"/>
                  </a:lnTo>
                  <a:lnTo>
                    <a:pt x="116839" y="576961"/>
                  </a:lnTo>
                  <a:lnTo>
                    <a:pt x="117601" y="576961"/>
                  </a:lnTo>
                  <a:lnTo>
                    <a:pt x="117601" y="577595"/>
                  </a:lnTo>
                  <a:lnTo>
                    <a:pt x="118363" y="577595"/>
                  </a:lnTo>
                  <a:lnTo>
                    <a:pt x="118363" y="578357"/>
                  </a:lnTo>
                  <a:lnTo>
                    <a:pt x="119887" y="578357"/>
                  </a:lnTo>
                  <a:lnTo>
                    <a:pt x="119887" y="579119"/>
                  </a:lnTo>
                  <a:lnTo>
                    <a:pt x="120522" y="579119"/>
                  </a:lnTo>
                  <a:lnTo>
                    <a:pt x="120522" y="579882"/>
                  </a:lnTo>
                  <a:lnTo>
                    <a:pt x="121284" y="579882"/>
                  </a:lnTo>
                  <a:lnTo>
                    <a:pt x="121284" y="580644"/>
                  </a:lnTo>
                  <a:lnTo>
                    <a:pt x="122046" y="580644"/>
                  </a:lnTo>
                  <a:lnTo>
                    <a:pt x="122046" y="581406"/>
                  </a:lnTo>
                  <a:lnTo>
                    <a:pt x="122808" y="581406"/>
                  </a:lnTo>
                  <a:lnTo>
                    <a:pt x="122808" y="582168"/>
                  </a:lnTo>
                  <a:lnTo>
                    <a:pt x="124332" y="582168"/>
                  </a:lnTo>
                  <a:lnTo>
                    <a:pt x="124332" y="582802"/>
                  </a:lnTo>
                  <a:lnTo>
                    <a:pt x="125094" y="582802"/>
                  </a:lnTo>
                  <a:lnTo>
                    <a:pt x="125094" y="583564"/>
                  </a:lnTo>
                  <a:lnTo>
                    <a:pt x="125729" y="583564"/>
                  </a:lnTo>
                  <a:lnTo>
                    <a:pt x="125729" y="584326"/>
                  </a:lnTo>
                  <a:lnTo>
                    <a:pt x="126491" y="584326"/>
                  </a:lnTo>
                  <a:lnTo>
                    <a:pt x="126491" y="585088"/>
                  </a:lnTo>
                  <a:lnTo>
                    <a:pt x="128015" y="585088"/>
                  </a:lnTo>
                  <a:lnTo>
                    <a:pt x="128015" y="585851"/>
                  </a:lnTo>
                  <a:lnTo>
                    <a:pt x="128777" y="585851"/>
                  </a:lnTo>
                  <a:lnTo>
                    <a:pt x="128777" y="586613"/>
                  </a:lnTo>
                  <a:lnTo>
                    <a:pt x="130301" y="586613"/>
                  </a:lnTo>
                  <a:lnTo>
                    <a:pt x="130301" y="587375"/>
                  </a:lnTo>
                  <a:lnTo>
                    <a:pt x="130937" y="587375"/>
                  </a:lnTo>
                  <a:lnTo>
                    <a:pt x="130937" y="588137"/>
                  </a:lnTo>
                  <a:lnTo>
                    <a:pt x="132461" y="588137"/>
                  </a:lnTo>
                  <a:lnTo>
                    <a:pt x="132461" y="588771"/>
                  </a:lnTo>
                  <a:lnTo>
                    <a:pt x="133984" y="588771"/>
                  </a:lnTo>
                  <a:lnTo>
                    <a:pt x="133984" y="589533"/>
                  </a:lnTo>
                  <a:lnTo>
                    <a:pt x="135508" y="589533"/>
                  </a:lnTo>
                  <a:lnTo>
                    <a:pt x="135508" y="590295"/>
                  </a:lnTo>
                  <a:lnTo>
                    <a:pt x="136905" y="590295"/>
                  </a:lnTo>
                  <a:lnTo>
                    <a:pt x="136905" y="591057"/>
                  </a:lnTo>
                  <a:lnTo>
                    <a:pt x="138429" y="591057"/>
                  </a:lnTo>
                  <a:lnTo>
                    <a:pt x="138429" y="591819"/>
                  </a:lnTo>
                  <a:lnTo>
                    <a:pt x="139953" y="591819"/>
                  </a:lnTo>
                  <a:lnTo>
                    <a:pt x="139953" y="592582"/>
                  </a:lnTo>
                  <a:lnTo>
                    <a:pt x="141477" y="592582"/>
                  </a:lnTo>
                  <a:lnTo>
                    <a:pt x="141477" y="593344"/>
                  </a:lnTo>
                  <a:lnTo>
                    <a:pt x="143637" y="593344"/>
                  </a:lnTo>
                  <a:lnTo>
                    <a:pt x="143637" y="593979"/>
                  </a:lnTo>
                  <a:lnTo>
                    <a:pt x="145161" y="593979"/>
                  </a:lnTo>
                  <a:lnTo>
                    <a:pt x="145161" y="594740"/>
                  </a:lnTo>
                  <a:lnTo>
                    <a:pt x="148081" y="594740"/>
                  </a:lnTo>
                  <a:lnTo>
                    <a:pt x="148081" y="595502"/>
                  </a:lnTo>
                  <a:lnTo>
                    <a:pt x="151129" y="595502"/>
                  </a:lnTo>
                  <a:lnTo>
                    <a:pt x="151129" y="596264"/>
                  </a:lnTo>
                  <a:lnTo>
                    <a:pt x="154812" y="596264"/>
                  </a:lnTo>
                  <a:lnTo>
                    <a:pt x="154812" y="597026"/>
                  </a:lnTo>
                  <a:lnTo>
                    <a:pt x="158495" y="597026"/>
                  </a:lnTo>
                  <a:lnTo>
                    <a:pt x="158495" y="597788"/>
                  </a:lnTo>
                  <a:lnTo>
                    <a:pt x="176402" y="597788"/>
                  </a:lnTo>
                  <a:lnTo>
                    <a:pt x="176402" y="597026"/>
                  </a:lnTo>
                  <a:lnTo>
                    <a:pt x="180086" y="597026"/>
                  </a:lnTo>
                  <a:lnTo>
                    <a:pt x="180086" y="596264"/>
                  </a:lnTo>
                  <a:lnTo>
                    <a:pt x="183895" y="596264"/>
                  </a:lnTo>
                  <a:lnTo>
                    <a:pt x="183895" y="595502"/>
                  </a:lnTo>
                  <a:lnTo>
                    <a:pt x="186816" y="595502"/>
                  </a:lnTo>
                  <a:lnTo>
                    <a:pt x="186816" y="594740"/>
                  </a:lnTo>
                  <a:lnTo>
                    <a:pt x="189102" y="594740"/>
                  </a:lnTo>
                  <a:lnTo>
                    <a:pt x="189102" y="593979"/>
                  </a:lnTo>
                  <a:lnTo>
                    <a:pt x="191262" y="593979"/>
                  </a:lnTo>
                  <a:lnTo>
                    <a:pt x="191262" y="593344"/>
                  </a:lnTo>
                  <a:lnTo>
                    <a:pt x="193547" y="593344"/>
                  </a:lnTo>
                  <a:lnTo>
                    <a:pt x="193547" y="592582"/>
                  </a:lnTo>
                  <a:lnTo>
                    <a:pt x="194944" y="592582"/>
                  </a:lnTo>
                  <a:lnTo>
                    <a:pt x="194944" y="591819"/>
                  </a:lnTo>
                  <a:lnTo>
                    <a:pt x="197230" y="591819"/>
                  </a:lnTo>
                  <a:lnTo>
                    <a:pt x="197230" y="591057"/>
                  </a:lnTo>
                  <a:lnTo>
                    <a:pt x="198754" y="591057"/>
                  </a:lnTo>
                  <a:lnTo>
                    <a:pt x="198754" y="590295"/>
                  </a:lnTo>
                  <a:lnTo>
                    <a:pt x="200151" y="590295"/>
                  </a:lnTo>
                  <a:lnTo>
                    <a:pt x="200151" y="589533"/>
                  </a:lnTo>
                  <a:lnTo>
                    <a:pt x="201675" y="589533"/>
                  </a:lnTo>
                  <a:lnTo>
                    <a:pt x="201675" y="588771"/>
                  </a:lnTo>
                  <a:lnTo>
                    <a:pt x="203199" y="588771"/>
                  </a:lnTo>
                  <a:lnTo>
                    <a:pt x="203199" y="588137"/>
                  </a:lnTo>
                  <a:lnTo>
                    <a:pt x="204723" y="588137"/>
                  </a:lnTo>
                  <a:lnTo>
                    <a:pt x="204723" y="587375"/>
                  </a:lnTo>
                  <a:lnTo>
                    <a:pt x="205359" y="587375"/>
                  </a:lnTo>
                  <a:lnTo>
                    <a:pt x="205359" y="586613"/>
                  </a:lnTo>
                  <a:lnTo>
                    <a:pt x="206883" y="586613"/>
                  </a:lnTo>
                  <a:lnTo>
                    <a:pt x="206883" y="585851"/>
                  </a:lnTo>
                  <a:lnTo>
                    <a:pt x="208407" y="585851"/>
                  </a:lnTo>
                  <a:lnTo>
                    <a:pt x="208407" y="585088"/>
                  </a:lnTo>
                  <a:lnTo>
                    <a:pt x="209168" y="585088"/>
                  </a:lnTo>
                  <a:lnTo>
                    <a:pt x="209168" y="584326"/>
                  </a:lnTo>
                  <a:lnTo>
                    <a:pt x="210565" y="584326"/>
                  </a:lnTo>
                  <a:lnTo>
                    <a:pt x="210565" y="583564"/>
                  </a:lnTo>
                  <a:lnTo>
                    <a:pt x="211327" y="583564"/>
                  </a:lnTo>
                  <a:lnTo>
                    <a:pt x="211327" y="582802"/>
                  </a:lnTo>
                  <a:lnTo>
                    <a:pt x="212851" y="582802"/>
                  </a:lnTo>
                  <a:lnTo>
                    <a:pt x="212851" y="582168"/>
                  </a:lnTo>
                  <a:lnTo>
                    <a:pt x="213613" y="582168"/>
                  </a:lnTo>
                  <a:lnTo>
                    <a:pt x="213613" y="581406"/>
                  </a:lnTo>
                  <a:lnTo>
                    <a:pt x="214375" y="581406"/>
                  </a:lnTo>
                  <a:lnTo>
                    <a:pt x="214375" y="580644"/>
                  </a:lnTo>
                  <a:lnTo>
                    <a:pt x="215137" y="580644"/>
                  </a:lnTo>
                  <a:lnTo>
                    <a:pt x="215137" y="579882"/>
                  </a:lnTo>
                  <a:lnTo>
                    <a:pt x="216535" y="579882"/>
                  </a:lnTo>
                  <a:lnTo>
                    <a:pt x="216535" y="579119"/>
                  </a:lnTo>
                  <a:lnTo>
                    <a:pt x="217296" y="579119"/>
                  </a:lnTo>
                  <a:lnTo>
                    <a:pt x="217296" y="578357"/>
                  </a:lnTo>
                  <a:lnTo>
                    <a:pt x="218059" y="578357"/>
                  </a:lnTo>
                  <a:lnTo>
                    <a:pt x="218059" y="577595"/>
                  </a:lnTo>
                  <a:lnTo>
                    <a:pt x="218820" y="577595"/>
                  </a:lnTo>
                  <a:lnTo>
                    <a:pt x="218820" y="576961"/>
                  </a:lnTo>
                  <a:lnTo>
                    <a:pt x="219583" y="576961"/>
                  </a:lnTo>
                  <a:lnTo>
                    <a:pt x="219583" y="576199"/>
                  </a:lnTo>
                  <a:lnTo>
                    <a:pt x="220344" y="576199"/>
                  </a:lnTo>
                  <a:lnTo>
                    <a:pt x="220344" y="575437"/>
                  </a:lnTo>
                  <a:lnTo>
                    <a:pt x="220980" y="575437"/>
                  </a:lnTo>
                  <a:lnTo>
                    <a:pt x="220980" y="574675"/>
                  </a:lnTo>
                  <a:lnTo>
                    <a:pt x="221741" y="574675"/>
                  </a:lnTo>
                  <a:lnTo>
                    <a:pt x="221741" y="573913"/>
                  </a:lnTo>
                  <a:lnTo>
                    <a:pt x="223265" y="573913"/>
                  </a:lnTo>
                  <a:lnTo>
                    <a:pt x="223265" y="573151"/>
                  </a:lnTo>
                  <a:lnTo>
                    <a:pt x="224027" y="573151"/>
                  </a:lnTo>
                  <a:lnTo>
                    <a:pt x="224027" y="571754"/>
                  </a:lnTo>
                  <a:lnTo>
                    <a:pt x="224789" y="571754"/>
                  </a:lnTo>
                  <a:lnTo>
                    <a:pt x="224789" y="570992"/>
                  </a:lnTo>
                  <a:lnTo>
                    <a:pt x="225551" y="570992"/>
                  </a:lnTo>
                  <a:lnTo>
                    <a:pt x="225551" y="570230"/>
                  </a:lnTo>
                  <a:lnTo>
                    <a:pt x="226187" y="570230"/>
                  </a:lnTo>
                  <a:lnTo>
                    <a:pt x="226187" y="569468"/>
                  </a:lnTo>
                  <a:lnTo>
                    <a:pt x="226948" y="569468"/>
                  </a:lnTo>
                  <a:lnTo>
                    <a:pt x="226948" y="568706"/>
                  </a:lnTo>
                  <a:lnTo>
                    <a:pt x="227711" y="568706"/>
                  </a:lnTo>
                  <a:lnTo>
                    <a:pt x="227711" y="567944"/>
                  </a:lnTo>
                  <a:lnTo>
                    <a:pt x="228472" y="567944"/>
                  </a:lnTo>
                  <a:lnTo>
                    <a:pt x="228472" y="567182"/>
                  </a:lnTo>
                  <a:lnTo>
                    <a:pt x="229235" y="567182"/>
                  </a:lnTo>
                  <a:lnTo>
                    <a:pt x="229235" y="566546"/>
                  </a:lnTo>
                  <a:lnTo>
                    <a:pt x="229996" y="566546"/>
                  </a:lnTo>
                  <a:lnTo>
                    <a:pt x="229996" y="565023"/>
                  </a:lnTo>
                  <a:lnTo>
                    <a:pt x="230759" y="565023"/>
                  </a:lnTo>
                  <a:lnTo>
                    <a:pt x="230759" y="564261"/>
                  </a:lnTo>
                  <a:lnTo>
                    <a:pt x="231520" y="564261"/>
                  </a:lnTo>
                  <a:lnTo>
                    <a:pt x="231520" y="563499"/>
                  </a:lnTo>
                  <a:lnTo>
                    <a:pt x="232156" y="563499"/>
                  </a:lnTo>
                  <a:lnTo>
                    <a:pt x="232156" y="561975"/>
                  </a:lnTo>
                  <a:lnTo>
                    <a:pt x="232917" y="561975"/>
                  </a:lnTo>
                  <a:lnTo>
                    <a:pt x="232917" y="561339"/>
                  </a:lnTo>
                  <a:lnTo>
                    <a:pt x="233680" y="561339"/>
                  </a:lnTo>
                  <a:lnTo>
                    <a:pt x="233680" y="559815"/>
                  </a:lnTo>
                  <a:lnTo>
                    <a:pt x="234441" y="559815"/>
                  </a:lnTo>
                  <a:lnTo>
                    <a:pt x="234441" y="559054"/>
                  </a:lnTo>
                  <a:lnTo>
                    <a:pt x="235203" y="559054"/>
                  </a:lnTo>
                  <a:lnTo>
                    <a:pt x="235203" y="557530"/>
                  </a:lnTo>
                  <a:lnTo>
                    <a:pt x="235965" y="557530"/>
                  </a:lnTo>
                  <a:lnTo>
                    <a:pt x="235965" y="556132"/>
                  </a:lnTo>
                  <a:lnTo>
                    <a:pt x="236727" y="556132"/>
                  </a:lnTo>
                  <a:lnTo>
                    <a:pt x="236727" y="554608"/>
                  </a:lnTo>
                  <a:lnTo>
                    <a:pt x="237362" y="554608"/>
                  </a:lnTo>
                  <a:lnTo>
                    <a:pt x="237362" y="553846"/>
                  </a:lnTo>
                  <a:lnTo>
                    <a:pt x="238124" y="553846"/>
                  </a:lnTo>
                  <a:lnTo>
                    <a:pt x="238124" y="552323"/>
                  </a:lnTo>
                  <a:lnTo>
                    <a:pt x="238887" y="552323"/>
                  </a:lnTo>
                  <a:lnTo>
                    <a:pt x="238887" y="550926"/>
                  </a:lnTo>
                  <a:lnTo>
                    <a:pt x="239648" y="550926"/>
                  </a:lnTo>
                  <a:lnTo>
                    <a:pt x="239648" y="548639"/>
                  </a:lnTo>
                  <a:lnTo>
                    <a:pt x="240411" y="548639"/>
                  </a:lnTo>
                  <a:lnTo>
                    <a:pt x="240411" y="547115"/>
                  </a:lnTo>
                  <a:lnTo>
                    <a:pt x="241172" y="547115"/>
                  </a:lnTo>
                  <a:lnTo>
                    <a:pt x="241172" y="544957"/>
                  </a:lnTo>
                  <a:lnTo>
                    <a:pt x="241935" y="544957"/>
                  </a:lnTo>
                  <a:lnTo>
                    <a:pt x="241935" y="542670"/>
                  </a:lnTo>
                  <a:lnTo>
                    <a:pt x="242569" y="542670"/>
                  </a:lnTo>
                  <a:lnTo>
                    <a:pt x="242569" y="540512"/>
                  </a:lnTo>
                  <a:lnTo>
                    <a:pt x="243332" y="540512"/>
                  </a:lnTo>
                  <a:lnTo>
                    <a:pt x="243332" y="537463"/>
                  </a:lnTo>
                  <a:lnTo>
                    <a:pt x="244093" y="537463"/>
                  </a:lnTo>
                  <a:lnTo>
                    <a:pt x="244093" y="534543"/>
                  </a:lnTo>
                  <a:lnTo>
                    <a:pt x="244856" y="534543"/>
                  </a:lnTo>
                  <a:lnTo>
                    <a:pt x="244856" y="529336"/>
                  </a:lnTo>
                  <a:lnTo>
                    <a:pt x="245617" y="529336"/>
                  </a:lnTo>
                  <a:lnTo>
                    <a:pt x="245617" y="524129"/>
                  </a:lnTo>
                  <a:lnTo>
                    <a:pt x="246380" y="524129"/>
                  </a:lnTo>
                  <a:lnTo>
                    <a:pt x="246380" y="512190"/>
                  </a:lnTo>
                  <a:lnTo>
                    <a:pt x="247141" y="512190"/>
                  </a:lnTo>
                  <a:lnTo>
                    <a:pt x="247141" y="496569"/>
                  </a:lnTo>
                  <a:close/>
                </a:path>
                <a:path w="257809" h="1475104">
                  <a:moveTo>
                    <a:pt x="247776" y="241554"/>
                  </a:moveTo>
                  <a:lnTo>
                    <a:pt x="247141" y="241554"/>
                  </a:lnTo>
                  <a:lnTo>
                    <a:pt x="247141" y="239268"/>
                  </a:lnTo>
                  <a:lnTo>
                    <a:pt x="246380" y="239268"/>
                  </a:lnTo>
                  <a:lnTo>
                    <a:pt x="246380" y="237108"/>
                  </a:lnTo>
                  <a:lnTo>
                    <a:pt x="245617" y="237108"/>
                  </a:lnTo>
                  <a:lnTo>
                    <a:pt x="245617" y="235585"/>
                  </a:lnTo>
                  <a:lnTo>
                    <a:pt x="244856" y="235585"/>
                  </a:lnTo>
                  <a:lnTo>
                    <a:pt x="244856" y="234823"/>
                  </a:lnTo>
                  <a:lnTo>
                    <a:pt x="244093" y="234823"/>
                  </a:lnTo>
                  <a:lnTo>
                    <a:pt x="244093" y="233299"/>
                  </a:lnTo>
                  <a:lnTo>
                    <a:pt x="243332" y="233299"/>
                  </a:lnTo>
                  <a:lnTo>
                    <a:pt x="243332" y="232663"/>
                  </a:lnTo>
                  <a:lnTo>
                    <a:pt x="242569" y="232663"/>
                  </a:lnTo>
                  <a:lnTo>
                    <a:pt x="242569" y="231901"/>
                  </a:lnTo>
                  <a:lnTo>
                    <a:pt x="241935" y="231901"/>
                  </a:lnTo>
                  <a:lnTo>
                    <a:pt x="241935" y="231139"/>
                  </a:lnTo>
                  <a:lnTo>
                    <a:pt x="241172" y="231139"/>
                  </a:lnTo>
                  <a:lnTo>
                    <a:pt x="241172" y="230377"/>
                  </a:lnTo>
                  <a:lnTo>
                    <a:pt x="240411" y="230377"/>
                  </a:lnTo>
                  <a:lnTo>
                    <a:pt x="240411" y="229615"/>
                  </a:lnTo>
                  <a:lnTo>
                    <a:pt x="238887" y="229615"/>
                  </a:lnTo>
                  <a:lnTo>
                    <a:pt x="238887" y="228854"/>
                  </a:lnTo>
                  <a:lnTo>
                    <a:pt x="238124" y="228854"/>
                  </a:lnTo>
                  <a:lnTo>
                    <a:pt x="238124" y="228092"/>
                  </a:lnTo>
                  <a:lnTo>
                    <a:pt x="236727" y="228092"/>
                  </a:lnTo>
                  <a:lnTo>
                    <a:pt x="236727" y="227456"/>
                  </a:lnTo>
                  <a:lnTo>
                    <a:pt x="234441" y="227456"/>
                  </a:lnTo>
                  <a:lnTo>
                    <a:pt x="234441" y="226694"/>
                  </a:lnTo>
                  <a:lnTo>
                    <a:pt x="231520" y="226694"/>
                  </a:lnTo>
                  <a:lnTo>
                    <a:pt x="231520" y="225932"/>
                  </a:lnTo>
                  <a:lnTo>
                    <a:pt x="224027" y="225932"/>
                  </a:lnTo>
                  <a:lnTo>
                    <a:pt x="224027" y="226694"/>
                  </a:lnTo>
                  <a:lnTo>
                    <a:pt x="221741" y="226694"/>
                  </a:lnTo>
                  <a:lnTo>
                    <a:pt x="221741" y="227456"/>
                  </a:lnTo>
                  <a:lnTo>
                    <a:pt x="219583" y="227456"/>
                  </a:lnTo>
                  <a:lnTo>
                    <a:pt x="219583" y="228092"/>
                  </a:lnTo>
                  <a:lnTo>
                    <a:pt x="218059" y="228092"/>
                  </a:lnTo>
                  <a:lnTo>
                    <a:pt x="218059" y="228854"/>
                  </a:lnTo>
                  <a:lnTo>
                    <a:pt x="217296" y="228854"/>
                  </a:lnTo>
                  <a:lnTo>
                    <a:pt x="217296" y="229615"/>
                  </a:lnTo>
                  <a:lnTo>
                    <a:pt x="215772" y="229615"/>
                  </a:lnTo>
                  <a:lnTo>
                    <a:pt x="215772" y="230377"/>
                  </a:lnTo>
                  <a:lnTo>
                    <a:pt x="215137" y="230377"/>
                  </a:lnTo>
                  <a:lnTo>
                    <a:pt x="215137" y="231139"/>
                  </a:lnTo>
                  <a:lnTo>
                    <a:pt x="213613" y="231139"/>
                  </a:lnTo>
                  <a:lnTo>
                    <a:pt x="213613" y="231901"/>
                  </a:lnTo>
                  <a:lnTo>
                    <a:pt x="212851" y="231901"/>
                  </a:lnTo>
                  <a:lnTo>
                    <a:pt x="212851" y="232663"/>
                  </a:lnTo>
                  <a:lnTo>
                    <a:pt x="211327" y="232663"/>
                  </a:lnTo>
                  <a:lnTo>
                    <a:pt x="211327" y="233299"/>
                  </a:lnTo>
                  <a:lnTo>
                    <a:pt x="210565" y="233299"/>
                  </a:lnTo>
                  <a:lnTo>
                    <a:pt x="210565" y="234061"/>
                  </a:lnTo>
                  <a:lnTo>
                    <a:pt x="209931" y="234061"/>
                  </a:lnTo>
                  <a:lnTo>
                    <a:pt x="209931" y="234823"/>
                  </a:lnTo>
                  <a:lnTo>
                    <a:pt x="208407" y="234823"/>
                  </a:lnTo>
                  <a:lnTo>
                    <a:pt x="208407" y="235585"/>
                  </a:lnTo>
                  <a:lnTo>
                    <a:pt x="207644" y="235585"/>
                  </a:lnTo>
                  <a:lnTo>
                    <a:pt x="207644" y="236346"/>
                  </a:lnTo>
                  <a:lnTo>
                    <a:pt x="206120" y="236346"/>
                  </a:lnTo>
                  <a:lnTo>
                    <a:pt x="206120" y="237108"/>
                  </a:lnTo>
                  <a:lnTo>
                    <a:pt x="205359" y="237108"/>
                  </a:lnTo>
                  <a:lnTo>
                    <a:pt x="205359" y="237870"/>
                  </a:lnTo>
                  <a:lnTo>
                    <a:pt x="204723" y="237870"/>
                  </a:lnTo>
                  <a:lnTo>
                    <a:pt x="204723" y="238506"/>
                  </a:lnTo>
                  <a:lnTo>
                    <a:pt x="203199" y="238506"/>
                  </a:lnTo>
                  <a:lnTo>
                    <a:pt x="203199" y="239268"/>
                  </a:lnTo>
                  <a:lnTo>
                    <a:pt x="202437" y="239268"/>
                  </a:lnTo>
                  <a:lnTo>
                    <a:pt x="202437" y="240030"/>
                  </a:lnTo>
                  <a:lnTo>
                    <a:pt x="200913" y="240030"/>
                  </a:lnTo>
                  <a:lnTo>
                    <a:pt x="200913" y="240792"/>
                  </a:lnTo>
                  <a:lnTo>
                    <a:pt x="200151" y="240792"/>
                  </a:lnTo>
                  <a:lnTo>
                    <a:pt x="200151" y="241554"/>
                  </a:lnTo>
                  <a:lnTo>
                    <a:pt x="199516" y="241554"/>
                  </a:lnTo>
                  <a:lnTo>
                    <a:pt x="199516" y="242315"/>
                  </a:lnTo>
                  <a:lnTo>
                    <a:pt x="197992" y="242315"/>
                  </a:lnTo>
                  <a:lnTo>
                    <a:pt x="197992" y="243077"/>
                  </a:lnTo>
                  <a:lnTo>
                    <a:pt x="197230" y="243077"/>
                  </a:lnTo>
                  <a:lnTo>
                    <a:pt x="197230" y="243712"/>
                  </a:lnTo>
                  <a:lnTo>
                    <a:pt x="195706" y="243712"/>
                  </a:lnTo>
                  <a:lnTo>
                    <a:pt x="195706" y="244475"/>
                  </a:lnTo>
                  <a:lnTo>
                    <a:pt x="194944" y="244475"/>
                  </a:lnTo>
                  <a:lnTo>
                    <a:pt x="194944" y="245237"/>
                  </a:lnTo>
                  <a:lnTo>
                    <a:pt x="193547" y="245237"/>
                  </a:lnTo>
                  <a:lnTo>
                    <a:pt x="193547" y="245999"/>
                  </a:lnTo>
                  <a:lnTo>
                    <a:pt x="192786" y="245999"/>
                  </a:lnTo>
                  <a:lnTo>
                    <a:pt x="192786" y="246761"/>
                  </a:lnTo>
                  <a:lnTo>
                    <a:pt x="191262" y="246761"/>
                  </a:lnTo>
                  <a:lnTo>
                    <a:pt x="191262" y="247523"/>
                  </a:lnTo>
                  <a:lnTo>
                    <a:pt x="190500" y="247523"/>
                  </a:lnTo>
                  <a:lnTo>
                    <a:pt x="190500" y="248285"/>
                  </a:lnTo>
                  <a:lnTo>
                    <a:pt x="189737" y="248285"/>
                  </a:lnTo>
                  <a:lnTo>
                    <a:pt x="189737" y="248919"/>
                  </a:lnTo>
                  <a:lnTo>
                    <a:pt x="188340" y="248919"/>
                  </a:lnTo>
                  <a:lnTo>
                    <a:pt x="188340" y="249681"/>
                  </a:lnTo>
                  <a:lnTo>
                    <a:pt x="187578" y="249681"/>
                  </a:lnTo>
                  <a:lnTo>
                    <a:pt x="187578" y="250444"/>
                  </a:lnTo>
                  <a:lnTo>
                    <a:pt x="186054" y="250444"/>
                  </a:lnTo>
                  <a:lnTo>
                    <a:pt x="186054" y="251206"/>
                  </a:lnTo>
                  <a:lnTo>
                    <a:pt x="185292" y="251206"/>
                  </a:lnTo>
                  <a:lnTo>
                    <a:pt x="185292" y="251968"/>
                  </a:lnTo>
                  <a:lnTo>
                    <a:pt x="183895" y="251968"/>
                  </a:lnTo>
                  <a:lnTo>
                    <a:pt x="183895" y="252730"/>
                  </a:lnTo>
                  <a:lnTo>
                    <a:pt x="183133" y="252730"/>
                  </a:lnTo>
                  <a:lnTo>
                    <a:pt x="183133" y="253492"/>
                  </a:lnTo>
                  <a:lnTo>
                    <a:pt x="181609" y="253492"/>
                  </a:lnTo>
                  <a:lnTo>
                    <a:pt x="181609" y="254254"/>
                  </a:lnTo>
                  <a:lnTo>
                    <a:pt x="180847" y="254254"/>
                  </a:lnTo>
                  <a:lnTo>
                    <a:pt x="180847" y="254888"/>
                  </a:lnTo>
                  <a:lnTo>
                    <a:pt x="179324" y="254888"/>
                  </a:lnTo>
                  <a:lnTo>
                    <a:pt x="179324" y="255650"/>
                  </a:lnTo>
                  <a:lnTo>
                    <a:pt x="178562" y="255650"/>
                  </a:lnTo>
                  <a:lnTo>
                    <a:pt x="178562" y="256412"/>
                  </a:lnTo>
                  <a:lnTo>
                    <a:pt x="177926" y="256412"/>
                  </a:lnTo>
                  <a:lnTo>
                    <a:pt x="177926" y="257175"/>
                  </a:lnTo>
                  <a:lnTo>
                    <a:pt x="176402" y="257175"/>
                  </a:lnTo>
                  <a:lnTo>
                    <a:pt x="176402" y="257937"/>
                  </a:lnTo>
                  <a:lnTo>
                    <a:pt x="175640" y="257937"/>
                  </a:lnTo>
                  <a:lnTo>
                    <a:pt x="175640" y="258699"/>
                  </a:lnTo>
                  <a:lnTo>
                    <a:pt x="174116" y="258699"/>
                  </a:lnTo>
                  <a:lnTo>
                    <a:pt x="174116" y="259461"/>
                  </a:lnTo>
                  <a:lnTo>
                    <a:pt x="173354" y="259461"/>
                  </a:lnTo>
                  <a:lnTo>
                    <a:pt x="173354" y="260095"/>
                  </a:lnTo>
                  <a:lnTo>
                    <a:pt x="171957" y="260095"/>
                  </a:lnTo>
                  <a:lnTo>
                    <a:pt x="171957" y="260857"/>
                  </a:lnTo>
                  <a:lnTo>
                    <a:pt x="171195" y="260857"/>
                  </a:lnTo>
                  <a:lnTo>
                    <a:pt x="171195" y="261619"/>
                  </a:lnTo>
                  <a:lnTo>
                    <a:pt x="169671" y="261619"/>
                  </a:lnTo>
                  <a:lnTo>
                    <a:pt x="169671" y="262381"/>
                  </a:lnTo>
                  <a:lnTo>
                    <a:pt x="168909" y="262381"/>
                  </a:lnTo>
                  <a:lnTo>
                    <a:pt x="168909" y="263144"/>
                  </a:lnTo>
                  <a:lnTo>
                    <a:pt x="167512" y="263144"/>
                  </a:lnTo>
                  <a:lnTo>
                    <a:pt x="167512" y="263906"/>
                  </a:lnTo>
                  <a:lnTo>
                    <a:pt x="166750" y="263906"/>
                  </a:lnTo>
                  <a:lnTo>
                    <a:pt x="166750" y="264668"/>
                  </a:lnTo>
                  <a:lnTo>
                    <a:pt x="165226" y="264668"/>
                  </a:lnTo>
                  <a:lnTo>
                    <a:pt x="165226" y="265302"/>
                  </a:lnTo>
                  <a:lnTo>
                    <a:pt x="164464" y="265302"/>
                  </a:lnTo>
                  <a:lnTo>
                    <a:pt x="164464" y="266064"/>
                  </a:lnTo>
                  <a:lnTo>
                    <a:pt x="162940" y="266064"/>
                  </a:lnTo>
                  <a:lnTo>
                    <a:pt x="162940" y="266826"/>
                  </a:lnTo>
                  <a:lnTo>
                    <a:pt x="162305" y="266826"/>
                  </a:lnTo>
                  <a:lnTo>
                    <a:pt x="162305" y="267588"/>
                  </a:lnTo>
                  <a:lnTo>
                    <a:pt x="160781" y="267588"/>
                  </a:lnTo>
                  <a:lnTo>
                    <a:pt x="160781" y="268350"/>
                  </a:lnTo>
                  <a:lnTo>
                    <a:pt x="160019" y="268350"/>
                  </a:lnTo>
                  <a:lnTo>
                    <a:pt x="160019" y="269113"/>
                  </a:lnTo>
                  <a:lnTo>
                    <a:pt x="158495" y="269113"/>
                  </a:lnTo>
                  <a:lnTo>
                    <a:pt x="158495" y="269875"/>
                  </a:lnTo>
                  <a:lnTo>
                    <a:pt x="157733" y="269875"/>
                  </a:lnTo>
                  <a:lnTo>
                    <a:pt x="157733" y="270510"/>
                  </a:lnTo>
                  <a:lnTo>
                    <a:pt x="156337" y="270510"/>
                  </a:lnTo>
                  <a:lnTo>
                    <a:pt x="156337" y="271271"/>
                  </a:lnTo>
                  <a:lnTo>
                    <a:pt x="154812" y="271271"/>
                  </a:lnTo>
                  <a:lnTo>
                    <a:pt x="154812" y="272033"/>
                  </a:lnTo>
                  <a:lnTo>
                    <a:pt x="154050" y="272033"/>
                  </a:lnTo>
                  <a:lnTo>
                    <a:pt x="154050" y="272795"/>
                  </a:lnTo>
                  <a:lnTo>
                    <a:pt x="152526" y="272795"/>
                  </a:lnTo>
                  <a:lnTo>
                    <a:pt x="152526" y="273557"/>
                  </a:lnTo>
                  <a:lnTo>
                    <a:pt x="151891" y="273557"/>
                  </a:lnTo>
                  <a:lnTo>
                    <a:pt x="151891" y="274319"/>
                  </a:lnTo>
                  <a:lnTo>
                    <a:pt x="150367" y="274319"/>
                  </a:lnTo>
                  <a:lnTo>
                    <a:pt x="150367" y="275081"/>
                  </a:lnTo>
                  <a:lnTo>
                    <a:pt x="149605" y="275081"/>
                  </a:lnTo>
                  <a:lnTo>
                    <a:pt x="149605" y="275717"/>
                  </a:lnTo>
                  <a:lnTo>
                    <a:pt x="148081" y="275717"/>
                  </a:lnTo>
                  <a:lnTo>
                    <a:pt x="148081" y="276479"/>
                  </a:lnTo>
                  <a:lnTo>
                    <a:pt x="147319" y="276479"/>
                  </a:lnTo>
                  <a:lnTo>
                    <a:pt x="147319" y="277240"/>
                  </a:lnTo>
                  <a:lnTo>
                    <a:pt x="145922" y="277240"/>
                  </a:lnTo>
                  <a:lnTo>
                    <a:pt x="145922" y="278002"/>
                  </a:lnTo>
                  <a:lnTo>
                    <a:pt x="145161" y="278002"/>
                  </a:lnTo>
                  <a:lnTo>
                    <a:pt x="145161" y="278764"/>
                  </a:lnTo>
                  <a:lnTo>
                    <a:pt x="143637" y="278764"/>
                  </a:lnTo>
                  <a:lnTo>
                    <a:pt x="143637" y="279526"/>
                  </a:lnTo>
                  <a:lnTo>
                    <a:pt x="142875" y="279526"/>
                  </a:lnTo>
                  <a:lnTo>
                    <a:pt x="142875" y="280288"/>
                  </a:lnTo>
                  <a:lnTo>
                    <a:pt x="141477" y="280288"/>
                  </a:lnTo>
                  <a:lnTo>
                    <a:pt x="141477" y="280924"/>
                  </a:lnTo>
                  <a:lnTo>
                    <a:pt x="140715" y="280924"/>
                  </a:lnTo>
                  <a:lnTo>
                    <a:pt x="140715" y="281686"/>
                  </a:lnTo>
                  <a:lnTo>
                    <a:pt x="139191" y="281686"/>
                  </a:lnTo>
                  <a:lnTo>
                    <a:pt x="139191" y="282448"/>
                  </a:lnTo>
                  <a:lnTo>
                    <a:pt x="137667" y="282448"/>
                  </a:lnTo>
                  <a:lnTo>
                    <a:pt x="137667" y="283210"/>
                  </a:lnTo>
                  <a:lnTo>
                    <a:pt x="136905" y="283210"/>
                  </a:lnTo>
                  <a:lnTo>
                    <a:pt x="136905" y="283971"/>
                  </a:lnTo>
                  <a:lnTo>
                    <a:pt x="135508" y="283971"/>
                  </a:lnTo>
                  <a:lnTo>
                    <a:pt x="135508" y="284733"/>
                  </a:lnTo>
                  <a:lnTo>
                    <a:pt x="134746" y="284733"/>
                  </a:lnTo>
                  <a:lnTo>
                    <a:pt x="134746" y="285495"/>
                  </a:lnTo>
                  <a:lnTo>
                    <a:pt x="133222" y="285495"/>
                  </a:lnTo>
                  <a:lnTo>
                    <a:pt x="133222" y="286131"/>
                  </a:lnTo>
                  <a:lnTo>
                    <a:pt x="131699" y="286131"/>
                  </a:lnTo>
                  <a:lnTo>
                    <a:pt x="131699" y="285495"/>
                  </a:lnTo>
                  <a:lnTo>
                    <a:pt x="130937" y="285495"/>
                  </a:lnTo>
                  <a:lnTo>
                    <a:pt x="130937" y="284733"/>
                  </a:lnTo>
                  <a:lnTo>
                    <a:pt x="129539" y="284733"/>
                  </a:lnTo>
                  <a:lnTo>
                    <a:pt x="129539" y="283971"/>
                  </a:lnTo>
                  <a:lnTo>
                    <a:pt x="128777" y="283971"/>
                  </a:lnTo>
                  <a:lnTo>
                    <a:pt x="128777" y="283210"/>
                  </a:lnTo>
                  <a:lnTo>
                    <a:pt x="127253" y="283210"/>
                  </a:lnTo>
                  <a:lnTo>
                    <a:pt x="127253" y="282448"/>
                  </a:lnTo>
                  <a:lnTo>
                    <a:pt x="126491" y="282448"/>
                  </a:lnTo>
                  <a:lnTo>
                    <a:pt x="126491" y="281686"/>
                  </a:lnTo>
                  <a:lnTo>
                    <a:pt x="125729" y="281686"/>
                  </a:lnTo>
                  <a:lnTo>
                    <a:pt x="125729" y="280924"/>
                  </a:lnTo>
                  <a:lnTo>
                    <a:pt x="124332" y="280924"/>
                  </a:lnTo>
                  <a:lnTo>
                    <a:pt x="124332" y="280288"/>
                  </a:lnTo>
                  <a:lnTo>
                    <a:pt x="123570" y="280288"/>
                  </a:lnTo>
                  <a:lnTo>
                    <a:pt x="123570" y="279526"/>
                  </a:lnTo>
                  <a:lnTo>
                    <a:pt x="122046" y="279526"/>
                  </a:lnTo>
                  <a:lnTo>
                    <a:pt x="122046" y="278764"/>
                  </a:lnTo>
                  <a:lnTo>
                    <a:pt x="121284" y="278764"/>
                  </a:lnTo>
                  <a:lnTo>
                    <a:pt x="121284" y="278002"/>
                  </a:lnTo>
                  <a:lnTo>
                    <a:pt x="119887" y="278002"/>
                  </a:lnTo>
                  <a:lnTo>
                    <a:pt x="119887" y="277240"/>
                  </a:lnTo>
                  <a:lnTo>
                    <a:pt x="119125" y="277240"/>
                  </a:lnTo>
                  <a:lnTo>
                    <a:pt x="119125" y="276479"/>
                  </a:lnTo>
                  <a:lnTo>
                    <a:pt x="118363" y="276479"/>
                  </a:lnTo>
                  <a:lnTo>
                    <a:pt x="118363" y="275717"/>
                  </a:lnTo>
                  <a:lnTo>
                    <a:pt x="116839" y="275717"/>
                  </a:lnTo>
                  <a:lnTo>
                    <a:pt x="116839" y="275081"/>
                  </a:lnTo>
                  <a:lnTo>
                    <a:pt x="116077" y="275081"/>
                  </a:lnTo>
                  <a:lnTo>
                    <a:pt x="116077" y="274319"/>
                  </a:lnTo>
                  <a:lnTo>
                    <a:pt x="114680" y="274319"/>
                  </a:lnTo>
                  <a:lnTo>
                    <a:pt x="114680" y="273557"/>
                  </a:lnTo>
                  <a:lnTo>
                    <a:pt x="113918" y="273557"/>
                  </a:lnTo>
                  <a:lnTo>
                    <a:pt x="113918" y="272795"/>
                  </a:lnTo>
                  <a:lnTo>
                    <a:pt x="112394" y="272795"/>
                  </a:lnTo>
                  <a:lnTo>
                    <a:pt x="112394" y="272033"/>
                  </a:lnTo>
                  <a:lnTo>
                    <a:pt x="111632" y="272033"/>
                  </a:lnTo>
                  <a:lnTo>
                    <a:pt x="111632" y="271271"/>
                  </a:lnTo>
                  <a:lnTo>
                    <a:pt x="110870" y="271271"/>
                  </a:lnTo>
                  <a:lnTo>
                    <a:pt x="110870" y="270510"/>
                  </a:lnTo>
                  <a:lnTo>
                    <a:pt x="109474" y="270510"/>
                  </a:lnTo>
                  <a:lnTo>
                    <a:pt x="109474" y="269875"/>
                  </a:lnTo>
                  <a:lnTo>
                    <a:pt x="108712" y="269875"/>
                  </a:lnTo>
                  <a:lnTo>
                    <a:pt x="108712" y="269113"/>
                  </a:lnTo>
                  <a:lnTo>
                    <a:pt x="107187" y="269113"/>
                  </a:lnTo>
                  <a:lnTo>
                    <a:pt x="107187" y="268350"/>
                  </a:lnTo>
                  <a:lnTo>
                    <a:pt x="106425" y="268350"/>
                  </a:lnTo>
                  <a:lnTo>
                    <a:pt x="106425" y="267588"/>
                  </a:lnTo>
                  <a:lnTo>
                    <a:pt x="104901" y="267588"/>
                  </a:lnTo>
                  <a:lnTo>
                    <a:pt x="104901" y="266826"/>
                  </a:lnTo>
                  <a:lnTo>
                    <a:pt x="104266" y="266826"/>
                  </a:lnTo>
                  <a:lnTo>
                    <a:pt x="104266" y="266064"/>
                  </a:lnTo>
                  <a:lnTo>
                    <a:pt x="102742" y="266064"/>
                  </a:lnTo>
                  <a:lnTo>
                    <a:pt x="102742" y="265302"/>
                  </a:lnTo>
                  <a:lnTo>
                    <a:pt x="101980" y="265302"/>
                  </a:lnTo>
                  <a:lnTo>
                    <a:pt x="101980" y="264668"/>
                  </a:lnTo>
                  <a:lnTo>
                    <a:pt x="100456" y="264668"/>
                  </a:lnTo>
                  <a:lnTo>
                    <a:pt x="100456" y="263906"/>
                  </a:lnTo>
                  <a:lnTo>
                    <a:pt x="99694" y="263906"/>
                  </a:lnTo>
                  <a:lnTo>
                    <a:pt x="99694" y="263144"/>
                  </a:lnTo>
                  <a:lnTo>
                    <a:pt x="98297" y="263144"/>
                  </a:lnTo>
                  <a:lnTo>
                    <a:pt x="98297" y="262381"/>
                  </a:lnTo>
                  <a:lnTo>
                    <a:pt x="97536" y="262381"/>
                  </a:lnTo>
                  <a:lnTo>
                    <a:pt x="97536" y="261619"/>
                  </a:lnTo>
                  <a:lnTo>
                    <a:pt x="96774" y="261619"/>
                  </a:lnTo>
                  <a:lnTo>
                    <a:pt x="96774" y="260857"/>
                  </a:lnTo>
                  <a:lnTo>
                    <a:pt x="95250" y="260857"/>
                  </a:lnTo>
                  <a:lnTo>
                    <a:pt x="95250" y="260095"/>
                  </a:lnTo>
                  <a:lnTo>
                    <a:pt x="94487" y="260095"/>
                  </a:lnTo>
                  <a:lnTo>
                    <a:pt x="94487" y="259461"/>
                  </a:lnTo>
                  <a:lnTo>
                    <a:pt x="93090" y="259461"/>
                  </a:lnTo>
                  <a:lnTo>
                    <a:pt x="93090" y="258699"/>
                  </a:lnTo>
                  <a:lnTo>
                    <a:pt x="92328" y="258699"/>
                  </a:lnTo>
                  <a:lnTo>
                    <a:pt x="92328" y="257937"/>
                  </a:lnTo>
                  <a:lnTo>
                    <a:pt x="90804" y="257937"/>
                  </a:lnTo>
                  <a:lnTo>
                    <a:pt x="90804" y="257175"/>
                  </a:lnTo>
                  <a:lnTo>
                    <a:pt x="90042" y="257175"/>
                  </a:lnTo>
                  <a:lnTo>
                    <a:pt x="90042" y="256412"/>
                  </a:lnTo>
                  <a:lnTo>
                    <a:pt x="88645" y="256412"/>
                  </a:lnTo>
                  <a:lnTo>
                    <a:pt x="88645" y="255650"/>
                  </a:lnTo>
                  <a:lnTo>
                    <a:pt x="87883" y="255650"/>
                  </a:lnTo>
                  <a:lnTo>
                    <a:pt x="87883" y="254888"/>
                  </a:lnTo>
                  <a:lnTo>
                    <a:pt x="86359" y="254888"/>
                  </a:lnTo>
                  <a:lnTo>
                    <a:pt x="86359" y="254254"/>
                  </a:lnTo>
                  <a:lnTo>
                    <a:pt x="85597" y="254254"/>
                  </a:lnTo>
                  <a:lnTo>
                    <a:pt x="85597" y="253492"/>
                  </a:lnTo>
                  <a:lnTo>
                    <a:pt x="84074" y="253492"/>
                  </a:lnTo>
                  <a:lnTo>
                    <a:pt x="84074" y="252730"/>
                  </a:lnTo>
                  <a:lnTo>
                    <a:pt x="83312" y="252730"/>
                  </a:lnTo>
                  <a:lnTo>
                    <a:pt x="83312" y="251968"/>
                  </a:lnTo>
                  <a:lnTo>
                    <a:pt x="81914" y="251968"/>
                  </a:lnTo>
                  <a:lnTo>
                    <a:pt x="81914" y="251206"/>
                  </a:lnTo>
                  <a:lnTo>
                    <a:pt x="81152" y="251206"/>
                  </a:lnTo>
                  <a:lnTo>
                    <a:pt x="81152" y="250444"/>
                  </a:lnTo>
                  <a:lnTo>
                    <a:pt x="79628" y="250444"/>
                  </a:lnTo>
                  <a:lnTo>
                    <a:pt x="79628" y="249681"/>
                  </a:lnTo>
                  <a:lnTo>
                    <a:pt x="78866" y="249681"/>
                  </a:lnTo>
                  <a:lnTo>
                    <a:pt x="78866" y="248919"/>
                  </a:lnTo>
                  <a:lnTo>
                    <a:pt x="77469" y="248919"/>
                  </a:lnTo>
                  <a:lnTo>
                    <a:pt x="77469" y="248285"/>
                  </a:lnTo>
                  <a:lnTo>
                    <a:pt x="76707" y="248285"/>
                  </a:lnTo>
                  <a:lnTo>
                    <a:pt x="76707" y="247523"/>
                  </a:lnTo>
                  <a:lnTo>
                    <a:pt x="75183" y="247523"/>
                  </a:lnTo>
                  <a:lnTo>
                    <a:pt x="75183" y="246761"/>
                  </a:lnTo>
                  <a:lnTo>
                    <a:pt x="74421" y="246761"/>
                  </a:lnTo>
                  <a:lnTo>
                    <a:pt x="74421" y="245999"/>
                  </a:lnTo>
                  <a:lnTo>
                    <a:pt x="72897" y="245999"/>
                  </a:lnTo>
                  <a:lnTo>
                    <a:pt x="72897" y="245237"/>
                  </a:lnTo>
                  <a:lnTo>
                    <a:pt x="72262" y="245237"/>
                  </a:lnTo>
                  <a:lnTo>
                    <a:pt x="72262" y="244475"/>
                  </a:lnTo>
                  <a:lnTo>
                    <a:pt x="70738" y="244475"/>
                  </a:lnTo>
                  <a:lnTo>
                    <a:pt x="70738" y="243712"/>
                  </a:lnTo>
                  <a:lnTo>
                    <a:pt x="69976" y="243712"/>
                  </a:lnTo>
                  <a:lnTo>
                    <a:pt x="69976" y="243077"/>
                  </a:lnTo>
                  <a:lnTo>
                    <a:pt x="68452" y="243077"/>
                  </a:lnTo>
                  <a:lnTo>
                    <a:pt x="68452" y="242315"/>
                  </a:lnTo>
                  <a:lnTo>
                    <a:pt x="67690" y="242315"/>
                  </a:lnTo>
                  <a:lnTo>
                    <a:pt x="67690" y="241554"/>
                  </a:lnTo>
                  <a:lnTo>
                    <a:pt x="66293" y="241554"/>
                  </a:lnTo>
                  <a:lnTo>
                    <a:pt x="66293" y="240792"/>
                  </a:lnTo>
                  <a:lnTo>
                    <a:pt x="64769" y="240792"/>
                  </a:lnTo>
                  <a:lnTo>
                    <a:pt x="64769" y="240030"/>
                  </a:lnTo>
                  <a:lnTo>
                    <a:pt x="64007" y="240030"/>
                  </a:lnTo>
                  <a:lnTo>
                    <a:pt x="64007" y="239268"/>
                  </a:lnTo>
                  <a:lnTo>
                    <a:pt x="62483" y="239268"/>
                  </a:lnTo>
                  <a:lnTo>
                    <a:pt x="62483" y="238506"/>
                  </a:lnTo>
                  <a:lnTo>
                    <a:pt x="61849" y="238506"/>
                  </a:lnTo>
                  <a:lnTo>
                    <a:pt x="61849" y="237870"/>
                  </a:lnTo>
                  <a:lnTo>
                    <a:pt x="60325" y="237870"/>
                  </a:lnTo>
                  <a:lnTo>
                    <a:pt x="60325" y="237108"/>
                  </a:lnTo>
                  <a:lnTo>
                    <a:pt x="59562" y="237108"/>
                  </a:lnTo>
                  <a:lnTo>
                    <a:pt x="59562" y="236346"/>
                  </a:lnTo>
                  <a:lnTo>
                    <a:pt x="58038" y="236346"/>
                  </a:lnTo>
                  <a:lnTo>
                    <a:pt x="58038" y="235585"/>
                  </a:lnTo>
                  <a:lnTo>
                    <a:pt x="57276" y="235585"/>
                  </a:lnTo>
                  <a:lnTo>
                    <a:pt x="57276" y="234823"/>
                  </a:lnTo>
                  <a:lnTo>
                    <a:pt x="55879" y="234823"/>
                  </a:lnTo>
                  <a:lnTo>
                    <a:pt x="55879" y="234061"/>
                  </a:lnTo>
                  <a:lnTo>
                    <a:pt x="55117" y="234061"/>
                  </a:lnTo>
                  <a:lnTo>
                    <a:pt x="55117" y="233299"/>
                  </a:lnTo>
                  <a:lnTo>
                    <a:pt x="53593" y="233299"/>
                  </a:lnTo>
                  <a:lnTo>
                    <a:pt x="53593" y="232663"/>
                  </a:lnTo>
                  <a:lnTo>
                    <a:pt x="52069" y="232663"/>
                  </a:lnTo>
                  <a:lnTo>
                    <a:pt x="52069" y="231901"/>
                  </a:lnTo>
                  <a:lnTo>
                    <a:pt x="51434" y="231901"/>
                  </a:lnTo>
                  <a:lnTo>
                    <a:pt x="51434" y="231139"/>
                  </a:lnTo>
                  <a:lnTo>
                    <a:pt x="49911" y="231139"/>
                  </a:lnTo>
                  <a:lnTo>
                    <a:pt x="49911" y="230377"/>
                  </a:lnTo>
                  <a:lnTo>
                    <a:pt x="49149" y="230377"/>
                  </a:lnTo>
                  <a:lnTo>
                    <a:pt x="49149" y="229615"/>
                  </a:lnTo>
                  <a:lnTo>
                    <a:pt x="47625" y="229615"/>
                  </a:lnTo>
                  <a:lnTo>
                    <a:pt x="47625" y="228854"/>
                  </a:lnTo>
                  <a:lnTo>
                    <a:pt x="46227" y="228854"/>
                  </a:lnTo>
                  <a:lnTo>
                    <a:pt x="46227" y="228092"/>
                  </a:lnTo>
                  <a:lnTo>
                    <a:pt x="45465" y="228092"/>
                  </a:lnTo>
                  <a:lnTo>
                    <a:pt x="45465" y="227456"/>
                  </a:lnTo>
                  <a:lnTo>
                    <a:pt x="43941" y="227456"/>
                  </a:lnTo>
                  <a:lnTo>
                    <a:pt x="43941" y="226694"/>
                  </a:lnTo>
                  <a:lnTo>
                    <a:pt x="43179" y="226694"/>
                  </a:lnTo>
                  <a:lnTo>
                    <a:pt x="43179" y="225932"/>
                  </a:lnTo>
                  <a:lnTo>
                    <a:pt x="41655" y="225932"/>
                  </a:lnTo>
                  <a:lnTo>
                    <a:pt x="41655" y="225170"/>
                  </a:lnTo>
                  <a:lnTo>
                    <a:pt x="40258" y="225170"/>
                  </a:lnTo>
                  <a:lnTo>
                    <a:pt x="40258" y="224408"/>
                  </a:lnTo>
                  <a:lnTo>
                    <a:pt x="39496" y="224408"/>
                  </a:lnTo>
                  <a:lnTo>
                    <a:pt x="39496" y="223646"/>
                  </a:lnTo>
                  <a:lnTo>
                    <a:pt x="37972" y="223646"/>
                  </a:lnTo>
                  <a:lnTo>
                    <a:pt x="37972" y="222885"/>
                  </a:lnTo>
                  <a:lnTo>
                    <a:pt x="36449" y="222885"/>
                  </a:lnTo>
                  <a:lnTo>
                    <a:pt x="36449" y="222250"/>
                  </a:lnTo>
                  <a:lnTo>
                    <a:pt x="35687" y="222250"/>
                  </a:lnTo>
                  <a:lnTo>
                    <a:pt x="35687" y="221487"/>
                  </a:lnTo>
                  <a:lnTo>
                    <a:pt x="34289" y="221487"/>
                  </a:lnTo>
                  <a:lnTo>
                    <a:pt x="34289" y="220725"/>
                  </a:lnTo>
                  <a:lnTo>
                    <a:pt x="31241" y="220725"/>
                  </a:lnTo>
                  <a:lnTo>
                    <a:pt x="31241" y="219963"/>
                  </a:lnTo>
                  <a:lnTo>
                    <a:pt x="22351" y="219963"/>
                  </a:lnTo>
                  <a:lnTo>
                    <a:pt x="22351" y="220725"/>
                  </a:lnTo>
                  <a:lnTo>
                    <a:pt x="20065" y="220725"/>
                  </a:lnTo>
                  <a:lnTo>
                    <a:pt x="20065" y="221487"/>
                  </a:lnTo>
                  <a:lnTo>
                    <a:pt x="18668" y="221487"/>
                  </a:lnTo>
                  <a:lnTo>
                    <a:pt x="18668" y="222250"/>
                  </a:lnTo>
                  <a:lnTo>
                    <a:pt x="17144" y="222250"/>
                  </a:lnTo>
                  <a:lnTo>
                    <a:pt x="17144" y="222885"/>
                  </a:lnTo>
                  <a:lnTo>
                    <a:pt x="15620" y="222885"/>
                  </a:lnTo>
                  <a:lnTo>
                    <a:pt x="15620" y="223646"/>
                  </a:lnTo>
                  <a:lnTo>
                    <a:pt x="14858" y="223646"/>
                  </a:lnTo>
                  <a:lnTo>
                    <a:pt x="14858" y="224408"/>
                  </a:lnTo>
                  <a:lnTo>
                    <a:pt x="14224" y="224408"/>
                  </a:lnTo>
                  <a:lnTo>
                    <a:pt x="14224" y="225170"/>
                  </a:lnTo>
                  <a:lnTo>
                    <a:pt x="13462" y="225170"/>
                  </a:lnTo>
                  <a:lnTo>
                    <a:pt x="13462" y="225932"/>
                  </a:lnTo>
                  <a:lnTo>
                    <a:pt x="12700" y="225932"/>
                  </a:lnTo>
                  <a:lnTo>
                    <a:pt x="12700" y="226694"/>
                  </a:lnTo>
                  <a:lnTo>
                    <a:pt x="11937" y="226694"/>
                  </a:lnTo>
                  <a:lnTo>
                    <a:pt x="11937" y="227456"/>
                  </a:lnTo>
                  <a:lnTo>
                    <a:pt x="11175" y="227456"/>
                  </a:lnTo>
                  <a:lnTo>
                    <a:pt x="11175" y="228092"/>
                  </a:lnTo>
                  <a:lnTo>
                    <a:pt x="10413" y="228092"/>
                  </a:lnTo>
                  <a:lnTo>
                    <a:pt x="10413" y="229615"/>
                  </a:lnTo>
                  <a:lnTo>
                    <a:pt x="9651" y="229615"/>
                  </a:lnTo>
                  <a:lnTo>
                    <a:pt x="9651" y="231139"/>
                  </a:lnTo>
                  <a:lnTo>
                    <a:pt x="9016" y="231139"/>
                  </a:lnTo>
                  <a:lnTo>
                    <a:pt x="9016" y="232663"/>
                  </a:lnTo>
                  <a:lnTo>
                    <a:pt x="8254" y="232663"/>
                  </a:lnTo>
                  <a:lnTo>
                    <a:pt x="8254" y="235585"/>
                  </a:lnTo>
                  <a:lnTo>
                    <a:pt x="7492" y="235585"/>
                  </a:lnTo>
                  <a:lnTo>
                    <a:pt x="7492" y="243712"/>
                  </a:lnTo>
                  <a:lnTo>
                    <a:pt x="8254" y="243712"/>
                  </a:lnTo>
                  <a:lnTo>
                    <a:pt x="8254" y="245999"/>
                  </a:lnTo>
                  <a:lnTo>
                    <a:pt x="9016" y="245999"/>
                  </a:lnTo>
                  <a:lnTo>
                    <a:pt x="9016" y="248285"/>
                  </a:lnTo>
                  <a:lnTo>
                    <a:pt x="9651" y="248285"/>
                  </a:lnTo>
                  <a:lnTo>
                    <a:pt x="9651" y="249681"/>
                  </a:lnTo>
                  <a:lnTo>
                    <a:pt x="10413" y="249681"/>
                  </a:lnTo>
                  <a:lnTo>
                    <a:pt x="10413" y="250444"/>
                  </a:lnTo>
                  <a:lnTo>
                    <a:pt x="11175" y="250444"/>
                  </a:lnTo>
                  <a:lnTo>
                    <a:pt x="11175" y="251206"/>
                  </a:lnTo>
                  <a:lnTo>
                    <a:pt x="11937" y="251206"/>
                  </a:lnTo>
                  <a:lnTo>
                    <a:pt x="11937" y="252730"/>
                  </a:lnTo>
                  <a:lnTo>
                    <a:pt x="12700" y="252730"/>
                  </a:lnTo>
                  <a:lnTo>
                    <a:pt x="12700" y="253492"/>
                  </a:lnTo>
                  <a:lnTo>
                    <a:pt x="13462" y="253492"/>
                  </a:lnTo>
                  <a:lnTo>
                    <a:pt x="13462" y="254254"/>
                  </a:lnTo>
                  <a:lnTo>
                    <a:pt x="14858" y="254254"/>
                  </a:lnTo>
                  <a:lnTo>
                    <a:pt x="14858" y="254888"/>
                  </a:lnTo>
                  <a:lnTo>
                    <a:pt x="15620" y="254888"/>
                  </a:lnTo>
                  <a:lnTo>
                    <a:pt x="15620" y="255650"/>
                  </a:lnTo>
                  <a:lnTo>
                    <a:pt x="16382" y="255650"/>
                  </a:lnTo>
                  <a:lnTo>
                    <a:pt x="16382" y="256412"/>
                  </a:lnTo>
                  <a:lnTo>
                    <a:pt x="17906" y="256412"/>
                  </a:lnTo>
                  <a:lnTo>
                    <a:pt x="17906" y="257175"/>
                  </a:lnTo>
                  <a:lnTo>
                    <a:pt x="18668" y="257175"/>
                  </a:lnTo>
                  <a:lnTo>
                    <a:pt x="18668" y="257937"/>
                  </a:lnTo>
                  <a:lnTo>
                    <a:pt x="20065" y="257937"/>
                  </a:lnTo>
                  <a:lnTo>
                    <a:pt x="20065" y="258699"/>
                  </a:lnTo>
                  <a:lnTo>
                    <a:pt x="21589" y="258699"/>
                  </a:lnTo>
                  <a:lnTo>
                    <a:pt x="21589" y="259461"/>
                  </a:lnTo>
                  <a:lnTo>
                    <a:pt x="22351" y="259461"/>
                  </a:lnTo>
                  <a:lnTo>
                    <a:pt x="22351" y="260095"/>
                  </a:lnTo>
                  <a:lnTo>
                    <a:pt x="23875" y="260095"/>
                  </a:lnTo>
                  <a:lnTo>
                    <a:pt x="23875" y="260857"/>
                  </a:lnTo>
                  <a:lnTo>
                    <a:pt x="24637" y="260857"/>
                  </a:lnTo>
                  <a:lnTo>
                    <a:pt x="24637" y="261619"/>
                  </a:lnTo>
                  <a:lnTo>
                    <a:pt x="26034" y="261619"/>
                  </a:lnTo>
                  <a:lnTo>
                    <a:pt x="26034" y="262381"/>
                  </a:lnTo>
                  <a:lnTo>
                    <a:pt x="26796" y="262381"/>
                  </a:lnTo>
                  <a:lnTo>
                    <a:pt x="26796" y="263144"/>
                  </a:lnTo>
                  <a:lnTo>
                    <a:pt x="28320" y="263144"/>
                  </a:lnTo>
                  <a:lnTo>
                    <a:pt x="28320" y="263906"/>
                  </a:lnTo>
                  <a:lnTo>
                    <a:pt x="29844" y="263906"/>
                  </a:lnTo>
                  <a:lnTo>
                    <a:pt x="29844" y="264668"/>
                  </a:lnTo>
                  <a:lnTo>
                    <a:pt x="30479" y="264668"/>
                  </a:lnTo>
                  <a:lnTo>
                    <a:pt x="30479" y="265302"/>
                  </a:lnTo>
                  <a:lnTo>
                    <a:pt x="32003" y="265302"/>
                  </a:lnTo>
                  <a:lnTo>
                    <a:pt x="32003" y="266064"/>
                  </a:lnTo>
                  <a:lnTo>
                    <a:pt x="32765" y="266064"/>
                  </a:lnTo>
                  <a:lnTo>
                    <a:pt x="32765" y="266826"/>
                  </a:lnTo>
                  <a:lnTo>
                    <a:pt x="34289" y="266826"/>
                  </a:lnTo>
                  <a:lnTo>
                    <a:pt x="34289" y="267588"/>
                  </a:lnTo>
                  <a:lnTo>
                    <a:pt x="35051" y="267588"/>
                  </a:lnTo>
                  <a:lnTo>
                    <a:pt x="35051" y="268350"/>
                  </a:lnTo>
                  <a:lnTo>
                    <a:pt x="36449" y="268350"/>
                  </a:lnTo>
                  <a:lnTo>
                    <a:pt x="36449" y="269113"/>
                  </a:lnTo>
                  <a:lnTo>
                    <a:pt x="37972" y="269113"/>
                  </a:lnTo>
                  <a:lnTo>
                    <a:pt x="37972" y="269875"/>
                  </a:lnTo>
                  <a:lnTo>
                    <a:pt x="38734" y="269875"/>
                  </a:lnTo>
                  <a:lnTo>
                    <a:pt x="38734" y="270510"/>
                  </a:lnTo>
                  <a:lnTo>
                    <a:pt x="40258" y="270510"/>
                  </a:lnTo>
                  <a:lnTo>
                    <a:pt x="40258" y="271271"/>
                  </a:lnTo>
                  <a:lnTo>
                    <a:pt x="41020" y="271271"/>
                  </a:lnTo>
                  <a:lnTo>
                    <a:pt x="41020" y="272033"/>
                  </a:lnTo>
                  <a:lnTo>
                    <a:pt x="42417" y="272033"/>
                  </a:lnTo>
                  <a:lnTo>
                    <a:pt x="42417" y="272795"/>
                  </a:lnTo>
                  <a:lnTo>
                    <a:pt x="43179" y="272795"/>
                  </a:lnTo>
                  <a:lnTo>
                    <a:pt x="43179" y="273557"/>
                  </a:lnTo>
                  <a:lnTo>
                    <a:pt x="44703" y="273557"/>
                  </a:lnTo>
                  <a:lnTo>
                    <a:pt x="44703" y="274319"/>
                  </a:lnTo>
                  <a:lnTo>
                    <a:pt x="45465" y="274319"/>
                  </a:lnTo>
                  <a:lnTo>
                    <a:pt x="45465" y="275081"/>
                  </a:lnTo>
                  <a:lnTo>
                    <a:pt x="46862" y="275081"/>
                  </a:lnTo>
                  <a:lnTo>
                    <a:pt x="46862" y="275717"/>
                  </a:lnTo>
                  <a:lnTo>
                    <a:pt x="47625" y="275717"/>
                  </a:lnTo>
                  <a:lnTo>
                    <a:pt x="47625" y="276479"/>
                  </a:lnTo>
                  <a:lnTo>
                    <a:pt x="49149" y="276479"/>
                  </a:lnTo>
                  <a:lnTo>
                    <a:pt x="49149" y="277240"/>
                  </a:lnTo>
                  <a:lnTo>
                    <a:pt x="49911" y="277240"/>
                  </a:lnTo>
                  <a:lnTo>
                    <a:pt x="49911" y="278002"/>
                  </a:lnTo>
                  <a:lnTo>
                    <a:pt x="51434" y="278002"/>
                  </a:lnTo>
                  <a:lnTo>
                    <a:pt x="51434" y="278764"/>
                  </a:lnTo>
                  <a:lnTo>
                    <a:pt x="52069" y="278764"/>
                  </a:lnTo>
                  <a:lnTo>
                    <a:pt x="52069" y="279526"/>
                  </a:lnTo>
                  <a:lnTo>
                    <a:pt x="53593" y="279526"/>
                  </a:lnTo>
                  <a:lnTo>
                    <a:pt x="53593" y="280288"/>
                  </a:lnTo>
                  <a:lnTo>
                    <a:pt x="54355" y="280288"/>
                  </a:lnTo>
                  <a:lnTo>
                    <a:pt x="54355" y="280924"/>
                  </a:lnTo>
                  <a:lnTo>
                    <a:pt x="55879" y="280924"/>
                  </a:lnTo>
                  <a:lnTo>
                    <a:pt x="55879" y="281686"/>
                  </a:lnTo>
                  <a:lnTo>
                    <a:pt x="56641" y="281686"/>
                  </a:lnTo>
                  <a:lnTo>
                    <a:pt x="56641" y="282448"/>
                  </a:lnTo>
                  <a:lnTo>
                    <a:pt x="58038" y="282448"/>
                  </a:lnTo>
                  <a:lnTo>
                    <a:pt x="58038" y="283210"/>
                  </a:lnTo>
                  <a:lnTo>
                    <a:pt x="58800" y="283210"/>
                  </a:lnTo>
                  <a:lnTo>
                    <a:pt x="58800" y="283971"/>
                  </a:lnTo>
                  <a:lnTo>
                    <a:pt x="60325" y="283971"/>
                  </a:lnTo>
                  <a:lnTo>
                    <a:pt x="60325" y="284733"/>
                  </a:lnTo>
                  <a:lnTo>
                    <a:pt x="61087" y="284733"/>
                  </a:lnTo>
                  <a:lnTo>
                    <a:pt x="61087" y="285495"/>
                  </a:lnTo>
                  <a:lnTo>
                    <a:pt x="62483" y="285495"/>
                  </a:lnTo>
                  <a:lnTo>
                    <a:pt x="62483" y="286131"/>
                  </a:lnTo>
                  <a:lnTo>
                    <a:pt x="63245" y="286131"/>
                  </a:lnTo>
                  <a:lnTo>
                    <a:pt x="63245" y="286893"/>
                  </a:lnTo>
                  <a:lnTo>
                    <a:pt x="64769" y="286893"/>
                  </a:lnTo>
                  <a:lnTo>
                    <a:pt x="64769" y="287655"/>
                  </a:lnTo>
                  <a:lnTo>
                    <a:pt x="65531" y="287655"/>
                  </a:lnTo>
                  <a:lnTo>
                    <a:pt x="65531" y="288417"/>
                  </a:lnTo>
                  <a:lnTo>
                    <a:pt x="67055" y="288417"/>
                  </a:lnTo>
                  <a:lnTo>
                    <a:pt x="67055" y="289179"/>
                  </a:lnTo>
                  <a:lnTo>
                    <a:pt x="67690" y="289179"/>
                  </a:lnTo>
                  <a:lnTo>
                    <a:pt x="67690" y="289940"/>
                  </a:lnTo>
                  <a:lnTo>
                    <a:pt x="69214" y="289940"/>
                  </a:lnTo>
                  <a:lnTo>
                    <a:pt x="69214" y="290702"/>
                  </a:lnTo>
                  <a:lnTo>
                    <a:pt x="69976" y="290702"/>
                  </a:lnTo>
                  <a:lnTo>
                    <a:pt x="69976" y="291338"/>
                  </a:lnTo>
                  <a:lnTo>
                    <a:pt x="71500" y="291338"/>
                  </a:lnTo>
                  <a:lnTo>
                    <a:pt x="71500" y="292100"/>
                  </a:lnTo>
                  <a:lnTo>
                    <a:pt x="72262" y="292100"/>
                  </a:lnTo>
                  <a:lnTo>
                    <a:pt x="72262" y="292862"/>
                  </a:lnTo>
                  <a:lnTo>
                    <a:pt x="73659" y="292862"/>
                  </a:lnTo>
                  <a:lnTo>
                    <a:pt x="73659" y="293624"/>
                  </a:lnTo>
                  <a:lnTo>
                    <a:pt x="74421" y="293624"/>
                  </a:lnTo>
                  <a:lnTo>
                    <a:pt x="74421" y="294386"/>
                  </a:lnTo>
                  <a:lnTo>
                    <a:pt x="75183" y="294386"/>
                  </a:lnTo>
                  <a:lnTo>
                    <a:pt x="75183" y="295148"/>
                  </a:lnTo>
                  <a:lnTo>
                    <a:pt x="76707" y="295148"/>
                  </a:lnTo>
                  <a:lnTo>
                    <a:pt x="76707" y="295910"/>
                  </a:lnTo>
                  <a:lnTo>
                    <a:pt x="77469" y="295910"/>
                  </a:lnTo>
                  <a:lnTo>
                    <a:pt x="77469" y="296544"/>
                  </a:lnTo>
                  <a:lnTo>
                    <a:pt x="78866" y="296544"/>
                  </a:lnTo>
                  <a:lnTo>
                    <a:pt x="78866" y="297306"/>
                  </a:lnTo>
                  <a:lnTo>
                    <a:pt x="79628" y="297306"/>
                  </a:lnTo>
                  <a:lnTo>
                    <a:pt x="79628" y="298069"/>
                  </a:lnTo>
                  <a:lnTo>
                    <a:pt x="81152" y="298069"/>
                  </a:lnTo>
                  <a:lnTo>
                    <a:pt x="81152" y="298831"/>
                  </a:lnTo>
                  <a:lnTo>
                    <a:pt x="81914" y="298831"/>
                  </a:lnTo>
                  <a:lnTo>
                    <a:pt x="81914" y="299593"/>
                  </a:lnTo>
                  <a:lnTo>
                    <a:pt x="83312" y="299593"/>
                  </a:lnTo>
                  <a:lnTo>
                    <a:pt x="83312" y="300355"/>
                  </a:lnTo>
                  <a:lnTo>
                    <a:pt x="84074" y="300355"/>
                  </a:lnTo>
                  <a:lnTo>
                    <a:pt x="84074" y="301117"/>
                  </a:lnTo>
                  <a:lnTo>
                    <a:pt x="84836" y="301117"/>
                  </a:lnTo>
                  <a:lnTo>
                    <a:pt x="84836" y="301879"/>
                  </a:lnTo>
                  <a:lnTo>
                    <a:pt x="86359" y="301879"/>
                  </a:lnTo>
                  <a:lnTo>
                    <a:pt x="86359" y="302513"/>
                  </a:lnTo>
                  <a:lnTo>
                    <a:pt x="87121" y="302513"/>
                  </a:lnTo>
                  <a:lnTo>
                    <a:pt x="87121" y="303275"/>
                  </a:lnTo>
                  <a:lnTo>
                    <a:pt x="88645" y="303275"/>
                  </a:lnTo>
                  <a:lnTo>
                    <a:pt x="88645" y="304038"/>
                  </a:lnTo>
                  <a:lnTo>
                    <a:pt x="89280" y="304038"/>
                  </a:lnTo>
                  <a:lnTo>
                    <a:pt x="89280" y="304800"/>
                  </a:lnTo>
                  <a:lnTo>
                    <a:pt x="90804" y="304800"/>
                  </a:lnTo>
                  <a:lnTo>
                    <a:pt x="90804" y="305562"/>
                  </a:lnTo>
                  <a:lnTo>
                    <a:pt x="91566" y="305562"/>
                  </a:lnTo>
                  <a:lnTo>
                    <a:pt x="91566" y="306324"/>
                  </a:lnTo>
                  <a:lnTo>
                    <a:pt x="93090" y="306324"/>
                  </a:lnTo>
                  <a:lnTo>
                    <a:pt x="93090" y="307086"/>
                  </a:lnTo>
                  <a:lnTo>
                    <a:pt x="93852" y="307086"/>
                  </a:lnTo>
                  <a:lnTo>
                    <a:pt x="93852" y="307720"/>
                  </a:lnTo>
                  <a:lnTo>
                    <a:pt x="94487" y="307720"/>
                  </a:lnTo>
                  <a:lnTo>
                    <a:pt x="94487" y="308482"/>
                  </a:lnTo>
                  <a:lnTo>
                    <a:pt x="96012" y="308482"/>
                  </a:lnTo>
                  <a:lnTo>
                    <a:pt x="96012" y="310006"/>
                  </a:lnTo>
                  <a:lnTo>
                    <a:pt x="95250" y="310006"/>
                  </a:lnTo>
                  <a:lnTo>
                    <a:pt x="95250" y="310769"/>
                  </a:lnTo>
                  <a:lnTo>
                    <a:pt x="94487" y="310769"/>
                  </a:lnTo>
                  <a:lnTo>
                    <a:pt x="94487" y="311531"/>
                  </a:lnTo>
                  <a:lnTo>
                    <a:pt x="93090" y="311531"/>
                  </a:lnTo>
                  <a:lnTo>
                    <a:pt x="93090" y="312293"/>
                  </a:lnTo>
                  <a:lnTo>
                    <a:pt x="92328" y="312293"/>
                  </a:lnTo>
                  <a:lnTo>
                    <a:pt x="92328" y="312927"/>
                  </a:lnTo>
                  <a:lnTo>
                    <a:pt x="90804" y="312927"/>
                  </a:lnTo>
                  <a:lnTo>
                    <a:pt x="90804" y="313689"/>
                  </a:lnTo>
                  <a:lnTo>
                    <a:pt x="90042" y="313689"/>
                  </a:lnTo>
                  <a:lnTo>
                    <a:pt x="90042" y="314451"/>
                  </a:lnTo>
                  <a:lnTo>
                    <a:pt x="88645" y="314451"/>
                  </a:lnTo>
                  <a:lnTo>
                    <a:pt x="88645" y="315213"/>
                  </a:lnTo>
                  <a:lnTo>
                    <a:pt x="87883" y="315213"/>
                  </a:lnTo>
                  <a:lnTo>
                    <a:pt x="87883" y="315975"/>
                  </a:lnTo>
                  <a:lnTo>
                    <a:pt x="86359" y="315975"/>
                  </a:lnTo>
                  <a:lnTo>
                    <a:pt x="86359" y="316738"/>
                  </a:lnTo>
                  <a:lnTo>
                    <a:pt x="85597" y="316738"/>
                  </a:lnTo>
                  <a:lnTo>
                    <a:pt x="85597" y="317500"/>
                  </a:lnTo>
                  <a:lnTo>
                    <a:pt x="84074" y="317500"/>
                  </a:lnTo>
                  <a:lnTo>
                    <a:pt x="84074" y="318135"/>
                  </a:lnTo>
                  <a:lnTo>
                    <a:pt x="83312" y="318135"/>
                  </a:lnTo>
                  <a:lnTo>
                    <a:pt x="83312" y="318896"/>
                  </a:lnTo>
                  <a:lnTo>
                    <a:pt x="81914" y="318896"/>
                  </a:lnTo>
                  <a:lnTo>
                    <a:pt x="81914" y="319658"/>
                  </a:lnTo>
                  <a:lnTo>
                    <a:pt x="80390" y="319658"/>
                  </a:lnTo>
                  <a:lnTo>
                    <a:pt x="80390" y="320420"/>
                  </a:lnTo>
                  <a:lnTo>
                    <a:pt x="79628" y="320420"/>
                  </a:lnTo>
                  <a:lnTo>
                    <a:pt x="79628" y="321182"/>
                  </a:lnTo>
                  <a:lnTo>
                    <a:pt x="78104" y="321182"/>
                  </a:lnTo>
                  <a:lnTo>
                    <a:pt x="78104" y="321944"/>
                  </a:lnTo>
                  <a:lnTo>
                    <a:pt x="77469" y="321944"/>
                  </a:lnTo>
                  <a:lnTo>
                    <a:pt x="77469" y="322706"/>
                  </a:lnTo>
                  <a:lnTo>
                    <a:pt x="75945" y="322706"/>
                  </a:lnTo>
                  <a:lnTo>
                    <a:pt x="75945" y="323342"/>
                  </a:lnTo>
                  <a:lnTo>
                    <a:pt x="75183" y="323342"/>
                  </a:lnTo>
                  <a:lnTo>
                    <a:pt x="75183" y="324104"/>
                  </a:lnTo>
                  <a:lnTo>
                    <a:pt x="73659" y="324104"/>
                  </a:lnTo>
                  <a:lnTo>
                    <a:pt x="73659" y="324865"/>
                  </a:lnTo>
                  <a:lnTo>
                    <a:pt x="72897" y="324865"/>
                  </a:lnTo>
                  <a:lnTo>
                    <a:pt x="72897" y="325627"/>
                  </a:lnTo>
                  <a:lnTo>
                    <a:pt x="71500" y="325627"/>
                  </a:lnTo>
                  <a:lnTo>
                    <a:pt x="71500" y="326389"/>
                  </a:lnTo>
                  <a:lnTo>
                    <a:pt x="70738" y="326389"/>
                  </a:lnTo>
                  <a:lnTo>
                    <a:pt x="70738" y="327151"/>
                  </a:lnTo>
                  <a:lnTo>
                    <a:pt x="69214" y="327151"/>
                  </a:lnTo>
                  <a:lnTo>
                    <a:pt x="69214" y="327913"/>
                  </a:lnTo>
                  <a:lnTo>
                    <a:pt x="68452" y="327913"/>
                  </a:lnTo>
                  <a:lnTo>
                    <a:pt x="68452" y="328549"/>
                  </a:lnTo>
                  <a:lnTo>
                    <a:pt x="67055" y="328549"/>
                  </a:lnTo>
                  <a:lnTo>
                    <a:pt x="67055" y="329311"/>
                  </a:lnTo>
                  <a:lnTo>
                    <a:pt x="65531" y="329311"/>
                  </a:lnTo>
                  <a:lnTo>
                    <a:pt x="65531" y="330073"/>
                  </a:lnTo>
                  <a:lnTo>
                    <a:pt x="64769" y="330073"/>
                  </a:lnTo>
                  <a:lnTo>
                    <a:pt x="64769" y="330835"/>
                  </a:lnTo>
                  <a:lnTo>
                    <a:pt x="63245" y="330835"/>
                  </a:lnTo>
                  <a:lnTo>
                    <a:pt x="63245" y="331596"/>
                  </a:lnTo>
                  <a:lnTo>
                    <a:pt x="62483" y="331596"/>
                  </a:lnTo>
                  <a:lnTo>
                    <a:pt x="62483" y="332358"/>
                  </a:lnTo>
                  <a:lnTo>
                    <a:pt x="61087" y="332358"/>
                  </a:lnTo>
                  <a:lnTo>
                    <a:pt x="61087" y="333120"/>
                  </a:lnTo>
                  <a:lnTo>
                    <a:pt x="60325" y="333120"/>
                  </a:lnTo>
                  <a:lnTo>
                    <a:pt x="60325" y="333756"/>
                  </a:lnTo>
                  <a:lnTo>
                    <a:pt x="58800" y="333756"/>
                  </a:lnTo>
                  <a:lnTo>
                    <a:pt x="58800" y="334518"/>
                  </a:lnTo>
                  <a:lnTo>
                    <a:pt x="58038" y="334518"/>
                  </a:lnTo>
                  <a:lnTo>
                    <a:pt x="58038" y="335280"/>
                  </a:lnTo>
                  <a:lnTo>
                    <a:pt x="56641" y="335280"/>
                  </a:lnTo>
                  <a:lnTo>
                    <a:pt x="56641" y="336042"/>
                  </a:lnTo>
                  <a:lnTo>
                    <a:pt x="55879" y="336042"/>
                  </a:lnTo>
                  <a:lnTo>
                    <a:pt x="55879" y="336804"/>
                  </a:lnTo>
                  <a:lnTo>
                    <a:pt x="54355" y="336804"/>
                  </a:lnTo>
                  <a:lnTo>
                    <a:pt x="54355" y="337565"/>
                  </a:lnTo>
                  <a:lnTo>
                    <a:pt x="53593" y="337565"/>
                  </a:lnTo>
                  <a:lnTo>
                    <a:pt x="53593" y="338327"/>
                  </a:lnTo>
                  <a:lnTo>
                    <a:pt x="52069" y="338327"/>
                  </a:lnTo>
                  <a:lnTo>
                    <a:pt x="52069" y="338963"/>
                  </a:lnTo>
                  <a:lnTo>
                    <a:pt x="51434" y="338963"/>
                  </a:lnTo>
                  <a:lnTo>
                    <a:pt x="51434" y="339725"/>
                  </a:lnTo>
                  <a:lnTo>
                    <a:pt x="49911" y="339725"/>
                  </a:lnTo>
                  <a:lnTo>
                    <a:pt x="49911" y="340487"/>
                  </a:lnTo>
                  <a:lnTo>
                    <a:pt x="48387" y="340487"/>
                  </a:lnTo>
                  <a:lnTo>
                    <a:pt x="48387" y="341249"/>
                  </a:lnTo>
                  <a:lnTo>
                    <a:pt x="47625" y="341249"/>
                  </a:lnTo>
                  <a:lnTo>
                    <a:pt x="47625" y="342011"/>
                  </a:lnTo>
                  <a:lnTo>
                    <a:pt x="46227" y="342011"/>
                  </a:lnTo>
                  <a:lnTo>
                    <a:pt x="46227" y="342773"/>
                  </a:lnTo>
                  <a:lnTo>
                    <a:pt x="45465" y="342773"/>
                  </a:lnTo>
                  <a:lnTo>
                    <a:pt x="45465" y="343535"/>
                  </a:lnTo>
                  <a:lnTo>
                    <a:pt x="43941" y="343535"/>
                  </a:lnTo>
                  <a:lnTo>
                    <a:pt x="43941" y="344169"/>
                  </a:lnTo>
                  <a:lnTo>
                    <a:pt x="43179" y="344169"/>
                  </a:lnTo>
                  <a:lnTo>
                    <a:pt x="43179" y="344931"/>
                  </a:lnTo>
                  <a:lnTo>
                    <a:pt x="41655" y="344931"/>
                  </a:lnTo>
                  <a:lnTo>
                    <a:pt x="41655" y="345694"/>
                  </a:lnTo>
                  <a:lnTo>
                    <a:pt x="41020" y="345694"/>
                  </a:lnTo>
                  <a:lnTo>
                    <a:pt x="41020" y="346456"/>
                  </a:lnTo>
                  <a:lnTo>
                    <a:pt x="39496" y="346456"/>
                  </a:lnTo>
                  <a:lnTo>
                    <a:pt x="39496" y="347218"/>
                  </a:lnTo>
                  <a:lnTo>
                    <a:pt x="38734" y="347218"/>
                  </a:lnTo>
                  <a:lnTo>
                    <a:pt x="38734" y="347980"/>
                  </a:lnTo>
                  <a:lnTo>
                    <a:pt x="37211" y="347980"/>
                  </a:lnTo>
                  <a:lnTo>
                    <a:pt x="37211" y="348742"/>
                  </a:lnTo>
                  <a:lnTo>
                    <a:pt x="36449" y="348742"/>
                  </a:lnTo>
                  <a:lnTo>
                    <a:pt x="36449" y="349504"/>
                  </a:lnTo>
                  <a:lnTo>
                    <a:pt x="35051" y="349504"/>
                  </a:lnTo>
                  <a:lnTo>
                    <a:pt x="35051" y="350138"/>
                  </a:lnTo>
                  <a:lnTo>
                    <a:pt x="33527" y="350138"/>
                  </a:lnTo>
                  <a:lnTo>
                    <a:pt x="33527" y="350900"/>
                  </a:lnTo>
                  <a:lnTo>
                    <a:pt x="32765" y="350900"/>
                  </a:lnTo>
                  <a:lnTo>
                    <a:pt x="32765" y="351663"/>
                  </a:lnTo>
                  <a:lnTo>
                    <a:pt x="31241" y="351663"/>
                  </a:lnTo>
                  <a:lnTo>
                    <a:pt x="31241" y="352425"/>
                  </a:lnTo>
                  <a:lnTo>
                    <a:pt x="30479" y="352425"/>
                  </a:lnTo>
                  <a:lnTo>
                    <a:pt x="30479" y="353187"/>
                  </a:lnTo>
                  <a:lnTo>
                    <a:pt x="29082" y="353187"/>
                  </a:lnTo>
                  <a:lnTo>
                    <a:pt x="29082" y="353949"/>
                  </a:lnTo>
                  <a:lnTo>
                    <a:pt x="28320" y="353949"/>
                  </a:lnTo>
                  <a:lnTo>
                    <a:pt x="28320" y="354711"/>
                  </a:lnTo>
                  <a:lnTo>
                    <a:pt x="26796" y="354711"/>
                  </a:lnTo>
                  <a:lnTo>
                    <a:pt x="26796" y="355345"/>
                  </a:lnTo>
                  <a:lnTo>
                    <a:pt x="26034" y="355345"/>
                  </a:lnTo>
                  <a:lnTo>
                    <a:pt x="26034" y="356107"/>
                  </a:lnTo>
                  <a:lnTo>
                    <a:pt x="24637" y="356107"/>
                  </a:lnTo>
                  <a:lnTo>
                    <a:pt x="24637" y="356869"/>
                  </a:lnTo>
                  <a:lnTo>
                    <a:pt x="23875" y="356869"/>
                  </a:lnTo>
                  <a:lnTo>
                    <a:pt x="23875" y="357631"/>
                  </a:lnTo>
                  <a:lnTo>
                    <a:pt x="22351" y="357631"/>
                  </a:lnTo>
                  <a:lnTo>
                    <a:pt x="22351" y="358394"/>
                  </a:lnTo>
                  <a:lnTo>
                    <a:pt x="21589" y="358394"/>
                  </a:lnTo>
                  <a:lnTo>
                    <a:pt x="21589" y="359156"/>
                  </a:lnTo>
                  <a:lnTo>
                    <a:pt x="20065" y="359156"/>
                  </a:lnTo>
                  <a:lnTo>
                    <a:pt x="20065" y="359918"/>
                  </a:lnTo>
                  <a:lnTo>
                    <a:pt x="19430" y="359918"/>
                  </a:lnTo>
                  <a:lnTo>
                    <a:pt x="19430" y="360552"/>
                  </a:lnTo>
                  <a:lnTo>
                    <a:pt x="17906" y="360552"/>
                  </a:lnTo>
                  <a:lnTo>
                    <a:pt x="17906" y="361314"/>
                  </a:lnTo>
                  <a:lnTo>
                    <a:pt x="16382" y="361314"/>
                  </a:lnTo>
                  <a:lnTo>
                    <a:pt x="16382" y="362076"/>
                  </a:lnTo>
                  <a:lnTo>
                    <a:pt x="15620" y="362076"/>
                  </a:lnTo>
                  <a:lnTo>
                    <a:pt x="15620" y="362838"/>
                  </a:lnTo>
                  <a:lnTo>
                    <a:pt x="14858" y="362838"/>
                  </a:lnTo>
                  <a:lnTo>
                    <a:pt x="14858" y="363600"/>
                  </a:lnTo>
                  <a:lnTo>
                    <a:pt x="13462" y="363600"/>
                  </a:lnTo>
                  <a:lnTo>
                    <a:pt x="13462" y="364363"/>
                  </a:lnTo>
                  <a:lnTo>
                    <a:pt x="12700" y="364363"/>
                  </a:lnTo>
                  <a:lnTo>
                    <a:pt x="12700" y="365125"/>
                  </a:lnTo>
                  <a:lnTo>
                    <a:pt x="11937" y="365125"/>
                  </a:lnTo>
                  <a:lnTo>
                    <a:pt x="11937" y="365760"/>
                  </a:lnTo>
                  <a:lnTo>
                    <a:pt x="11175" y="365760"/>
                  </a:lnTo>
                  <a:lnTo>
                    <a:pt x="11175" y="367283"/>
                  </a:lnTo>
                  <a:lnTo>
                    <a:pt x="10413" y="367283"/>
                  </a:lnTo>
                  <a:lnTo>
                    <a:pt x="10413" y="368045"/>
                  </a:lnTo>
                  <a:lnTo>
                    <a:pt x="9651" y="368045"/>
                  </a:lnTo>
                  <a:lnTo>
                    <a:pt x="9651" y="369569"/>
                  </a:lnTo>
                  <a:lnTo>
                    <a:pt x="9016" y="369569"/>
                  </a:lnTo>
                  <a:lnTo>
                    <a:pt x="9016" y="370967"/>
                  </a:lnTo>
                  <a:lnTo>
                    <a:pt x="8254" y="370967"/>
                  </a:lnTo>
                  <a:lnTo>
                    <a:pt x="8254" y="373252"/>
                  </a:lnTo>
                  <a:lnTo>
                    <a:pt x="7492" y="373252"/>
                  </a:lnTo>
                  <a:lnTo>
                    <a:pt x="7492" y="377698"/>
                  </a:lnTo>
                  <a:lnTo>
                    <a:pt x="6730" y="377698"/>
                  </a:lnTo>
                  <a:lnTo>
                    <a:pt x="6730" y="379983"/>
                  </a:lnTo>
                  <a:lnTo>
                    <a:pt x="7492" y="379983"/>
                  </a:lnTo>
                  <a:lnTo>
                    <a:pt x="7492" y="384429"/>
                  </a:lnTo>
                  <a:lnTo>
                    <a:pt x="8254" y="384429"/>
                  </a:lnTo>
                  <a:lnTo>
                    <a:pt x="8254" y="385952"/>
                  </a:lnTo>
                  <a:lnTo>
                    <a:pt x="9016" y="385952"/>
                  </a:lnTo>
                  <a:lnTo>
                    <a:pt x="9016" y="387350"/>
                  </a:lnTo>
                  <a:lnTo>
                    <a:pt x="9651" y="387350"/>
                  </a:lnTo>
                  <a:lnTo>
                    <a:pt x="9651" y="388874"/>
                  </a:lnTo>
                  <a:lnTo>
                    <a:pt x="10413" y="388874"/>
                  </a:lnTo>
                  <a:lnTo>
                    <a:pt x="10413" y="390398"/>
                  </a:lnTo>
                  <a:lnTo>
                    <a:pt x="11175" y="390398"/>
                  </a:lnTo>
                  <a:lnTo>
                    <a:pt x="11175" y="391160"/>
                  </a:lnTo>
                  <a:lnTo>
                    <a:pt x="11937" y="391160"/>
                  </a:lnTo>
                  <a:lnTo>
                    <a:pt x="11937" y="391794"/>
                  </a:lnTo>
                  <a:lnTo>
                    <a:pt x="12700" y="391794"/>
                  </a:lnTo>
                  <a:lnTo>
                    <a:pt x="12700" y="392556"/>
                  </a:lnTo>
                  <a:lnTo>
                    <a:pt x="13462" y="392556"/>
                  </a:lnTo>
                  <a:lnTo>
                    <a:pt x="13462" y="393319"/>
                  </a:lnTo>
                  <a:lnTo>
                    <a:pt x="14224" y="393319"/>
                  </a:lnTo>
                  <a:lnTo>
                    <a:pt x="14224" y="394081"/>
                  </a:lnTo>
                  <a:lnTo>
                    <a:pt x="14858" y="394081"/>
                  </a:lnTo>
                  <a:lnTo>
                    <a:pt x="14858" y="394843"/>
                  </a:lnTo>
                  <a:lnTo>
                    <a:pt x="16382" y="394843"/>
                  </a:lnTo>
                  <a:lnTo>
                    <a:pt x="16382" y="395605"/>
                  </a:lnTo>
                  <a:lnTo>
                    <a:pt x="17906" y="395605"/>
                  </a:lnTo>
                  <a:lnTo>
                    <a:pt x="17906" y="396367"/>
                  </a:lnTo>
                  <a:lnTo>
                    <a:pt x="19430" y="396367"/>
                  </a:lnTo>
                  <a:lnTo>
                    <a:pt x="19430" y="397129"/>
                  </a:lnTo>
                  <a:lnTo>
                    <a:pt x="21589" y="397129"/>
                  </a:lnTo>
                  <a:lnTo>
                    <a:pt x="21589" y="397763"/>
                  </a:lnTo>
                  <a:lnTo>
                    <a:pt x="25272" y="397763"/>
                  </a:lnTo>
                  <a:lnTo>
                    <a:pt x="25272" y="398525"/>
                  </a:lnTo>
                  <a:lnTo>
                    <a:pt x="28320" y="398525"/>
                  </a:lnTo>
                  <a:lnTo>
                    <a:pt x="28320" y="397763"/>
                  </a:lnTo>
                  <a:lnTo>
                    <a:pt x="32003" y="397763"/>
                  </a:lnTo>
                  <a:lnTo>
                    <a:pt x="32003" y="397129"/>
                  </a:lnTo>
                  <a:lnTo>
                    <a:pt x="34289" y="397129"/>
                  </a:lnTo>
                  <a:lnTo>
                    <a:pt x="34289" y="396367"/>
                  </a:lnTo>
                  <a:lnTo>
                    <a:pt x="35687" y="396367"/>
                  </a:lnTo>
                  <a:lnTo>
                    <a:pt x="35687" y="395605"/>
                  </a:lnTo>
                  <a:lnTo>
                    <a:pt x="37211" y="395605"/>
                  </a:lnTo>
                  <a:lnTo>
                    <a:pt x="37211" y="394843"/>
                  </a:lnTo>
                  <a:lnTo>
                    <a:pt x="37972" y="394843"/>
                  </a:lnTo>
                  <a:lnTo>
                    <a:pt x="37972" y="394081"/>
                  </a:lnTo>
                  <a:lnTo>
                    <a:pt x="39496" y="394081"/>
                  </a:lnTo>
                  <a:lnTo>
                    <a:pt x="39496" y="393319"/>
                  </a:lnTo>
                  <a:lnTo>
                    <a:pt x="41020" y="393319"/>
                  </a:lnTo>
                  <a:lnTo>
                    <a:pt x="41020" y="392556"/>
                  </a:lnTo>
                  <a:lnTo>
                    <a:pt x="41655" y="392556"/>
                  </a:lnTo>
                  <a:lnTo>
                    <a:pt x="41655" y="391794"/>
                  </a:lnTo>
                  <a:lnTo>
                    <a:pt x="43179" y="391794"/>
                  </a:lnTo>
                  <a:lnTo>
                    <a:pt x="43179" y="391160"/>
                  </a:lnTo>
                  <a:lnTo>
                    <a:pt x="43941" y="391160"/>
                  </a:lnTo>
                  <a:lnTo>
                    <a:pt x="43941" y="390398"/>
                  </a:lnTo>
                  <a:lnTo>
                    <a:pt x="45465" y="390398"/>
                  </a:lnTo>
                  <a:lnTo>
                    <a:pt x="45465" y="389636"/>
                  </a:lnTo>
                  <a:lnTo>
                    <a:pt x="46227" y="389636"/>
                  </a:lnTo>
                  <a:lnTo>
                    <a:pt x="46227" y="388874"/>
                  </a:lnTo>
                  <a:lnTo>
                    <a:pt x="47625" y="388874"/>
                  </a:lnTo>
                  <a:lnTo>
                    <a:pt x="47625" y="388112"/>
                  </a:lnTo>
                  <a:lnTo>
                    <a:pt x="48387" y="388112"/>
                  </a:lnTo>
                  <a:lnTo>
                    <a:pt x="48387" y="387350"/>
                  </a:lnTo>
                  <a:lnTo>
                    <a:pt x="49911" y="387350"/>
                  </a:lnTo>
                  <a:lnTo>
                    <a:pt x="49911" y="386588"/>
                  </a:lnTo>
                  <a:lnTo>
                    <a:pt x="50672" y="386588"/>
                  </a:lnTo>
                  <a:lnTo>
                    <a:pt x="50672" y="385952"/>
                  </a:lnTo>
                  <a:lnTo>
                    <a:pt x="52069" y="385952"/>
                  </a:lnTo>
                  <a:lnTo>
                    <a:pt x="52069" y="385190"/>
                  </a:lnTo>
                  <a:lnTo>
                    <a:pt x="53593" y="385190"/>
                  </a:lnTo>
                  <a:lnTo>
                    <a:pt x="53593" y="384429"/>
                  </a:lnTo>
                  <a:lnTo>
                    <a:pt x="54355" y="384429"/>
                  </a:lnTo>
                  <a:lnTo>
                    <a:pt x="54355" y="383667"/>
                  </a:lnTo>
                  <a:lnTo>
                    <a:pt x="55879" y="383667"/>
                  </a:lnTo>
                  <a:lnTo>
                    <a:pt x="55879" y="382905"/>
                  </a:lnTo>
                  <a:lnTo>
                    <a:pt x="56641" y="382905"/>
                  </a:lnTo>
                  <a:lnTo>
                    <a:pt x="56641" y="382143"/>
                  </a:lnTo>
                  <a:lnTo>
                    <a:pt x="58038" y="382143"/>
                  </a:lnTo>
                  <a:lnTo>
                    <a:pt x="58038" y="381381"/>
                  </a:lnTo>
                  <a:lnTo>
                    <a:pt x="58800" y="381381"/>
                  </a:lnTo>
                  <a:lnTo>
                    <a:pt x="58800" y="380745"/>
                  </a:lnTo>
                  <a:lnTo>
                    <a:pt x="60325" y="380745"/>
                  </a:lnTo>
                  <a:lnTo>
                    <a:pt x="60325" y="379983"/>
                  </a:lnTo>
                  <a:lnTo>
                    <a:pt x="61087" y="379983"/>
                  </a:lnTo>
                  <a:lnTo>
                    <a:pt x="61087" y="379221"/>
                  </a:lnTo>
                  <a:lnTo>
                    <a:pt x="62483" y="379221"/>
                  </a:lnTo>
                  <a:lnTo>
                    <a:pt x="62483" y="378460"/>
                  </a:lnTo>
                  <a:lnTo>
                    <a:pt x="63245" y="378460"/>
                  </a:lnTo>
                  <a:lnTo>
                    <a:pt x="63245" y="377698"/>
                  </a:lnTo>
                  <a:lnTo>
                    <a:pt x="64769" y="377698"/>
                  </a:lnTo>
                  <a:lnTo>
                    <a:pt x="64769" y="376936"/>
                  </a:lnTo>
                  <a:lnTo>
                    <a:pt x="66293" y="376936"/>
                  </a:lnTo>
                  <a:lnTo>
                    <a:pt x="66293" y="376174"/>
                  </a:lnTo>
                  <a:lnTo>
                    <a:pt x="67055" y="376174"/>
                  </a:lnTo>
                  <a:lnTo>
                    <a:pt x="67055" y="375538"/>
                  </a:lnTo>
                  <a:lnTo>
                    <a:pt x="68452" y="375538"/>
                  </a:lnTo>
                  <a:lnTo>
                    <a:pt x="68452" y="374776"/>
                  </a:lnTo>
                  <a:lnTo>
                    <a:pt x="69214" y="374776"/>
                  </a:lnTo>
                  <a:lnTo>
                    <a:pt x="69214" y="374014"/>
                  </a:lnTo>
                  <a:lnTo>
                    <a:pt x="70738" y="374014"/>
                  </a:lnTo>
                  <a:lnTo>
                    <a:pt x="70738" y="373252"/>
                  </a:lnTo>
                  <a:lnTo>
                    <a:pt x="71500" y="373252"/>
                  </a:lnTo>
                  <a:lnTo>
                    <a:pt x="71500" y="372490"/>
                  </a:lnTo>
                  <a:lnTo>
                    <a:pt x="72897" y="372490"/>
                  </a:lnTo>
                  <a:lnTo>
                    <a:pt x="72897" y="371729"/>
                  </a:lnTo>
                  <a:lnTo>
                    <a:pt x="73659" y="371729"/>
                  </a:lnTo>
                  <a:lnTo>
                    <a:pt x="73659" y="370967"/>
                  </a:lnTo>
                  <a:lnTo>
                    <a:pt x="75183" y="370967"/>
                  </a:lnTo>
                  <a:lnTo>
                    <a:pt x="75183" y="370331"/>
                  </a:lnTo>
                  <a:lnTo>
                    <a:pt x="75945" y="370331"/>
                  </a:lnTo>
                  <a:lnTo>
                    <a:pt x="75945" y="369569"/>
                  </a:lnTo>
                  <a:lnTo>
                    <a:pt x="77469" y="369569"/>
                  </a:lnTo>
                  <a:lnTo>
                    <a:pt x="77469" y="368807"/>
                  </a:lnTo>
                  <a:lnTo>
                    <a:pt x="78866" y="368807"/>
                  </a:lnTo>
                  <a:lnTo>
                    <a:pt x="78866" y="368045"/>
                  </a:lnTo>
                  <a:lnTo>
                    <a:pt x="79628" y="368045"/>
                  </a:lnTo>
                  <a:lnTo>
                    <a:pt x="79628" y="367283"/>
                  </a:lnTo>
                  <a:lnTo>
                    <a:pt x="81152" y="367283"/>
                  </a:lnTo>
                  <a:lnTo>
                    <a:pt x="81152" y="366521"/>
                  </a:lnTo>
                  <a:lnTo>
                    <a:pt x="81914" y="366521"/>
                  </a:lnTo>
                  <a:lnTo>
                    <a:pt x="81914" y="365760"/>
                  </a:lnTo>
                  <a:lnTo>
                    <a:pt x="83312" y="365760"/>
                  </a:lnTo>
                  <a:lnTo>
                    <a:pt x="83312" y="365125"/>
                  </a:lnTo>
                  <a:lnTo>
                    <a:pt x="84074" y="365125"/>
                  </a:lnTo>
                  <a:lnTo>
                    <a:pt x="84074" y="364363"/>
                  </a:lnTo>
                  <a:lnTo>
                    <a:pt x="85597" y="364363"/>
                  </a:lnTo>
                  <a:lnTo>
                    <a:pt x="85597" y="363600"/>
                  </a:lnTo>
                  <a:lnTo>
                    <a:pt x="86359" y="363600"/>
                  </a:lnTo>
                  <a:lnTo>
                    <a:pt x="86359" y="362838"/>
                  </a:lnTo>
                  <a:lnTo>
                    <a:pt x="87883" y="362838"/>
                  </a:lnTo>
                  <a:lnTo>
                    <a:pt x="87883" y="362076"/>
                  </a:lnTo>
                  <a:lnTo>
                    <a:pt x="88645" y="362076"/>
                  </a:lnTo>
                  <a:lnTo>
                    <a:pt x="88645" y="361314"/>
                  </a:lnTo>
                  <a:lnTo>
                    <a:pt x="90042" y="361314"/>
                  </a:lnTo>
                  <a:lnTo>
                    <a:pt x="90042" y="360552"/>
                  </a:lnTo>
                  <a:lnTo>
                    <a:pt x="90804" y="360552"/>
                  </a:lnTo>
                  <a:lnTo>
                    <a:pt x="90804" y="359918"/>
                  </a:lnTo>
                  <a:lnTo>
                    <a:pt x="92328" y="359918"/>
                  </a:lnTo>
                  <a:lnTo>
                    <a:pt x="92328" y="359156"/>
                  </a:lnTo>
                  <a:lnTo>
                    <a:pt x="93852" y="359156"/>
                  </a:lnTo>
                  <a:lnTo>
                    <a:pt x="93852" y="358394"/>
                  </a:lnTo>
                  <a:lnTo>
                    <a:pt x="94487" y="358394"/>
                  </a:lnTo>
                  <a:lnTo>
                    <a:pt x="94487" y="357631"/>
                  </a:lnTo>
                  <a:lnTo>
                    <a:pt x="96012" y="357631"/>
                  </a:lnTo>
                  <a:lnTo>
                    <a:pt x="96012" y="356869"/>
                  </a:lnTo>
                  <a:lnTo>
                    <a:pt x="96774" y="356869"/>
                  </a:lnTo>
                  <a:lnTo>
                    <a:pt x="96774" y="356107"/>
                  </a:lnTo>
                  <a:lnTo>
                    <a:pt x="98297" y="356107"/>
                  </a:lnTo>
                  <a:lnTo>
                    <a:pt x="98297" y="355345"/>
                  </a:lnTo>
                  <a:lnTo>
                    <a:pt x="99059" y="355345"/>
                  </a:lnTo>
                  <a:lnTo>
                    <a:pt x="99059" y="354711"/>
                  </a:lnTo>
                  <a:lnTo>
                    <a:pt x="100456" y="354711"/>
                  </a:lnTo>
                  <a:lnTo>
                    <a:pt x="100456" y="353949"/>
                  </a:lnTo>
                  <a:lnTo>
                    <a:pt x="101218" y="353949"/>
                  </a:lnTo>
                  <a:lnTo>
                    <a:pt x="101218" y="353187"/>
                  </a:lnTo>
                  <a:lnTo>
                    <a:pt x="102742" y="353187"/>
                  </a:lnTo>
                  <a:lnTo>
                    <a:pt x="102742" y="352425"/>
                  </a:lnTo>
                  <a:lnTo>
                    <a:pt x="103504" y="352425"/>
                  </a:lnTo>
                  <a:lnTo>
                    <a:pt x="103504" y="351663"/>
                  </a:lnTo>
                  <a:lnTo>
                    <a:pt x="104901" y="351663"/>
                  </a:lnTo>
                  <a:lnTo>
                    <a:pt x="104901" y="350900"/>
                  </a:lnTo>
                  <a:lnTo>
                    <a:pt x="106425" y="350900"/>
                  </a:lnTo>
                  <a:lnTo>
                    <a:pt x="106425" y="350138"/>
                  </a:lnTo>
                  <a:lnTo>
                    <a:pt x="107187" y="350138"/>
                  </a:lnTo>
                  <a:lnTo>
                    <a:pt x="107187" y="349504"/>
                  </a:lnTo>
                  <a:lnTo>
                    <a:pt x="108712" y="349504"/>
                  </a:lnTo>
                  <a:lnTo>
                    <a:pt x="108712" y="348742"/>
                  </a:lnTo>
                  <a:lnTo>
                    <a:pt x="109474" y="348742"/>
                  </a:lnTo>
                  <a:lnTo>
                    <a:pt x="109474" y="347980"/>
                  </a:lnTo>
                  <a:lnTo>
                    <a:pt x="110870" y="347980"/>
                  </a:lnTo>
                  <a:lnTo>
                    <a:pt x="110870" y="347218"/>
                  </a:lnTo>
                  <a:lnTo>
                    <a:pt x="111632" y="347218"/>
                  </a:lnTo>
                  <a:lnTo>
                    <a:pt x="111632" y="346456"/>
                  </a:lnTo>
                  <a:lnTo>
                    <a:pt x="113156" y="346456"/>
                  </a:lnTo>
                  <a:lnTo>
                    <a:pt x="113156" y="345694"/>
                  </a:lnTo>
                  <a:lnTo>
                    <a:pt x="113918" y="345694"/>
                  </a:lnTo>
                  <a:lnTo>
                    <a:pt x="113918" y="344931"/>
                  </a:lnTo>
                  <a:lnTo>
                    <a:pt x="115315" y="344931"/>
                  </a:lnTo>
                  <a:lnTo>
                    <a:pt x="115315" y="344169"/>
                  </a:lnTo>
                  <a:lnTo>
                    <a:pt x="116077" y="344169"/>
                  </a:lnTo>
                  <a:lnTo>
                    <a:pt x="116077" y="343535"/>
                  </a:lnTo>
                  <a:lnTo>
                    <a:pt x="117601" y="343535"/>
                  </a:lnTo>
                  <a:lnTo>
                    <a:pt x="117601" y="342773"/>
                  </a:lnTo>
                  <a:lnTo>
                    <a:pt x="119125" y="342773"/>
                  </a:lnTo>
                  <a:lnTo>
                    <a:pt x="119125" y="342011"/>
                  </a:lnTo>
                  <a:lnTo>
                    <a:pt x="119887" y="342011"/>
                  </a:lnTo>
                  <a:lnTo>
                    <a:pt x="119887" y="341249"/>
                  </a:lnTo>
                  <a:lnTo>
                    <a:pt x="121284" y="341249"/>
                  </a:lnTo>
                  <a:lnTo>
                    <a:pt x="121284" y="340487"/>
                  </a:lnTo>
                  <a:lnTo>
                    <a:pt x="122046" y="340487"/>
                  </a:lnTo>
                  <a:lnTo>
                    <a:pt x="122046" y="339725"/>
                  </a:lnTo>
                  <a:lnTo>
                    <a:pt x="123570" y="339725"/>
                  </a:lnTo>
                  <a:lnTo>
                    <a:pt x="123570" y="338963"/>
                  </a:lnTo>
                  <a:lnTo>
                    <a:pt x="124332" y="338963"/>
                  </a:lnTo>
                  <a:lnTo>
                    <a:pt x="124332" y="338327"/>
                  </a:lnTo>
                  <a:lnTo>
                    <a:pt x="125729" y="338327"/>
                  </a:lnTo>
                  <a:lnTo>
                    <a:pt x="125729" y="337565"/>
                  </a:lnTo>
                  <a:lnTo>
                    <a:pt x="126491" y="337565"/>
                  </a:lnTo>
                  <a:lnTo>
                    <a:pt x="126491" y="336804"/>
                  </a:lnTo>
                  <a:lnTo>
                    <a:pt x="128015" y="336804"/>
                  </a:lnTo>
                  <a:lnTo>
                    <a:pt x="128015" y="336042"/>
                  </a:lnTo>
                  <a:lnTo>
                    <a:pt x="128777" y="336042"/>
                  </a:lnTo>
                  <a:lnTo>
                    <a:pt x="128777" y="335280"/>
                  </a:lnTo>
                  <a:lnTo>
                    <a:pt x="130301" y="335280"/>
                  </a:lnTo>
                  <a:lnTo>
                    <a:pt x="130301" y="334518"/>
                  </a:lnTo>
                  <a:lnTo>
                    <a:pt x="133222" y="334518"/>
                  </a:lnTo>
                  <a:lnTo>
                    <a:pt x="133222" y="335280"/>
                  </a:lnTo>
                  <a:lnTo>
                    <a:pt x="133984" y="335280"/>
                  </a:lnTo>
                  <a:lnTo>
                    <a:pt x="133984" y="336042"/>
                  </a:lnTo>
                  <a:lnTo>
                    <a:pt x="135508" y="336042"/>
                  </a:lnTo>
                  <a:lnTo>
                    <a:pt x="135508" y="336804"/>
                  </a:lnTo>
                  <a:lnTo>
                    <a:pt x="136270" y="336804"/>
                  </a:lnTo>
                  <a:lnTo>
                    <a:pt x="136270" y="337565"/>
                  </a:lnTo>
                  <a:lnTo>
                    <a:pt x="136905" y="337565"/>
                  </a:lnTo>
                  <a:lnTo>
                    <a:pt x="136905" y="338327"/>
                  </a:lnTo>
                  <a:lnTo>
                    <a:pt x="138429" y="338327"/>
                  </a:lnTo>
                  <a:lnTo>
                    <a:pt x="138429" y="338963"/>
                  </a:lnTo>
                  <a:lnTo>
                    <a:pt x="139191" y="338963"/>
                  </a:lnTo>
                  <a:lnTo>
                    <a:pt x="139191" y="339725"/>
                  </a:lnTo>
                  <a:lnTo>
                    <a:pt x="140715" y="339725"/>
                  </a:lnTo>
                  <a:lnTo>
                    <a:pt x="140715" y="340487"/>
                  </a:lnTo>
                  <a:lnTo>
                    <a:pt x="141477" y="340487"/>
                  </a:lnTo>
                  <a:lnTo>
                    <a:pt x="141477" y="341249"/>
                  </a:lnTo>
                  <a:lnTo>
                    <a:pt x="142875" y="341249"/>
                  </a:lnTo>
                  <a:lnTo>
                    <a:pt x="142875" y="342011"/>
                  </a:lnTo>
                  <a:lnTo>
                    <a:pt x="143637" y="342011"/>
                  </a:lnTo>
                  <a:lnTo>
                    <a:pt x="143637" y="342773"/>
                  </a:lnTo>
                  <a:lnTo>
                    <a:pt x="144399" y="342773"/>
                  </a:lnTo>
                  <a:lnTo>
                    <a:pt x="144399" y="343535"/>
                  </a:lnTo>
                  <a:lnTo>
                    <a:pt x="145922" y="343535"/>
                  </a:lnTo>
                  <a:lnTo>
                    <a:pt x="145922" y="344169"/>
                  </a:lnTo>
                  <a:lnTo>
                    <a:pt x="146684" y="344169"/>
                  </a:lnTo>
                  <a:lnTo>
                    <a:pt x="146684" y="344931"/>
                  </a:lnTo>
                  <a:lnTo>
                    <a:pt x="148081" y="344931"/>
                  </a:lnTo>
                  <a:lnTo>
                    <a:pt x="148081" y="345694"/>
                  </a:lnTo>
                  <a:lnTo>
                    <a:pt x="148843" y="345694"/>
                  </a:lnTo>
                  <a:lnTo>
                    <a:pt x="148843" y="346456"/>
                  </a:lnTo>
                  <a:lnTo>
                    <a:pt x="149605" y="346456"/>
                  </a:lnTo>
                  <a:lnTo>
                    <a:pt x="149605" y="347218"/>
                  </a:lnTo>
                  <a:lnTo>
                    <a:pt x="151129" y="347218"/>
                  </a:lnTo>
                  <a:lnTo>
                    <a:pt x="151129" y="347980"/>
                  </a:lnTo>
                  <a:lnTo>
                    <a:pt x="151891" y="347980"/>
                  </a:lnTo>
                  <a:lnTo>
                    <a:pt x="151891" y="348742"/>
                  </a:lnTo>
                  <a:lnTo>
                    <a:pt x="153288" y="348742"/>
                  </a:lnTo>
                  <a:lnTo>
                    <a:pt x="153288" y="349504"/>
                  </a:lnTo>
                  <a:lnTo>
                    <a:pt x="154050" y="349504"/>
                  </a:lnTo>
                  <a:lnTo>
                    <a:pt x="154050" y="350138"/>
                  </a:lnTo>
                  <a:lnTo>
                    <a:pt x="155575" y="350138"/>
                  </a:lnTo>
                  <a:lnTo>
                    <a:pt x="155575" y="350900"/>
                  </a:lnTo>
                  <a:lnTo>
                    <a:pt x="156337" y="350900"/>
                  </a:lnTo>
                  <a:lnTo>
                    <a:pt x="156337" y="351663"/>
                  </a:lnTo>
                  <a:lnTo>
                    <a:pt x="157099" y="351663"/>
                  </a:lnTo>
                  <a:lnTo>
                    <a:pt x="157099" y="352425"/>
                  </a:lnTo>
                  <a:lnTo>
                    <a:pt x="158495" y="352425"/>
                  </a:lnTo>
                  <a:lnTo>
                    <a:pt x="158495" y="353187"/>
                  </a:lnTo>
                  <a:lnTo>
                    <a:pt x="159257" y="353187"/>
                  </a:lnTo>
                  <a:lnTo>
                    <a:pt x="159257" y="353949"/>
                  </a:lnTo>
                  <a:lnTo>
                    <a:pt x="160781" y="353949"/>
                  </a:lnTo>
                  <a:lnTo>
                    <a:pt x="160781" y="354711"/>
                  </a:lnTo>
                  <a:lnTo>
                    <a:pt x="161543" y="354711"/>
                  </a:lnTo>
                  <a:lnTo>
                    <a:pt x="161543" y="355345"/>
                  </a:lnTo>
                  <a:lnTo>
                    <a:pt x="162940" y="355345"/>
                  </a:lnTo>
                  <a:lnTo>
                    <a:pt x="162940" y="356107"/>
                  </a:lnTo>
                  <a:lnTo>
                    <a:pt x="163702" y="356107"/>
                  </a:lnTo>
                  <a:lnTo>
                    <a:pt x="163702" y="356869"/>
                  </a:lnTo>
                  <a:lnTo>
                    <a:pt x="164464" y="356869"/>
                  </a:lnTo>
                  <a:lnTo>
                    <a:pt x="164464" y="357631"/>
                  </a:lnTo>
                  <a:lnTo>
                    <a:pt x="165988" y="357631"/>
                  </a:lnTo>
                  <a:lnTo>
                    <a:pt x="165988" y="358394"/>
                  </a:lnTo>
                  <a:lnTo>
                    <a:pt x="166750" y="358394"/>
                  </a:lnTo>
                  <a:lnTo>
                    <a:pt x="166750" y="359156"/>
                  </a:lnTo>
                  <a:lnTo>
                    <a:pt x="168147" y="359156"/>
                  </a:lnTo>
                  <a:lnTo>
                    <a:pt x="168147" y="359918"/>
                  </a:lnTo>
                  <a:lnTo>
                    <a:pt x="168909" y="359918"/>
                  </a:lnTo>
                  <a:lnTo>
                    <a:pt x="168909" y="360552"/>
                  </a:lnTo>
                  <a:lnTo>
                    <a:pt x="170433" y="360552"/>
                  </a:lnTo>
                  <a:lnTo>
                    <a:pt x="170433" y="361314"/>
                  </a:lnTo>
                  <a:lnTo>
                    <a:pt x="171195" y="361314"/>
                  </a:lnTo>
                  <a:lnTo>
                    <a:pt x="171195" y="362076"/>
                  </a:lnTo>
                  <a:lnTo>
                    <a:pt x="171957" y="362076"/>
                  </a:lnTo>
                  <a:lnTo>
                    <a:pt x="171957" y="362838"/>
                  </a:lnTo>
                  <a:lnTo>
                    <a:pt x="173354" y="362838"/>
                  </a:lnTo>
                  <a:lnTo>
                    <a:pt x="173354" y="363600"/>
                  </a:lnTo>
                  <a:lnTo>
                    <a:pt x="174116" y="363600"/>
                  </a:lnTo>
                  <a:lnTo>
                    <a:pt x="174116" y="364363"/>
                  </a:lnTo>
                  <a:lnTo>
                    <a:pt x="175640" y="364363"/>
                  </a:lnTo>
                  <a:lnTo>
                    <a:pt x="175640" y="365125"/>
                  </a:lnTo>
                  <a:lnTo>
                    <a:pt x="176402" y="365125"/>
                  </a:lnTo>
                  <a:lnTo>
                    <a:pt x="176402" y="365760"/>
                  </a:lnTo>
                  <a:lnTo>
                    <a:pt x="177926" y="365760"/>
                  </a:lnTo>
                  <a:lnTo>
                    <a:pt x="177926" y="366521"/>
                  </a:lnTo>
                  <a:lnTo>
                    <a:pt x="178562" y="366521"/>
                  </a:lnTo>
                  <a:lnTo>
                    <a:pt x="178562" y="367283"/>
                  </a:lnTo>
                  <a:lnTo>
                    <a:pt x="179324" y="367283"/>
                  </a:lnTo>
                  <a:lnTo>
                    <a:pt x="179324" y="368045"/>
                  </a:lnTo>
                  <a:lnTo>
                    <a:pt x="180847" y="368045"/>
                  </a:lnTo>
                  <a:lnTo>
                    <a:pt x="180847" y="368807"/>
                  </a:lnTo>
                  <a:lnTo>
                    <a:pt x="181609" y="368807"/>
                  </a:lnTo>
                  <a:lnTo>
                    <a:pt x="181609" y="369569"/>
                  </a:lnTo>
                  <a:lnTo>
                    <a:pt x="183133" y="369569"/>
                  </a:lnTo>
                  <a:lnTo>
                    <a:pt x="183133" y="370331"/>
                  </a:lnTo>
                  <a:lnTo>
                    <a:pt x="183895" y="370331"/>
                  </a:lnTo>
                  <a:lnTo>
                    <a:pt x="183895" y="370967"/>
                  </a:lnTo>
                  <a:lnTo>
                    <a:pt x="185292" y="370967"/>
                  </a:lnTo>
                  <a:lnTo>
                    <a:pt x="185292" y="371729"/>
                  </a:lnTo>
                  <a:lnTo>
                    <a:pt x="186054" y="371729"/>
                  </a:lnTo>
                  <a:lnTo>
                    <a:pt x="186054" y="372490"/>
                  </a:lnTo>
                  <a:lnTo>
                    <a:pt x="186816" y="372490"/>
                  </a:lnTo>
                  <a:lnTo>
                    <a:pt x="186816" y="373252"/>
                  </a:lnTo>
                  <a:lnTo>
                    <a:pt x="188340" y="373252"/>
                  </a:lnTo>
                  <a:lnTo>
                    <a:pt x="188340" y="374014"/>
                  </a:lnTo>
                  <a:lnTo>
                    <a:pt x="189102" y="374014"/>
                  </a:lnTo>
                  <a:lnTo>
                    <a:pt x="189102" y="374776"/>
                  </a:lnTo>
                  <a:lnTo>
                    <a:pt x="190500" y="374776"/>
                  </a:lnTo>
                  <a:lnTo>
                    <a:pt x="190500" y="375538"/>
                  </a:lnTo>
                  <a:lnTo>
                    <a:pt x="191262" y="375538"/>
                  </a:lnTo>
                  <a:lnTo>
                    <a:pt x="191262" y="376174"/>
                  </a:lnTo>
                  <a:lnTo>
                    <a:pt x="192786" y="376174"/>
                  </a:lnTo>
                  <a:lnTo>
                    <a:pt x="192786" y="376936"/>
                  </a:lnTo>
                  <a:lnTo>
                    <a:pt x="193547" y="376936"/>
                  </a:lnTo>
                  <a:lnTo>
                    <a:pt x="193547" y="377698"/>
                  </a:lnTo>
                  <a:lnTo>
                    <a:pt x="194309" y="377698"/>
                  </a:lnTo>
                  <a:lnTo>
                    <a:pt x="194309" y="378460"/>
                  </a:lnTo>
                  <a:lnTo>
                    <a:pt x="195706" y="378460"/>
                  </a:lnTo>
                  <a:lnTo>
                    <a:pt x="195706" y="379221"/>
                  </a:lnTo>
                  <a:lnTo>
                    <a:pt x="196468" y="379221"/>
                  </a:lnTo>
                  <a:lnTo>
                    <a:pt x="196468" y="379983"/>
                  </a:lnTo>
                  <a:lnTo>
                    <a:pt x="197992" y="379983"/>
                  </a:lnTo>
                  <a:lnTo>
                    <a:pt x="197992" y="380745"/>
                  </a:lnTo>
                  <a:lnTo>
                    <a:pt x="198754" y="380745"/>
                  </a:lnTo>
                  <a:lnTo>
                    <a:pt x="198754" y="381381"/>
                  </a:lnTo>
                  <a:lnTo>
                    <a:pt x="199516" y="381381"/>
                  </a:lnTo>
                  <a:lnTo>
                    <a:pt x="199516" y="382143"/>
                  </a:lnTo>
                  <a:lnTo>
                    <a:pt x="200913" y="382143"/>
                  </a:lnTo>
                  <a:lnTo>
                    <a:pt x="200913" y="382905"/>
                  </a:lnTo>
                  <a:lnTo>
                    <a:pt x="201675" y="382905"/>
                  </a:lnTo>
                  <a:lnTo>
                    <a:pt x="201675" y="383667"/>
                  </a:lnTo>
                  <a:lnTo>
                    <a:pt x="203199" y="383667"/>
                  </a:lnTo>
                  <a:lnTo>
                    <a:pt x="203199" y="384429"/>
                  </a:lnTo>
                  <a:lnTo>
                    <a:pt x="203962" y="384429"/>
                  </a:lnTo>
                  <a:lnTo>
                    <a:pt x="203962" y="385190"/>
                  </a:lnTo>
                  <a:lnTo>
                    <a:pt x="205359" y="385190"/>
                  </a:lnTo>
                  <a:lnTo>
                    <a:pt x="205359" y="385952"/>
                  </a:lnTo>
                  <a:lnTo>
                    <a:pt x="206120" y="385952"/>
                  </a:lnTo>
                  <a:lnTo>
                    <a:pt x="206120" y="386588"/>
                  </a:lnTo>
                  <a:lnTo>
                    <a:pt x="206883" y="386588"/>
                  </a:lnTo>
                  <a:lnTo>
                    <a:pt x="206883" y="387350"/>
                  </a:lnTo>
                  <a:lnTo>
                    <a:pt x="208407" y="387350"/>
                  </a:lnTo>
                  <a:lnTo>
                    <a:pt x="208407" y="388112"/>
                  </a:lnTo>
                  <a:lnTo>
                    <a:pt x="209168" y="388112"/>
                  </a:lnTo>
                  <a:lnTo>
                    <a:pt x="209168" y="388874"/>
                  </a:lnTo>
                  <a:lnTo>
                    <a:pt x="210565" y="388874"/>
                  </a:lnTo>
                  <a:lnTo>
                    <a:pt x="210565" y="389636"/>
                  </a:lnTo>
                  <a:lnTo>
                    <a:pt x="211327" y="389636"/>
                  </a:lnTo>
                  <a:lnTo>
                    <a:pt x="211327" y="390398"/>
                  </a:lnTo>
                  <a:lnTo>
                    <a:pt x="212851" y="390398"/>
                  </a:lnTo>
                  <a:lnTo>
                    <a:pt x="212851" y="391160"/>
                  </a:lnTo>
                  <a:lnTo>
                    <a:pt x="213613" y="391160"/>
                  </a:lnTo>
                  <a:lnTo>
                    <a:pt x="213613" y="391794"/>
                  </a:lnTo>
                  <a:lnTo>
                    <a:pt x="214375" y="391794"/>
                  </a:lnTo>
                  <a:lnTo>
                    <a:pt x="214375" y="392556"/>
                  </a:lnTo>
                  <a:lnTo>
                    <a:pt x="215772" y="392556"/>
                  </a:lnTo>
                  <a:lnTo>
                    <a:pt x="215772" y="393319"/>
                  </a:lnTo>
                  <a:lnTo>
                    <a:pt x="216535" y="393319"/>
                  </a:lnTo>
                  <a:lnTo>
                    <a:pt x="216535" y="394081"/>
                  </a:lnTo>
                  <a:lnTo>
                    <a:pt x="218059" y="394081"/>
                  </a:lnTo>
                  <a:lnTo>
                    <a:pt x="218059" y="394843"/>
                  </a:lnTo>
                  <a:lnTo>
                    <a:pt x="219583" y="394843"/>
                  </a:lnTo>
                  <a:lnTo>
                    <a:pt x="219583" y="395605"/>
                  </a:lnTo>
                  <a:lnTo>
                    <a:pt x="220980" y="395605"/>
                  </a:lnTo>
                  <a:lnTo>
                    <a:pt x="220980" y="396367"/>
                  </a:lnTo>
                  <a:lnTo>
                    <a:pt x="224027" y="396367"/>
                  </a:lnTo>
                  <a:lnTo>
                    <a:pt x="224027" y="397129"/>
                  </a:lnTo>
                  <a:lnTo>
                    <a:pt x="232156" y="397129"/>
                  </a:lnTo>
                  <a:lnTo>
                    <a:pt x="232156" y="396367"/>
                  </a:lnTo>
                  <a:lnTo>
                    <a:pt x="234441" y="396367"/>
                  </a:lnTo>
                  <a:lnTo>
                    <a:pt x="234441" y="395605"/>
                  </a:lnTo>
                  <a:lnTo>
                    <a:pt x="236727" y="395605"/>
                  </a:lnTo>
                  <a:lnTo>
                    <a:pt x="236727" y="394843"/>
                  </a:lnTo>
                  <a:lnTo>
                    <a:pt x="238124" y="394843"/>
                  </a:lnTo>
                  <a:lnTo>
                    <a:pt x="238124" y="394081"/>
                  </a:lnTo>
                  <a:lnTo>
                    <a:pt x="239648" y="394081"/>
                  </a:lnTo>
                  <a:lnTo>
                    <a:pt x="239648" y="393319"/>
                  </a:lnTo>
                  <a:lnTo>
                    <a:pt x="240411" y="393319"/>
                  </a:lnTo>
                  <a:lnTo>
                    <a:pt x="240411" y="392556"/>
                  </a:lnTo>
                  <a:lnTo>
                    <a:pt x="241172" y="392556"/>
                  </a:lnTo>
                  <a:lnTo>
                    <a:pt x="241172" y="391794"/>
                  </a:lnTo>
                  <a:lnTo>
                    <a:pt x="241935" y="391794"/>
                  </a:lnTo>
                  <a:lnTo>
                    <a:pt x="241935" y="391160"/>
                  </a:lnTo>
                  <a:lnTo>
                    <a:pt x="242569" y="391160"/>
                  </a:lnTo>
                  <a:lnTo>
                    <a:pt x="242569" y="390398"/>
                  </a:lnTo>
                  <a:lnTo>
                    <a:pt x="243332" y="390398"/>
                  </a:lnTo>
                  <a:lnTo>
                    <a:pt x="243332" y="389636"/>
                  </a:lnTo>
                  <a:lnTo>
                    <a:pt x="244093" y="389636"/>
                  </a:lnTo>
                  <a:lnTo>
                    <a:pt x="244093" y="388874"/>
                  </a:lnTo>
                  <a:lnTo>
                    <a:pt x="244856" y="388874"/>
                  </a:lnTo>
                  <a:lnTo>
                    <a:pt x="244856" y="387350"/>
                  </a:lnTo>
                  <a:lnTo>
                    <a:pt x="245617" y="387350"/>
                  </a:lnTo>
                  <a:lnTo>
                    <a:pt x="245617" y="385952"/>
                  </a:lnTo>
                  <a:lnTo>
                    <a:pt x="246380" y="385952"/>
                  </a:lnTo>
                  <a:lnTo>
                    <a:pt x="246380" y="383667"/>
                  </a:lnTo>
                  <a:lnTo>
                    <a:pt x="247141" y="383667"/>
                  </a:lnTo>
                  <a:lnTo>
                    <a:pt x="247141" y="380745"/>
                  </a:lnTo>
                  <a:lnTo>
                    <a:pt x="247776" y="380745"/>
                  </a:lnTo>
                  <a:lnTo>
                    <a:pt x="247776" y="374776"/>
                  </a:lnTo>
                  <a:lnTo>
                    <a:pt x="247141" y="374776"/>
                  </a:lnTo>
                  <a:lnTo>
                    <a:pt x="247141" y="370967"/>
                  </a:lnTo>
                  <a:lnTo>
                    <a:pt x="246380" y="370967"/>
                  </a:lnTo>
                  <a:lnTo>
                    <a:pt x="246380" y="368807"/>
                  </a:lnTo>
                  <a:lnTo>
                    <a:pt x="245617" y="368807"/>
                  </a:lnTo>
                  <a:lnTo>
                    <a:pt x="245617" y="367283"/>
                  </a:lnTo>
                  <a:lnTo>
                    <a:pt x="244856" y="367283"/>
                  </a:lnTo>
                  <a:lnTo>
                    <a:pt x="244856" y="366521"/>
                  </a:lnTo>
                  <a:lnTo>
                    <a:pt x="244093" y="366521"/>
                  </a:lnTo>
                  <a:lnTo>
                    <a:pt x="244093" y="365125"/>
                  </a:lnTo>
                  <a:lnTo>
                    <a:pt x="243332" y="365125"/>
                  </a:lnTo>
                  <a:lnTo>
                    <a:pt x="243332" y="364363"/>
                  </a:lnTo>
                  <a:lnTo>
                    <a:pt x="242569" y="364363"/>
                  </a:lnTo>
                  <a:lnTo>
                    <a:pt x="242569" y="363600"/>
                  </a:lnTo>
                  <a:lnTo>
                    <a:pt x="241935" y="363600"/>
                  </a:lnTo>
                  <a:lnTo>
                    <a:pt x="241935" y="362838"/>
                  </a:lnTo>
                  <a:lnTo>
                    <a:pt x="241172" y="362838"/>
                  </a:lnTo>
                  <a:lnTo>
                    <a:pt x="241172" y="362076"/>
                  </a:lnTo>
                  <a:lnTo>
                    <a:pt x="239648" y="362076"/>
                  </a:lnTo>
                  <a:lnTo>
                    <a:pt x="239648" y="361314"/>
                  </a:lnTo>
                  <a:lnTo>
                    <a:pt x="238887" y="361314"/>
                  </a:lnTo>
                  <a:lnTo>
                    <a:pt x="238887" y="360552"/>
                  </a:lnTo>
                  <a:lnTo>
                    <a:pt x="238124" y="360552"/>
                  </a:lnTo>
                  <a:lnTo>
                    <a:pt x="238124" y="359918"/>
                  </a:lnTo>
                  <a:lnTo>
                    <a:pt x="236727" y="359918"/>
                  </a:lnTo>
                  <a:lnTo>
                    <a:pt x="236727" y="359156"/>
                  </a:lnTo>
                  <a:lnTo>
                    <a:pt x="235965" y="359156"/>
                  </a:lnTo>
                  <a:lnTo>
                    <a:pt x="235965" y="358394"/>
                  </a:lnTo>
                  <a:lnTo>
                    <a:pt x="234441" y="358394"/>
                  </a:lnTo>
                  <a:lnTo>
                    <a:pt x="234441" y="357631"/>
                  </a:lnTo>
                  <a:lnTo>
                    <a:pt x="233680" y="357631"/>
                  </a:lnTo>
                  <a:lnTo>
                    <a:pt x="233680" y="356869"/>
                  </a:lnTo>
                  <a:lnTo>
                    <a:pt x="232917" y="356869"/>
                  </a:lnTo>
                  <a:lnTo>
                    <a:pt x="232917" y="356107"/>
                  </a:lnTo>
                  <a:lnTo>
                    <a:pt x="231520" y="356107"/>
                  </a:lnTo>
                  <a:lnTo>
                    <a:pt x="231520" y="355345"/>
                  </a:lnTo>
                  <a:lnTo>
                    <a:pt x="230759" y="355345"/>
                  </a:lnTo>
                  <a:lnTo>
                    <a:pt x="230759" y="354711"/>
                  </a:lnTo>
                  <a:lnTo>
                    <a:pt x="229235" y="354711"/>
                  </a:lnTo>
                  <a:lnTo>
                    <a:pt x="229235" y="353949"/>
                  </a:lnTo>
                  <a:lnTo>
                    <a:pt x="228472" y="353949"/>
                  </a:lnTo>
                  <a:lnTo>
                    <a:pt x="228472" y="353187"/>
                  </a:lnTo>
                  <a:lnTo>
                    <a:pt x="226948" y="353187"/>
                  </a:lnTo>
                  <a:lnTo>
                    <a:pt x="226948" y="352425"/>
                  </a:lnTo>
                  <a:lnTo>
                    <a:pt x="226187" y="352425"/>
                  </a:lnTo>
                  <a:lnTo>
                    <a:pt x="226187" y="351663"/>
                  </a:lnTo>
                  <a:lnTo>
                    <a:pt x="225551" y="351663"/>
                  </a:lnTo>
                  <a:lnTo>
                    <a:pt x="225551" y="350900"/>
                  </a:lnTo>
                  <a:lnTo>
                    <a:pt x="224027" y="350900"/>
                  </a:lnTo>
                  <a:lnTo>
                    <a:pt x="224027" y="350138"/>
                  </a:lnTo>
                  <a:lnTo>
                    <a:pt x="223265" y="350138"/>
                  </a:lnTo>
                  <a:lnTo>
                    <a:pt x="223265" y="349504"/>
                  </a:lnTo>
                  <a:lnTo>
                    <a:pt x="221741" y="349504"/>
                  </a:lnTo>
                  <a:lnTo>
                    <a:pt x="221741" y="348742"/>
                  </a:lnTo>
                  <a:lnTo>
                    <a:pt x="220980" y="348742"/>
                  </a:lnTo>
                  <a:lnTo>
                    <a:pt x="220980" y="347980"/>
                  </a:lnTo>
                  <a:lnTo>
                    <a:pt x="219583" y="347980"/>
                  </a:lnTo>
                  <a:lnTo>
                    <a:pt x="219583" y="347218"/>
                  </a:lnTo>
                  <a:lnTo>
                    <a:pt x="218820" y="347218"/>
                  </a:lnTo>
                  <a:lnTo>
                    <a:pt x="218820" y="346456"/>
                  </a:lnTo>
                  <a:lnTo>
                    <a:pt x="218059" y="346456"/>
                  </a:lnTo>
                  <a:lnTo>
                    <a:pt x="218059" y="345694"/>
                  </a:lnTo>
                  <a:lnTo>
                    <a:pt x="216535" y="345694"/>
                  </a:lnTo>
                  <a:lnTo>
                    <a:pt x="216535" y="344931"/>
                  </a:lnTo>
                  <a:lnTo>
                    <a:pt x="215772" y="344931"/>
                  </a:lnTo>
                  <a:lnTo>
                    <a:pt x="215772" y="344169"/>
                  </a:lnTo>
                  <a:lnTo>
                    <a:pt x="214375" y="344169"/>
                  </a:lnTo>
                  <a:lnTo>
                    <a:pt x="214375" y="343535"/>
                  </a:lnTo>
                  <a:lnTo>
                    <a:pt x="213613" y="343535"/>
                  </a:lnTo>
                  <a:lnTo>
                    <a:pt x="213613" y="342773"/>
                  </a:lnTo>
                  <a:lnTo>
                    <a:pt x="212089" y="342773"/>
                  </a:lnTo>
                  <a:lnTo>
                    <a:pt x="212089" y="342011"/>
                  </a:lnTo>
                  <a:lnTo>
                    <a:pt x="211327" y="342011"/>
                  </a:lnTo>
                  <a:lnTo>
                    <a:pt x="211327" y="341249"/>
                  </a:lnTo>
                  <a:lnTo>
                    <a:pt x="210565" y="341249"/>
                  </a:lnTo>
                  <a:lnTo>
                    <a:pt x="210565" y="340487"/>
                  </a:lnTo>
                  <a:lnTo>
                    <a:pt x="209168" y="340487"/>
                  </a:lnTo>
                  <a:lnTo>
                    <a:pt x="209168" y="339725"/>
                  </a:lnTo>
                  <a:lnTo>
                    <a:pt x="208407" y="339725"/>
                  </a:lnTo>
                  <a:lnTo>
                    <a:pt x="208407" y="338963"/>
                  </a:lnTo>
                  <a:lnTo>
                    <a:pt x="206883" y="338963"/>
                  </a:lnTo>
                  <a:lnTo>
                    <a:pt x="206883" y="338327"/>
                  </a:lnTo>
                  <a:lnTo>
                    <a:pt x="206120" y="338327"/>
                  </a:lnTo>
                  <a:lnTo>
                    <a:pt x="206120" y="337565"/>
                  </a:lnTo>
                  <a:lnTo>
                    <a:pt x="204723" y="337565"/>
                  </a:lnTo>
                  <a:lnTo>
                    <a:pt x="204723" y="336804"/>
                  </a:lnTo>
                  <a:lnTo>
                    <a:pt x="203962" y="336804"/>
                  </a:lnTo>
                  <a:lnTo>
                    <a:pt x="203962" y="336042"/>
                  </a:lnTo>
                  <a:lnTo>
                    <a:pt x="203199" y="336042"/>
                  </a:lnTo>
                  <a:lnTo>
                    <a:pt x="203199" y="335280"/>
                  </a:lnTo>
                  <a:lnTo>
                    <a:pt x="201675" y="335280"/>
                  </a:lnTo>
                  <a:lnTo>
                    <a:pt x="201675" y="334518"/>
                  </a:lnTo>
                  <a:lnTo>
                    <a:pt x="200913" y="334518"/>
                  </a:lnTo>
                  <a:lnTo>
                    <a:pt x="200913" y="333756"/>
                  </a:lnTo>
                  <a:lnTo>
                    <a:pt x="199516" y="333756"/>
                  </a:lnTo>
                  <a:lnTo>
                    <a:pt x="199516" y="333120"/>
                  </a:lnTo>
                  <a:lnTo>
                    <a:pt x="198754" y="333120"/>
                  </a:lnTo>
                  <a:lnTo>
                    <a:pt x="198754" y="332358"/>
                  </a:lnTo>
                  <a:lnTo>
                    <a:pt x="197230" y="332358"/>
                  </a:lnTo>
                  <a:lnTo>
                    <a:pt x="197230" y="331596"/>
                  </a:lnTo>
                  <a:lnTo>
                    <a:pt x="196468" y="331596"/>
                  </a:lnTo>
                  <a:lnTo>
                    <a:pt x="196468" y="330835"/>
                  </a:lnTo>
                  <a:lnTo>
                    <a:pt x="195706" y="330835"/>
                  </a:lnTo>
                  <a:lnTo>
                    <a:pt x="195706" y="330073"/>
                  </a:lnTo>
                  <a:lnTo>
                    <a:pt x="194309" y="330073"/>
                  </a:lnTo>
                  <a:lnTo>
                    <a:pt x="194309" y="329311"/>
                  </a:lnTo>
                  <a:lnTo>
                    <a:pt x="193547" y="329311"/>
                  </a:lnTo>
                  <a:lnTo>
                    <a:pt x="193547" y="328549"/>
                  </a:lnTo>
                  <a:lnTo>
                    <a:pt x="192024" y="328549"/>
                  </a:lnTo>
                  <a:lnTo>
                    <a:pt x="192024" y="327913"/>
                  </a:lnTo>
                  <a:lnTo>
                    <a:pt x="191262" y="327913"/>
                  </a:lnTo>
                  <a:lnTo>
                    <a:pt x="191262" y="327151"/>
                  </a:lnTo>
                  <a:lnTo>
                    <a:pt x="189737" y="327151"/>
                  </a:lnTo>
                  <a:lnTo>
                    <a:pt x="189737" y="326389"/>
                  </a:lnTo>
                  <a:lnTo>
                    <a:pt x="189102" y="326389"/>
                  </a:lnTo>
                  <a:lnTo>
                    <a:pt x="189102" y="325627"/>
                  </a:lnTo>
                  <a:lnTo>
                    <a:pt x="188340" y="325627"/>
                  </a:lnTo>
                  <a:lnTo>
                    <a:pt x="188340" y="324865"/>
                  </a:lnTo>
                  <a:lnTo>
                    <a:pt x="186816" y="324865"/>
                  </a:lnTo>
                  <a:lnTo>
                    <a:pt x="186816" y="324104"/>
                  </a:lnTo>
                  <a:lnTo>
                    <a:pt x="186054" y="324104"/>
                  </a:lnTo>
                  <a:lnTo>
                    <a:pt x="186054" y="323342"/>
                  </a:lnTo>
                  <a:lnTo>
                    <a:pt x="184530" y="323342"/>
                  </a:lnTo>
                  <a:lnTo>
                    <a:pt x="184530" y="322706"/>
                  </a:lnTo>
                  <a:lnTo>
                    <a:pt x="183895" y="322706"/>
                  </a:lnTo>
                  <a:lnTo>
                    <a:pt x="183895" y="321944"/>
                  </a:lnTo>
                  <a:lnTo>
                    <a:pt x="182371" y="321944"/>
                  </a:lnTo>
                  <a:lnTo>
                    <a:pt x="182371" y="321182"/>
                  </a:lnTo>
                  <a:lnTo>
                    <a:pt x="181609" y="321182"/>
                  </a:lnTo>
                  <a:lnTo>
                    <a:pt x="181609" y="320420"/>
                  </a:lnTo>
                  <a:lnTo>
                    <a:pt x="180847" y="320420"/>
                  </a:lnTo>
                  <a:lnTo>
                    <a:pt x="180847" y="319658"/>
                  </a:lnTo>
                  <a:lnTo>
                    <a:pt x="179324" y="319658"/>
                  </a:lnTo>
                  <a:lnTo>
                    <a:pt x="179324" y="318896"/>
                  </a:lnTo>
                  <a:lnTo>
                    <a:pt x="178562" y="318896"/>
                  </a:lnTo>
                  <a:lnTo>
                    <a:pt x="178562" y="318135"/>
                  </a:lnTo>
                  <a:lnTo>
                    <a:pt x="177164" y="318135"/>
                  </a:lnTo>
                  <a:lnTo>
                    <a:pt x="177164" y="317500"/>
                  </a:lnTo>
                  <a:lnTo>
                    <a:pt x="176402" y="317500"/>
                  </a:lnTo>
                  <a:lnTo>
                    <a:pt x="176402" y="316738"/>
                  </a:lnTo>
                  <a:lnTo>
                    <a:pt x="174878" y="316738"/>
                  </a:lnTo>
                  <a:lnTo>
                    <a:pt x="174878" y="315975"/>
                  </a:lnTo>
                  <a:lnTo>
                    <a:pt x="174116" y="315975"/>
                  </a:lnTo>
                  <a:lnTo>
                    <a:pt x="174116" y="315213"/>
                  </a:lnTo>
                  <a:lnTo>
                    <a:pt x="173354" y="315213"/>
                  </a:lnTo>
                  <a:lnTo>
                    <a:pt x="173354" y="314451"/>
                  </a:lnTo>
                  <a:lnTo>
                    <a:pt x="171957" y="314451"/>
                  </a:lnTo>
                  <a:lnTo>
                    <a:pt x="171957" y="313689"/>
                  </a:lnTo>
                  <a:lnTo>
                    <a:pt x="171195" y="313689"/>
                  </a:lnTo>
                  <a:lnTo>
                    <a:pt x="171195" y="312927"/>
                  </a:lnTo>
                  <a:lnTo>
                    <a:pt x="169671" y="312927"/>
                  </a:lnTo>
                  <a:lnTo>
                    <a:pt x="169671" y="312293"/>
                  </a:lnTo>
                  <a:lnTo>
                    <a:pt x="168909" y="312293"/>
                  </a:lnTo>
                  <a:lnTo>
                    <a:pt x="168909" y="311531"/>
                  </a:lnTo>
                  <a:lnTo>
                    <a:pt x="168147" y="311531"/>
                  </a:lnTo>
                  <a:lnTo>
                    <a:pt x="168147" y="310006"/>
                  </a:lnTo>
                  <a:lnTo>
                    <a:pt x="168909" y="310006"/>
                  </a:lnTo>
                  <a:lnTo>
                    <a:pt x="168909" y="309244"/>
                  </a:lnTo>
                  <a:lnTo>
                    <a:pt x="170433" y="309244"/>
                  </a:lnTo>
                  <a:lnTo>
                    <a:pt x="170433" y="308482"/>
                  </a:lnTo>
                  <a:lnTo>
                    <a:pt x="171195" y="308482"/>
                  </a:lnTo>
                  <a:lnTo>
                    <a:pt x="171195" y="307720"/>
                  </a:lnTo>
                  <a:lnTo>
                    <a:pt x="172719" y="307720"/>
                  </a:lnTo>
                  <a:lnTo>
                    <a:pt x="172719" y="307086"/>
                  </a:lnTo>
                  <a:lnTo>
                    <a:pt x="174116" y="307086"/>
                  </a:lnTo>
                  <a:lnTo>
                    <a:pt x="174116" y="306324"/>
                  </a:lnTo>
                  <a:lnTo>
                    <a:pt x="174878" y="306324"/>
                  </a:lnTo>
                  <a:lnTo>
                    <a:pt x="174878" y="305562"/>
                  </a:lnTo>
                  <a:lnTo>
                    <a:pt x="176402" y="305562"/>
                  </a:lnTo>
                  <a:lnTo>
                    <a:pt x="176402" y="304800"/>
                  </a:lnTo>
                  <a:lnTo>
                    <a:pt x="177164" y="304800"/>
                  </a:lnTo>
                  <a:lnTo>
                    <a:pt x="177164" y="304038"/>
                  </a:lnTo>
                  <a:lnTo>
                    <a:pt x="178562" y="304038"/>
                  </a:lnTo>
                  <a:lnTo>
                    <a:pt x="178562" y="303275"/>
                  </a:lnTo>
                  <a:lnTo>
                    <a:pt x="179324" y="303275"/>
                  </a:lnTo>
                  <a:lnTo>
                    <a:pt x="179324" y="302513"/>
                  </a:lnTo>
                  <a:lnTo>
                    <a:pt x="180847" y="302513"/>
                  </a:lnTo>
                  <a:lnTo>
                    <a:pt x="180847" y="301879"/>
                  </a:lnTo>
                  <a:lnTo>
                    <a:pt x="181609" y="301879"/>
                  </a:lnTo>
                  <a:lnTo>
                    <a:pt x="181609" y="301117"/>
                  </a:lnTo>
                  <a:lnTo>
                    <a:pt x="183133" y="301117"/>
                  </a:lnTo>
                  <a:lnTo>
                    <a:pt x="183133" y="300355"/>
                  </a:lnTo>
                  <a:lnTo>
                    <a:pt x="183895" y="300355"/>
                  </a:lnTo>
                  <a:lnTo>
                    <a:pt x="183895" y="299593"/>
                  </a:lnTo>
                  <a:lnTo>
                    <a:pt x="185292" y="299593"/>
                  </a:lnTo>
                  <a:lnTo>
                    <a:pt x="185292" y="298831"/>
                  </a:lnTo>
                  <a:lnTo>
                    <a:pt x="186054" y="298831"/>
                  </a:lnTo>
                  <a:lnTo>
                    <a:pt x="186054" y="298069"/>
                  </a:lnTo>
                  <a:lnTo>
                    <a:pt x="187578" y="298069"/>
                  </a:lnTo>
                  <a:lnTo>
                    <a:pt x="187578" y="297306"/>
                  </a:lnTo>
                  <a:lnTo>
                    <a:pt x="188340" y="297306"/>
                  </a:lnTo>
                  <a:lnTo>
                    <a:pt x="188340" y="296544"/>
                  </a:lnTo>
                  <a:lnTo>
                    <a:pt x="189737" y="296544"/>
                  </a:lnTo>
                  <a:lnTo>
                    <a:pt x="189737" y="295910"/>
                  </a:lnTo>
                  <a:lnTo>
                    <a:pt x="190500" y="295910"/>
                  </a:lnTo>
                  <a:lnTo>
                    <a:pt x="190500" y="295148"/>
                  </a:lnTo>
                  <a:lnTo>
                    <a:pt x="192024" y="295148"/>
                  </a:lnTo>
                  <a:lnTo>
                    <a:pt x="192024" y="294386"/>
                  </a:lnTo>
                  <a:lnTo>
                    <a:pt x="192786" y="294386"/>
                  </a:lnTo>
                  <a:lnTo>
                    <a:pt x="192786" y="293624"/>
                  </a:lnTo>
                  <a:lnTo>
                    <a:pt x="194309" y="293624"/>
                  </a:lnTo>
                  <a:lnTo>
                    <a:pt x="194309" y="292862"/>
                  </a:lnTo>
                  <a:lnTo>
                    <a:pt x="194944" y="292862"/>
                  </a:lnTo>
                  <a:lnTo>
                    <a:pt x="194944" y="292100"/>
                  </a:lnTo>
                  <a:lnTo>
                    <a:pt x="196468" y="292100"/>
                  </a:lnTo>
                  <a:lnTo>
                    <a:pt x="196468" y="291338"/>
                  </a:lnTo>
                  <a:lnTo>
                    <a:pt x="197230" y="291338"/>
                  </a:lnTo>
                  <a:lnTo>
                    <a:pt x="197230" y="290702"/>
                  </a:lnTo>
                  <a:lnTo>
                    <a:pt x="198754" y="290702"/>
                  </a:lnTo>
                  <a:lnTo>
                    <a:pt x="198754" y="289940"/>
                  </a:lnTo>
                  <a:lnTo>
                    <a:pt x="199516" y="289940"/>
                  </a:lnTo>
                  <a:lnTo>
                    <a:pt x="199516" y="289179"/>
                  </a:lnTo>
                  <a:lnTo>
                    <a:pt x="200913" y="289179"/>
                  </a:lnTo>
                  <a:lnTo>
                    <a:pt x="200913" y="288417"/>
                  </a:lnTo>
                  <a:lnTo>
                    <a:pt x="201675" y="288417"/>
                  </a:lnTo>
                  <a:lnTo>
                    <a:pt x="201675" y="287655"/>
                  </a:lnTo>
                  <a:lnTo>
                    <a:pt x="203199" y="287655"/>
                  </a:lnTo>
                  <a:lnTo>
                    <a:pt x="203199" y="286893"/>
                  </a:lnTo>
                  <a:lnTo>
                    <a:pt x="203962" y="286893"/>
                  </a:lnTo>
                  <a:lnTo>
                    <a:pt x="203962" y="286131"/>
                  </a:lnTo>
                  <a:lnTo>
                    <a:pt x="204723" y="286131"/>
                  </a:lnTo>
                  <a:lnTo>
                    <a:pt x="204723" y="285495"/>
                  </a:lnTo>
                  <a:lnTo>
                    <a:pt x="206120" y="285495"/>
                  </a:lnTo>
                  <a:lnTo>
                    <a:pt x="206120" y="284733"/>
                  </a:lnTo>
                  <a:lnTo>
                    <a:pt x="206883" y="284733"/>
                  </a:lnTo>
                  <a:lnTo>
                    <a:pt x="206883" y="283971"/>
                  </a:lnTo>
                  <a:lnTo>
                    <a:pt x="208407" y="283971"/>
                  </a:lnTo>
                  <a:lnTo>
                    <a:pt x="208407" y="283210"/>
                  </a:lnTo>
                  <a:lnTo>
                    <a:pt x="209168" y="283210"/>
                  </a:lnTo>
                  <a:lnTo>
                    <a:pt x="209168" y="282448"/>
                  </a:lnTo>
                  <a:lnTo>
                    <a:pt x="210565" y="282448"/>
                  </a:lnTo>
                  <a:lnTo>
                    <a:pt x="210565" y="281686"/>
                  </a:lnTo>
                  <a:lnTo>
                    <a:pt x="211327" y="281686"/>
                  </a:lnTo>
                  <a:lnTo>
                    <a:pt x="211327" y="280924"/>
                  </a:lnTo>
                  <a:lnTo>
                    <a:pt x="212851" y="280924"/>
                  </a:lnTo>
                  <a:lnTo>
                    <a:pt x="212851" y="280288"/>
                  </a:lnTo>
                  <a:lnTo>
                    <a:pt x="213613" y="280288"/>
                  </a:lnTo>
                  <a:lnTo>
                    <a:pt x="213613" y="279526"/>
                  </a:lnTo>
                  <a:lnTo>
                    <a:pt x="215137" y="279526"/>
                  </a:lnTo>
                  <a:lnTo>
                    <a:pt x="215137" y="278764"/>
                  </a:lnTo>
                  <a:lnTo>
                    <a:pt x="215772" y="278764"/>
                  </a:lnTo>
                  <a:lnTo>
                    <a:pt x="215772" y="278002"/>
                  </a:lnTo>
                  <a:lnTo>
                    <a:pt x="216535" y="278002"/>
                  </a:lnTo>
                  <a:lnTo>
                    <a:pt x="216535" y="277240"/>
                  </a:lnTo>
                  <a:lnTo>
                    <a:pt x="218059" y="277240"/>
                  </a:lnTo>
                  <a:lnTo>
                    <a:pt x="218059" y="276479"/>
                  </a:lnTo>
                  <a:lnTo>
                    <a:pt x="218820" y="276479"/>
                  </a:lnTo>
                  <a:lnTo>
                    <a:pt x="218820" y="275717"/>
                  </a:lnTo>
                  <a:lnTo>
                    <a:pt x="220344" y="275717"/>
                  </a:lnTo>
                  <a:lnTo>
                    <a:pt x="220344" y="275081"/>
                  </a:lnTo>
                  <a:lnTo>
                    <a:pt x="220980" y="275081"/>
                  </a:lnTo>
                  <a:lnTo>
                    <a:pt x="220980" y="274319"/>
                  </a:lnTo>
                  <a:lnTo>
                    <a:pt x="222503" y="274319"/>
                  </a:lnTo>
                  <a:lnTo>
                    <a:pt x="222503" y="273557"/>
                  </a:lnTo>
                  <a:lnTo>
                    <a:pt x="223265" y="273557"/>
                  </a:lnTo>
                  <a:lnTo>
                    <a:pt x="223265" y="272795"/>
                  </a:lnTo>
                  <a:lnTo>
                    <a:pt x="224789" y="272795"/>
                  </a:lnTo>
                  <a:lnTo>
                    <a:pt x="224789" y="272033"/>
                  </a:lnTo>
                  <a:lnTo>
                    <a:pt x="225551" y="272033"/>
                  </a:lnTo>
                  <a:lnTo>
                    <a:pt x="225551" y="271271"/>
                  </a:lnTo>
                  <a:lnTo>
                    <a:pt x="226187" y="271271"/>
                  </a:lnTo>
                  <a:lnTo>
                    <a:pt x="226187" y="270510"/>
                  </a:lnTo>
                  <a:lnTo>
                    <a:pt x="227711" y="270510"/>
                  </a:lnTo>
                  <a:lnTo>
                    <a:pt x="227711" y="269875"/>
                  </a:lnTo>
                  <a:lnTo>
                    <a:pt x="228472" y="269875"/>
                  </a:lnTo>
                  <a:lnTo>
                    <a:pt x="228472" y="269113"/>
                  </a:lnTo>
                  <a:lnTo>
                    <a:pt x="229996" y="269113"/>
                  </a:lnTo>
                  <a:lnTo>
                    <a:pt x="229996" y="268350"/>
                  </a:lnTo>
                  <a:lnTo>
                    <a:pt x="230759" y="268350"/>
                  </a:lnTo>
                  <a:lnTo>
                    <a:pt x="230759" y="267588"/>
                  </a:lnTo>
                  <a:lnTo>
                    <a:pt x="231520" y="267588"/>
                  </a:lnTo>
                  <a:lnTo>
                    <a:pt x="231520" y="266826"/>
                  </a:lnTo>
                  <a:lnTo>
                    <a:pt x="232917" y="266826"/>
                  </a:lnTo>
                  <a:lnTo>
                    <a:pt x="232917" y="266064"/>
                  </a:lnTo>
                  <a:lnTo>
                    <a:pt x="233680" y="266064"/>
                  </a:lnTo>
                  <a:lnTo>
                    <a:pt x="233680" y="265302"/>
                  </a:lnTo>
                  <a:lnTo>
                    <a:pt x="235203" y="265302"/>
                  </a:lnTo>
                  <a:lnTo>
                    <a:pt x="235203" y="264668"/>
                  </a:lnTo>
                  <a:lnTo>
                    <a:pt x="235965" y="264668"/>
                  </a:lnTo>
                  <a:lnTo>
                    <a:pt x="235965" y="263906"/>
                  </a:lnTo>
                  <a:lnTo>
                    <a:pt x="236727" y="263906"/>
                  </a:lnTo>
                  <a:lnTo>
                    <a:pt x="236727" y="263144"/>
                  </a:lnTo>
                  <a:lnTo>
                    <a:pt x="238124" y="263144"/>
                  </a:lnTo>
                  <a:lnTo>
                    <a:pt x="238124" y="262381"/>
                  </a:lnTo>
                  <a:lnTo>
                    <a:pt x="238887" y="262381"/>
                  </a:lnTo>
                  <a:lnTo>
                    <a:pt x="238887" y="261619"/>
                  </a:lnTo>
                  <a:lnTo>
                    <a:pt x="239648" y="261619"/>
                  </a:lnTo>
                  <a:lnTo>
                    <a:pt x="239648" y="260857"/>
                  </a:lnTo>
                  <a:lnTo>
                    <a:pt x="241172" y="260857"/>
                  </a:lnTo>
                  <a:lnTo>
                    <a:pt x="241172" y="260095"/>
                  </a:lnTo>
                  <a:lnTo>
                    <a:pt x="241935" y="260095"/>
                  </a:lnTo>
                  <a:lnTo>
                    <a:pt x="241935" y="259461"/>
                  </a:lnTo>
                  <a:lnTo>
                    <a:pt x="242569" y="259461"/>
                  </a:lnTo>
                  <a:lnTo>
                    <a:pt x="242569" y="258699"/>
                  </a:lnTo>
                  <a:lnTo>
                    <a:pt x="243332" y="258699"/>
                  </a:lnTo>
                  <a:lnTo>
                    <a:pt x="243332" y="257175"/>
                  </a:lnTo>
                  <a:lnTo>
                    <a:pt x="244093" y="257175"/>
                  </a:lnTo>
                  <a:lnTo>
                    <a:pt x="244093" y="256412"/>
                  </a:lnTo>
                  <a:lnTo>
                    <a:pt x="244856" y="256412"/>
                  </a:lnTo>
                  <a:lnTo>
                    <a:pt x="244856" y="254888"/>
                  </a:lnTo>
                  <a:lnTo>
                    <a:pt x="245617" y="254888"/>
                  </a:lnTo>
                  <a:lnTo>
                    <a:pt x="245617" y="253492"/>
                  </a:lnTo>
                  <a:lnTo>
                    <a:pt x="246380" y="253492"/>
                  </a:lnTo>
                  <a:lnTo>
                    <a:pt x="246380" y="251968"/>
                  </a:lnTo>
                  <a:lnTo>
                    <a:pt x="247141" y="251968"/>
                  </a:lnTo>
                  <a:lnTo>
                    <a:pt x="247141" y="248919"/>
                  </a:lnTo>
                  <a:lnTo>
                    <a:pt x="247776" y="248919"/>
                  </a:lnTo>
                  <a:lnTo>
                    <a:pt x="247776" y="241554"/>
                  </a:lnTo>
                  <a:close/>
                </a:path>
                <a:path w="257809" h="1475104">
                  <a:moveTo>
                    <a:pt x="248538" y="1125982"/>
                  </a:moveTo>
                  <a:lnTo>
                    <a:pt x="247776" y="1125982"/>
                  </a:lnTo>
                  <a:lnTo>
                    <a:pt x="247776" y="1112520"/>
                  </a:lnTo>
                  <a:lnTo>
                    <a:pt x="247141" y="1112520"/>
                  </a:lnTo>
                  <a:lnTo>
                    <a:pt x="247141" y="1102106"/>
                  </a:lnTo>
                  <a:lnTo>
                    <a:pt x="246380" y="1102106"/>
                  </a:lnTo>
                  <a:lnTo>
                    <a:pt x="246380" y="1092454"/>
                  </a:lnTo>
                  <a:lnTo>
                    <a:pt x="245617" y="1092454"/>
                  </a:lnTo>
                  <a:lnTo>
                    <a:pt x="245617" y="1080515"/>
                  </a:lnTo>
                  <a:lnTo>
                    <a:pt x="244856" y="1080515"/>
                  </a:lnTo>
                  <a:lnTo>
                    <a:pt x="244856" y="1071626"/>
                  </a:lnTo>
                  <a:lnTo>
                    <a:pt x="244093" y="1071626"/>
                  </a:lnTo>
                  <a:lnTo>
                    <a:pt x="244093" y="1068705"/>
                  </a:lnTo>
                  <a:lnTo>
                    <a:pt x="243332" y="1068705"/>
                  </a:lnTo>
                  <a:lnTo>
                    <a:pt x="243332" y="1066419"/>
                  </a:lnTo>
                  <a:lnTo>
                    <a:pt x="242569" y="1066419"/>
                  </a:lnTo>
                  <a:lnTo>
                    <a:pt x="242569" y="1064895"/>
                  </a:lnTo>
                  <a:lnTo>
                    <a:pt x="241935" y="1064895"/>
                  </a:lnTo>
                  <a:lnTo>
                    <a:pt x="241935" y="1064133"/>
                  </a:lnTo>
                  <a:lnTo>
                    <a:pt x="241172" y="1064133"/>
                  </a:lnTo>
                  <a:lnTo>
                    <a:pt x="241172" y="1062736"/>
                  </a:lnTo>
                  <a:lnTo>
                    <a:pt x="240411" y="1062736"/>
                  </a:lnTo>
                  <a:lnTo>
                    <a:pt x="240411" y="1061974"/>
                  </a:lnTo>
                  <a:lnTo>
                    <a:pt x="239648" y="1061974"/>
                  </a:lnTo>
                  <a:lnTo>
                    <a:pt x="239648" y="1061212"/>
                  </a:lnTo>
                  <a:lnTo>
                    <a:pt x="238887" y="1061212"/>
                  </a:lnTo>
                  <a:lnTo>
                    <a:pt x="238887" y="1060450"/>
                  </a:lnTo>
                  <a:lnTo>
                    <a:pt x="238124" y="1060450"/>
                  </a:lnTo>
                  <a:lnTo>
                    <a:pt x="238124" y="1059688"/>
                  </a:lnTo>
                  <a:lnTo>
                    <a:pt x="237362" y="1059688"/>
                  </a:lnTo>
                  <a:lnTo>
                    <a:pt x="237362" y="1058926"/>
                  </a:lnTo>
                  <a:lnTo>
                    <a:pt x="235965" y="1058926"/>
                  </a:lnTo>
                  <a:lnTo>
                    <a:pt x="235965" y="1058290"/>
                  </a:lnTo>
                  <a:lnTo>
                    <a:pt x="235203" y="1058290"/>
                  </a:lnTo>
                  <a:lnTo>
                    <a:pt x="235203" y="1057529"/>
                  </a:lnTo>
                  <a:lnTo>
                    <a:pt x="233680" y="1057529"/>
                  </a:lnTo>
                  <a:lnTo>
                    <a:pt x="233680" y="1056767"/>
                  </a:lnTo>
                  <a:lnTo>
                    <a:pt x="232156" y="1056767"/>
                  </a:lnTo>
                  <a:lnTo>
                    <a:pt x="232156" y="1056005"/>
                  </a:lnTo>
                  <a:lnTo>
                    <a:pt x="229235" y="1056005"/>
                  </a:lnTo>
                  <a:lnTo>
                    <a:pt x="229235" y="1055243"/>
                  </a:lnTo>
                  <a:lnTo>
                    <a:pt x="220344" y="1055243"/>
                  </a:lnTo>
                  <a:lnTo>
                    <a:pt x="220344" y="1056005"/>
                  </a:lnTo>
                  <a:lnTo>
                    <a:pt x="215772" y="1056005"/>
                  </a:lnTo>
                  <a:lnTo>
                    <a:pt x="215772" y="1056767"/>
                  </a:lnTo>
                  <a:lnTo>
                    <a:pt x="205359" y="1056767"/>
                  </a:lnTo>
                  <a:lnTo>
                    <a:pt x="205359" y="1057529"/>
                  </a:lnTo>
                  <a:lnTo>
                    <a:pt x="194944" y="1057529"/>
                  </a:lnTo>
                  <a:lnTo>
                    <a:pt x="194944" y="1058290"/>
                  </a:lnTo>
                  <a:lnTo>
                    <a:pt x="182371" y="1058290"/>
                  </a:lnTo>
                  <a:lnTo>
                    <a:pt x="182371" y="1058926"/>
                  </a:lnTo>
                  <a:lnTo>
                    <a:pt x="168147" y="1058926"/>
                  </a:lnTo>
                  <a:lnTo>
                    <a:pt x="168147" y="1059688"/>
                  </a:lnTo>
                  <a:lnTo>
                    <a:pt x="150367" y="1059688"/>
                  </a:lnTo>
                  <a:lnTo>
                    <a:pt x="150367" y="1060450"/>
                  </a:lnTo>
                  <a:lnTo>
                    <a:pt x="119887" y="1060450"/>
                  </a:lnTo>
                  <a:lnTo>
                    <a:pt x="119887" y="1061212"/>
                  </a:lnTo>
                  <a:lnTo>
                    <a:pt x="32003" y="1061212"/>
                  </a:lnTo>
                  <a:lnTo>
                    <a:pt x="32003" y="1060450"/>
                  </a:lnTo>
                  <a:lnTo>
                    <a:pt x="28320" y="1060450"/>
                  </a:lnTo>
                  <a:lnTo>
                    <a:pt x="28320" y="1061212"/>
                  </a:lnTo>
                  <a:lnTo>
                    <a:pt x="23113" y="1061212"/>
                  </a:lnTo>
                  <a:lnTo>
                    <a:pt x="23113" y="1061974"/>
                  </a:lnTo>
                  <a:lnTo>
                    <a:pt x="20827" y="1061974"/>
                  </a:lnTo>
                  <a:lnTo>
                    <a:pt x="20827" y="1062736"/>
                  </a:lnTo>
                  <a:lnTo>
                    <a:pt x="19430" y="1062736"/>
                  </a:lnTo>
                  <a:lnTo>
                    <a:pt x="19430" y="1063498"/>
                  </a:lnTo>
                  <a:lnTo>
                    <a:pt x="17906" y="1063498"/>
                  </a:lnTo>
                  <a:lnTo>
                    <a:pt x="17906" y="1064133"/>
                  </a:lnTo>
                  <a:lnTo>
                    <a:pt x="17144" y="1064133"/>
                  </a:lnTo>
                  <a:lnTo>
                    <a:pt x="17144" y="1064895"/>
                  </a:lnTo>
                  <a:lnTo>
                    <a:pt x="15620" y="1064895"/>
                  </a:lnTo>
                  <a:lnTo>
                    <a:pt x="15620" y="1065657"/>
                  </a:lnTo>
                  <a:lnTo>
                    <a:pt x="14858" y="1065657"/>
                  </a:lnTo>
                  <a:lnTo>
                    <a:pt x="14858" y="1066419"/>
                  </a:lnTo>
                  <a:lnTo>
                    <a:pt x="14224" y="1066419"/>
                  </a:lnTo>
                  <a:lnTo>
                    <a:pt x="14224" y="1067181"/>
                  </a:lnTo>
                  <a:lnTo>
                    <a:pt x="13462" y="1067181"/>
                  </a:lnTo>
                  <a:lnTo>
                    <a:pt x="13462" y="1067943"/>
                  </a:lnTo>
                  <a:lnTo>
                    <a:pt x="12700" y="1067943"/>
                  </a:lnTo>
                  <a:lnTo>
                    <a:pt x="12700" y="1068705"/>
                  </a:lnTo>
                  <a:lnTo>
                    <a:pt x="11937" y="1068705"/>
                  </a:lnTo>
                  <a:lnTo>
                    <a:pt x="11937" y="1070102"/>
                  </a:lnTo>
                  <a:lnTo>
                    <a:pt x="11175" y="1070102"/>
                  </a:lnTo>
                  <a:lnTo>
                    <a:pt x="11175" y="1070864"/>
                  </a:lnTo>
                  <a:lnTo>
                    <a:pt x="10413" y="1070864"/>
                  </a:lnTo>
                  <a:lnTo>
                    <a:pt x="10413" y="1072388"/>
                  </a:lnTo>
                  <a:lnTo>
                    <a:pt x="9651" y="1072388"/>
                  </a:lnTo>
                  <a:lnTo>
                    <a:pt x="9651" y="1074674"/>
                  </a:lnTo>
                  <a:lnTo>
                    <a:pt x="9016" y="1074674"/>
                  </a:lnTo>
                  <a:lnTo>
                    <a:pt x="9016" y="1077595"/>
                  </a:lnTo>
                  <a:lnTo>
                    <a:pt x="8254" y="1077595"/>
                  </a:lnTo>
                  <a:lnTo>
                    <a:pt x="8254" y="1082802"/>
                  </a:lnTo>
                  <a:lnTo>
                    <a:pt x="9016" y="1082802"/>
                  </a:lnTo>
                  <a:lnTo>
                    <a:pt x="9016" y="1086485"/>
                  </a:lnTo>
                  <a:lnTo>
                    <a:pt x="9651" y="1086485"/>
                  </a:lnTo>
                  <a:lnTo>
                    <a:pt x="9651" y="1088008"/>
                  </a:lnTo>
                  <a:lnTo>
                    <a:pt x="10413" y="1088008"/>
                  </a:lnTo>
                  <a:lnTo>
                    <a:pt x="10413" y="1089533"/>
                  </a:lnTo>
                  <a:lnTo>
                    <a:pt x="11175" y="1089533"/>
                  </a:lnTo>
                  <a:lnTo>
                    <a:pt x="11175" y="1090930"/>
                  </a:lnTo>
                  <a:lnTo>
                    <a:pt x="11937" y="1090930"/>
                  </a:lnTo>
                  <a:lnTo>
                    <a:pt x="11937" y="1092454"/>
                  </a:lnTo>
                  <a:lnTo>
                    <a:pt x="12700" y="1092454"/>
                  </a:lnTo>
                  <a:lnTo>
                    <a:pt x="12700" y="1093215"/>
                  </a:lnTo>
                  <a:lnTo>
                    <a:pt x="13462" y="1093215"/>
                  </a:lnTo>
                  <a:lnTo>
                    <a:pt x="13462" y="1093977"/>
                  </a:lnTo>
                  <a:lnTo>
                    <a:pt x="14224" y="1093977"/>
                  </a:lnTo>
                  <a:lnTo>
                    <a:pt x="14224" y="1094739"/>
                  </a:lnTo>
                  <a:lnTo>
                    <a:pt x="14858" y="1094739"/>
                  </a:lnTo>
                  <a:lnTo>
                    <a:pt x="14858" y="1095502"/>
                  </a:lnTo>
                  <a:lnTo>
                    <a:pt x="15620" y="1095502"/>
                  </a:lnTo>
                  <a:lnTo>
                    <a:pt x="15620" y="1096137"/>
                  </a:lnTo>
                  <a:lnTo>
                    <a:pt x="16382" y="1096137"/>
                  </a:lnTo>
                  <a:lnTo>
                    <a:pt x="16382" y="1096899"/>
                  </a:lnTo>
                  <a:lnTo>
                    <a:pt x="17906" y="1096899"/>
                  </a:lnTo>
                  <a:lnTo>
                    <a:pt x="17906" y="1097661"/>
                  </a:lnTo>
                  <a:lnTo>
                    <a:pt x="18668" y="1097661"/>
                  </a:lnTo>
                  <a:lnTo>
                    <a:pt x="18668" y="1098423"/>
                  </a:lnTo>
                  <a:lnTo>
                    <a:pt x="20065" y="1098423"/>
                  </a:lnTo>
                  <a:lnTo>
                    <a:pt x="20065" y="1099185"/>
                  </a:lnTo>
                  <a:lnTo>
                    <a:pt x="22351" y="1099185"/>
                  </a:lnTo>
                  <a:lnTo>
                    <a:pt x="22351" y="1099946"/>
                  </a:lnTo>
                  <a:lnTo>
                    <a:pt x="27558" y="1099946"/>
                  </a:lnTo>
                  <a:lnTo>
                    <a:pt x="27558" y="1100708"/>
                  </a:lnTo>
                  <a:lnTo>
                    <a:pt x="83312" y="1100708"/>
                  </a:lnTo>
                  <a:lnTo>
                    <a:pt x="83312" y="1101344"/>
                  </a:lnTo>
                  <a:lnTo>
                    <a:pt x="84074" y="1101344"/>
                  </a:lnTo>
                  <a:lnTo>
                    <a:pt x="84074" y="1105154"/>
                  </a:lnTo>
                  <a:lnTo>
                    <a:pt x="84836" y="1105154"/>
                  </a:lnTo>
                  <a:lnTo>
                    <a:pt x="84836" y="1114806"/>
                  </a:lnTo>
                  <a:lnTo>
                    <a:pt x="85597" y="1114806"/>
                  </a:lnTo>
                  <a:lnTo>
                    <a:pt x="85597" y="1122933"/>
                  </a:lnTo>
                  <a:lnTo>
                    <a:pt x="86359" y="1122933"/>
                  </a:lnTo>
                  <a:lnTo>
                    <a:pt x="86359" y="1129664"/>
                  </a:lnTo>
                  <a:lnTo>
                    <a:pt x="87121" y="1129664"/>
                  </a:lnTo>
                  <a:lnTo>
                    <a:pt x="87121" y="1134871"/>
                  </a:lnTo>
                  <a:lnTo>
                    <a:pt x="87883" y="1134871"/>
                  </a:lnTo>
                  <a:lnTo>
                    <a:pt x="87883" y="1140079"/>
                  </a:lnTo>
                  <a:lnTo>
                    <a:pt x="88645" y="1140079"/>
                  </a:lnTo>
                  <a:lnTo>
                    <a:pt x="88645" y="1143762"/>
                  </a:lnTo>
                  <a:lnTo>
                    <a:pt x="89280" y="1143762"/>
                  </a:lnTo>
                  <a:lnTo>
                    <a:pt x="89280" y="1148333"/>
                  </a:lnTo>
                  <a:lnTo>
                    <a:pt x="90042" y="1148333"/>
                  </a:lnTo>
                  <a:lnTo>
                    <a:pt x="90042" y="1151255"/>
                  </a:lnTo>
                  <a:lnTo>
                    <a:pt x="90804" y="1151255"/>
                  </a:lnTo>
                  <a:lnTo>
                    <a:pt x="90804" y="1154938"/>
                  </a:lnTo>
                  <a:lnTo>
                    <a:pt x="91566" y="1154938"/>
                  </a:lnTo>
                  <a:lnTo>
                    <a:pt x="91566" y="1157986"/>
                  </a:lnTo>
                  <a:lnTo>
                    <a:pt x="92328" y="1157986"/>
                  </a:lnTo>
                  <a:lnTo>
                    <a:pt x="92328" y="1160145"/>
                  </a:lnTo>
                  <a:lnTo>
                    <a:pt x="93090" y="1160145"/>
                  </a:lnTo>
                  <a:lnTo>
                    <a:pt x="93090" y="1163193"/>
                  </a:lnTo>
                  <a:lnTo>
                    <a:pt x="93852" y="1163193"/>
                  </a:lnTo>
                  <a:lnTo>
                    <a:pt x="93852" y="1165352"/>
                  </a:lnTo>
                  <a:lnTo>
                    <a:pt x="94487" y="1165352"/>
                  </a:lnTo>
                  <a:lnTo>
                    <a:pt x="94487" y="1169162"/>
                  </a:lnTo>
                  <a:lnTo>
                    <a:pt x="93852" y="1169162"/>
                  </a:lnTo>
                  <a:lnTo>
                    <a:pt x="93852" y="1169924"/>
                  </a:lnTo>
                  <a:lnTo>
                    <a:pt x="93090" y="1169924"/>
                  </a:lnTo>
                  <a:lnTo>
                    <a:pt x="93090" y="1170558"/>
                  </a:lnTo>
                  <a:lnTo>
                    <a:pt x="92328" y="1170558"/>
                  </a:lnTo>
                  <a:lnTo>
                    <a:pt x="92328" y="1171320"/>
                  </a:lnTo>
                  <a:lnTo>
                    <a:pt x="90804" y="1171320"/>
                  </a:lnTo>
                  <a:lnTo>
                    <a:pt x="90804" y="1172083"/>
                  </a:lnTo>
                  <a:lnTo>
                    <a:pt x="90042" y="1172083"/>
                  </a:lnTo>
                  <a:lnTo>
                    <a:pt x="90042" y="1172845"/>
                  </a:lnTo>
                  <a:lnTo>
                    <a:pt x="89280" y="1172845"/>
                  </a:lnTo>
                  <a:lnTo>
                    <a:pt x="89280" y="1173607"/>
                  </a:lnTo>
                  <a:lnTo>
                    <a:pt x="88645" y="1173607"/>
                  </a:lnTo>
                  <a:lnTo>
                    <a:pt x="88645" y="1174369"/>
                  </a:lnTo>
                  <a:lnTo>
                    <a:pt x="87883" y="1174369"/>
                  </a:lnTo>
                  <a:lnTo>
                    <a:pt x="87883" y="1175131"/>
                  </a:lnTo>
                  <a:lnTo>
                    <a:pt x="87121" y="1175131"/>
                  </a:lnTo>
                  <a:lnTo>
                    <a:pt x="87121" y="1175765"/>
                  </a:lnTo>
                  <a:lnTo>
                    <a:pt x="86359" y="1175765"/>
                  </a:lnTo>
                  <a:lnTo>
                    <a:pt x="86359" y="1176527"/>
                  </a:lnTo>
                  <a:lnTo>
                    <a:pt x="85597" y="1176527"/>
                  </a:lnTo>
                  <a:lnTo>
                    <a:pt x="85597" y="1177289"/>
                  </a:lnTo>
                  <a:lnTo>
                    <a:pt x="84836" y="1177289"/>
                  </a:lnTo>
                  <a:lnTo>
                    <a:pt x="84836" y="1178052"/>
                  </a:lnTo>
                  <a:lnTo>
                    <a:pt x="84074" y="1178052"/>
                  </a:lnTo>
                  <a:lnTo>
                    <a:pt x="84074" y="1178814"/>
                  </a:lnTo>
                  <a:lnTo>
                    <a:pt x="82676" y="1178814"/>
                  </a:lnTo>
                  <a:lnTo>
                    <a:pt x="82676" y="1179576"/>
                  </a:lnTo>
                  <a:lnTo>
                    <a:pt x="81914" y="1179576"/>
                  </a:lnTo>
                  <a:lnTo>
                    <a:pt x="81914" y="1180338"/>
                  </a:lnTo>
                  <a:lnTo>
                    <a:pt x="81152" y="1180338"/>
                  </a:lnTo>
                  <a:lnTo>
                    <a:pt x="81152" y="1180973"/>
                  </a:lnTo>
                  <a:lnTo>
                    <a:pt x="80390" y="1180973"/>
                  </a:lnTo>
                  <a:lnTo>
                    <a:pt x="80390" y="1181735"/>
                  </a:lnTo>
                  <a:lnTo>
                    <a:pt x="78866" y="1181735"/>
                  </a:lnTo>
                  <a:lnTo>
                    <a:pt x="78866" y="1182496"/>
                  </a:lnTo>
                  <a:lnTo>
                    <a:pt x="78104" y="1182496"/>
                  </a:lnTo>
                  <a:lnTo>
                    <a:pt x="78104" y="1183258"/>
                  </a:lnTo>
                  <a:lnTo>
                    <a:pt x="77469" y="1183258"/>
                  </a:lnTo>
                  <a:lnTo>
                    <a:pt x="77469" y="1184020"/>
                  </a:lnTo>
                  <a:lnTo>
                    <a:pt x="75945" y="1184020"/>
                  </a:lnTo>
                  <a:lnTo>
                    <a:pt x="75945" y="1184783"/>
                  </a:lnTo>
                  <a:lnTo>
                    <a:pt x="75183" y="1184783"/>
                  </a:lnTo>
                  <a:lnTo>
                    <a:pt x="75183" y="1185545"/>
                  </a:lnTo>
                  <a:lnTo>
                    <a:pt x="73659" y="1185545"/>
                  </a:lnTo>
                  <a:lnTo>
                    <a:pt x="73659" y="1186180"/>
                  </a:lnTo>
                  <a:lnTo>
                    <a:pt x="72897" y="1186180"/>
                  </a:lnTo>
                  <a:lnTo>
                    <a:pt x="72897" y="1186942"/>
                  </a:lnTo>
                  <a:lnTo>
                    <a:pt x="72262" y="1186942"/>
                  </a:lnTo>
                  <a:lnTo>
                    <a:pt x="72262" y="1187704"/>
                  </a:lnTo>
                  <a:lnTo>
                    <a:pt x="70738" y="1187704"/>
                  </a:lnTo>
                  <a:lnTo>
                    <a:pt x="70738" y="1188465"/>
                  </a:lnTo>
                  <a:lnTo>
                    <a:pt x="69214" y="1188465"/>
                  </a:lnTo>
                  <a:lnTo>
                    <a:pt x="69214" y="1189227"/>
                  </a:lnTo>
                  <a:lnTo>
                    <a:pt x="68452" y="1189227"/>
                  </a:lnTo>
                  <a:lnTo>
                    <a:pt x="68452" y="1189989"/>
                  </a:lnTo>
                  <a:lnTo>
                    <a:pt x="67055" y="1189989"/>
                  </a:lnTo>
                  <a:lnTo>
                    <a:pt x="67055" y="1190752"/>
                  </a:lnTo>
                  <a:lnTo>
                    <a:pt x="65531" y="1190752"/>
                  </a:lnTo>
                  <a:lnTo>
                    <a:pt x="65531" y="1191387"/>
                  </a:lnTo>
                  <a:lnTo>
                    <a:pt x="64769" y="1191387"/>
                  </a:lnTo>
                  <a:lnTo>
                    <a:pt x="64769" y="1192149"/>
                  </a:lnTo>
                  <a:lnTo>
                    <a:pt x="63245" y="1192149"/>
                  </a:lnTo>
                  <a:lnTo>
                    <a:pt x="63245" y="1192911"/>
                  </a:lnTo>
                  <a:lnTo>
                    <a:pt x="61849" y="1192911"/>
                  </a:lnTo>
                  <a:lnTo>
                    <a:pt x="61849" y="1193673"/>
                  </a:lnTo>
                  <a:lnTo>
                    <a:pt x="60325" y="1193673"/>
                  </a:lnTo>
                  <a:lnTo>
                    <a:pt x="60325" y="1194435"/>
                  </a:lnTo>
                  <a:lnTo>
                    <a:pt x="58800" y="1194435"/>
                  </a:lnTo>
                  <a:lnTo>
                    <a:pt x="58800" y="1195196"/>
                  </a:lnTo>
                  <a:lnTo>
                    <a:pt x="57276" y="1195196"/>
                  </a:lnTo>
                  <a:lnTo>
                    <a:pt x="57276" y="1195958"/>
                  </a:lnTo>
                  <a:lnTo>
                    <a:pt x="55879" y="1195958"/>
                  </a:lnTo>
                  <a:lnTo>
                    <a:pt x="55879" y="1196594"/>
                  </a:lnTo>
                  <a:lnTo>
                    <a:pt x="53593" y="1196594"/>
                  </a:lnTo>
                  <a:lnTo>
                    <a:pt x="53593" y="1197356"/>
                  </a:lnTo>
                  <a:lnTo>
                    <a:pt x="52069" y="1197356"/>
                  </a:lnTo>
                  <a:lnTo>
                    <a:pt x="52069" y="1198118"/>
                  </a:lnTo>
                  <a:lnTo>
                    <a:pt x="50672" y="1198118"/>
                  </a:lnTo>
                  <a:lnTo>
                    <a:pt x="50672" y="1198880"/>
                  </a:lnTo>
                  <a:lnTo>
                    <a:pt x="48387" y="1198880"/>
                  </a:lnTo>
                  <a:lnTo>
                    <a:pt x="48387" y="1199642"/>
                  </a:lnTo>
                  <a:lnTo>
                    <a:pt x="46862" y="1199642"/>
                  </a:lnTo>
                  <a:lnTo>
                    <a:pt x="46862" y="1200404"/>
                  </a:lnTo>
                  <a:lnTo>
                    <a:pt x="44703" y="1200404"/>
                  </a:lnTo>
                  <a:lnTo>
                    <a:pt x="44703" y="1201165"/>
                  </a:lnTo>
                  <a:lnTo>
                    <a:pt x="42417" y="1201165"/>
                  </a:lnTo>
                  <a:lnTo>
                    <a:pt x="42417" y="1201801"/>
                  </a:lnTo>
                  <a:lnTo>
                    <a:pt x="40258" y="1201801"/>
                  </a:lnTo>
                  <a:lnTo>
                    <a:pt x="40258" y="1202563"/>
                  </a:lnTo>
                  <a:lnTo>
                    <a:pt x="38734" y="1202563"/>
                  </a:lnTo>
                  <a:lnTo>
                    <a:pt x="38734" y="1203325"/>
                  </a:lnTo>
                  <a:lnTo>
                    <a:pt x="36449" y="1203325"/>
                  </a:lnTo>
                  <a:lnTo>
                    <a:pt x="36449" y="1204087"/>
                  </a:lnTo>
                  <a:lnTo>
                    <a:pt x="34289" y="1204087"/>
                  </a:lnTo>
                  <a:lnTo>
                    <a:pt x="34289" y="1204849"/>
                  </a:lnTo>
                  <a:lnTo>
                    <a:pt x="32003" y="1204849"/>
                  </a:lnTo>
                  <a:lnTo>
                    <a:pt x="32003" y="1205611"/>
                  </a:lnTo>
                  <a:lnTo>
                    <a:pt x="29082" y="1205611"/>
                  </a:lnTo>
                  <a:lnTo>
                    <a:pt x="29082" y="1206373"/>
                  </a:lnTo>
                  <a:lnTo>
                    <a:pt x="26796" y="1206373"/>
                  </a:lnTo>
                  <a:lnTo>
                    <a:pt x="26796" y="1207008"/>
                  </a:lnTo>
                  <a:lnTo>
                    <a:pt x="23875" y="1207008"/>
                  </a:lnTo>
                  <a:lnTo>
                    <a:pt x="23875" y="1207770"/>
                  </a:lnTo>
                  <a:lnTo>
                    <a:pt x="21589" y="1207770"/>
                  </a:lnTo>
                  <a:lnTo>
                    <a:pt x="21589" y="1208532"/>
                  </a:lnTo>
                  <a:lnTo>
                    <a:pt x="19430" y="1208532"/>
                  </a:lnTo>
                  <a:lnTo>
                    <a:pt x="19430" y="1209294"/>
                  </a:lnTo>
                  <a:lnTo>
                    <a:pt x="17906" y="1209294"/>
                  </a:lnTo>
                  <a:lnTo>
                    <a:pt x="17906" y="1210056"/>
                  </a:lnTo>
                  <a:lnTo>
                    <a:pt x="16382" y="1210056"/>
                  </a:lnTo>
                  <a:lnTo>
                    <a:pt x="16382" y="1210818"/>
                  </a:lnTo>
                  <a:lnTo>
                    <a:pt x="15620" y="1210818"/>
                  </a:lnTo>
                  <a:lnTo>
                    <a:pt x="15620" y="1211580"/>
                  </a:lnTo>
                  <a:lnTo>
                    <a:pt x="14224" y="1211580"/>
                  </a:lnTo>
                  <a:lnTo>
                    <a:pt x="14224" y="1212214"/>
                  </a:lnTo>
                  <a:lnTo>
                    <a:pt x="13462" y="1212214"/>
                  </a:lnTo>
                  <a:lnTo>
                    <a:pt x="13462" y="1212977"/>
                  </a:lnTo>
                  <a:lnTo>
                    <a:pt x="12700" y="1212977"/>
                  </a:lnTo>
                  <a:lnTo>
                    <a:pt x="12700" y="1213739"/>
                  </a:lnTo>
                  <a:lnTo>
                    <a:pt x="11937" y="1213739"/>
                  </a:lnTo>
                  <a:lnTo>
                    <a:pt x="11937" y="1214501"/>
                  </a:lnTo>
                  <a:lnTo>
                    <a:pt x="11175" y="1214501"/>
                  </a:lnTo>
                  <a:lnTo>
                    <a:pt x="11175" y="1216025"/>
                  </a:lnTo>
                  <a:lnTo>
                    <a:pt x="10413" y="1216025"/>
                  </a:lnTo>
                  <a:lnTo>
                    <a:pt x="10413" y="1216787"/>
                  </a:lnTo>
                  <a:lnTo>
                    <a:pt x="9651" y="1216787"/>
                  </a:lnTo>
                  <a:lnTo>
                    <a:pt x="9651" y="1218183"/>
                  </a:lnTo>
                  <a:lnTo>
                    <a:pt x="9016" y="1218183"/>
                  </a:lnTo>
                  <a:lnTo>
                    <a:pt x="9016" y="1219708"/>
                  </a:lnTo>
                  <a:lnTo>
                    <a:pt x="8254" y="1219708"/>
                  </a:lnTo>
                  <a:lnTo>
                    <a:pt x="8254" y="1221994"/>
                  </a:lnTo>
                  <a:lnTo>
                    <a:pt x="7492" y="1221994"/>
                  </a:lnTo>
                  <a:lnTo>
                    <a:pt x="7492" y="1232408"/>
                  </a:lnTo>
                  <a:lnTo>
                    <a:pt x="8254" y="1232408"/>
                  </a:lnTo>
                  <a:lnTo>
                    <a:pt x="8254" y="1234567"/>
                  </a:lnTo>
                  <a:lnTo>
                    <a:pt x="9016" y="1234567"/>
                  </a:lnTo>
                  <a:lnTo>
                    <a:pt x="9016" y="1236852"/>
                  </a:lnTo>
                  <a:lnTo>
                    <a:pt x="9651" y="1236852"/>
                  </a:lnTo>
                  <a:lnTo>
                    <a:pt x="9651" y="1237614"/>
                  </a:lnTo>
                  <a:lnTo>
                    <a:pt x="10413" y="1237614"/>
                  </a:lnTo>
                  <a:lnTo>
                    <a:pt x="10413" y="1239012"/>
                  </a:lnTo>
                  <a:lnTo>
                    <a:pt x="11175" y="1239012"/>
                  </a:lnTo>
                  <a:lnTo>
                    <a:pt x="11175" y="1239774"/>
                  </a:lnTo>
                  <a:lnTo>
                    <a:pt x="11937" y="1239774"/>
                  </a:lnTo>
                  <a:lnTo>
                    <a:pt x="11937" y="1240536"/>
                  </a:lnTo>
                  <a:lnTo>
                    <a:pt x="12700" y="1240536"/>
                  </a:lnTo>
                  <a:lnTo>
                    <a:pt x="12700" y="1241298"/>
                  </a:lnTo>
                  <a:lnTo>
                    <a:pt x="13462" y="1241298"/>
                  </a:lnTo>
                  <a:lnTo>
                    <a:pt x="13462" y="1242060"/>
                  </a:lnTo>
                  <a:lnTo>
                    <a:pt x="14224" y="1242060"/>
                  </a:lnTo>
                  <a:lnTo>
                    <a:pt x="14224" y="1242821"/>
                  </a:lnTo>
                  <a:lnTo>
                    <a:pt x="15620" y="1242821"/>
                  </a:lnTo>
                  <a:lnTo>
                    <a:pt x="15620" y="1243583"/>
                  </a:lnTo>
                  <a:lnTo>
                    <a:pt x="16382" y="1243583"/>
                  </a:lnTo>
                  <a:lnTo>
                    <a:pt x="16382" y="1244219"/>
                  </a:lnTo>
                  <a:lnTo>
                    <a:pt x="17906" y="1244219"/>
                  </a:lnTo>
                  <a:lnTo>
                    <a:pt x="17906" y="1244981"/>
                  </a:lnTo>
                  <a:lnTo>
                    <a:pt x="19430" y="1244981"/>
                  </a:lnTo>
                  <a:lnTo>
                    <a:pt x="19430" y="1245743"/>
                  </a:lnTo>
                  <a:lnTo>
                    <a:pt x="21589" y="1245743"/>
                  </a:lnTo>
                  <a:lnTo>
                    <a:pt x="21589" y="1246505"/>
                  </a:lnTo>
                  <a:lnTo>
                    <a:pt x="26034" y="1246505"/>
                  </a:lnTo>
                  <a:lnTo>
                    <a:pt x="26034" y="1247267"/>
                  </a:lnTo>
                  <a:lnTo>
                    <a:pt x="28320" y="1247267"/>
                  </a:lnTo>
                  <a:lnTo>
                    <a:pt x="28320" y="1246505"/>
                  </a:lnTo>
                  <a:lnTo>
                    <a:pt x="32003" y="1246505"/>
                  </a:lnTo>
                  <a:lnTo>
                    <a:pt x="32003" y="1245743"/>
                  </a:lnTo>
                  <a:lnTo>
                    <a:pt x="35051" y="1245743"/>
                  </a:lnTo>
                  <a:lnTo>
                    <a:pt x="35051" y="1244981"/>
                  </a:lnTo>
                  <a:lnTo>
                    <a:pt x="37211" y="1244981"/>
                  </a:lnTo>
                  <a:lnTo>
                    <a:pt x="37211" y="1244219"/>
                  </a:lnTo>
                  <a:lnTo>
                    <a:pt x="40258" y="1244219"/>
                  </a:lnTo>
                  <a:lnTo>
                    <a:pt x="40258" y="1243583"/>
                  </a:lnTo>
                  <a:lnTo>
                    <a:pt x="42417" y="1243583"/>
                  </a:lnTo>
                  <a:lnTo>
                    <a:pt x="42417" y="1242821"/>
                  </a:lnTo>
                  <a:lnTo>
                    <a:pt x="45465" y="1242821"/>
                  </a:lnTo>
                  <a:lnTo>
                    <a:pt x="45465" y="1242060"/>
                  </a:lnTo>
                  <a:lnTo>
                    <a:pt x="47625" y="1242060"/>
                  </a:lnTo>
                  <a:lnTo>
                    <a:pt x="47625" y="1241298"/>
                  </a:lnTo>
                  <a:lnTo>
                    <a:pt x="49911" y="1241298"/>
                  </a:lnTo>
                  <a:lnTo>
                    <a:pt x="49911" y="1240536"/>
                  </a:lnTo>
                  <a:lnTo>
                    <a:pt x="52069" y="1240536"/>
                  </a:lnTo>
                  <a:lnTo>
                    <a:pt x="52069" y="1239774"/>
                  </a:lnTo>
                  <a:lnTo>
                    <a:pt x="54355" y="1239774"/>
                  </a:lnTo>
                  <a:lnTo>
                    <a:pt x="54355" y="1239012"/>
                  </a:lnTo>
                  <a:lnTo>
                    <a:pt x="56641" y="1239012"/>
                  </a:lnTo>
                  <a:lnTo>
                    <a:pt x="56641" y="1238377"/>
                  </a:lnTo>
                  <a:lnTo>
                    <a:pt x="58038" y="1238377"/>
                  </a:lnTo>
                  <a:lnTo>
                    <a:pt x="58038" y="1237614"/>
                  </a:lnTo>
                  <a:lnTo>
                    <a:pt x="60325" y="1237614"/>
                  </a:lnTo>
                  <a:lnTo>
                    <a:pt x="60325" y="1236852"/>
                  </a:lnTo>
                  <a:lnTo>
                    <a:pt x="61849" y="1236852"/>
                  </a:lnTo>
                  <a:lnTo>
                    <a:pt x="61849" y="1236090"/>
                  </a:lnTo>
                  <a:lnTo>
                    <a:pt x="64007" y="1236090"/>
                  </a:lnTo>
                  <a:lnTo>
                    <a:pt x="64007" y="1235329"/>
                  </a:lnTo>
                  <a:lnTo>
                    <a:pt x="65531" y="1235329"/>
                  </a:lnTo>
                  <a:lnTo>
                    <a:pt x="65531" y="1234567"/>
                  </a:lnTo>
                  <a:lnTo>
                    <a:pt x="67690" y="1234567"/>
                  </a:lnTo>
                  <a:lnTo>
                    <a:pt x="67690" y="1233805"/>
                  </a:lnTo>
                  <a:lnTo>
                    <a:pt x="69214" y="1233805"/>
                  </a:lnTo>
                  <a:lnTo>
                    <a:pt x="69214" y="1233170"/>
                  </a:lnTo>
                  <a:lnTo>
                    <a:pt x="70738" y="1233170"/>
                  </a:lnTo>
                  <a:lnTo>
                    <a:pt x="70738" y="1232408"/>
                  </a:lnTo>
                  <a:lnTo>
                    <a:pt x="72262" y="1232408"/>
                  </a:lnTo>
                  <a:lnTo>
                    <a:pt x="72262" y="1231645"/>
                  </a:lnTo>
                  <a:lnTo>
                    <a:pt x="74421" y="1231645"/>
                  </a:lnTo>
                  <a:lnTo>
                    <a:pt x="74421" y="1230883"/>
                  </a:lnTo>
                  <a:lnTo>
                    <a:pt x="75945" y="1230883"/>
                  </a:lnTo>
                  <a:lnTo>
                    <a:pt x="75945" y="1230121"/>
                  </a:lnTo>
                  <a:lnTo>
                    <a:pt x="77469" y="1230121"/>
                  </a:lnTo>
                  <a:lnTo>
                    <a:pt x="77469" y="1229360"/>
                  </a:lnTo>
                  <a:lnTo>
                    <a:pt x="78866" y="1229360"/>
                  </a:lnTo>
                  <a:lnTo>
                    <a:pt x="78866" y="1228598"/>
                  </a:lnTo>
                  <a:lnTo>
                    <a:pt x="80390" y="1228598"/>
                  </a:lnTo>
                  <a:lnTo>
                    <a:pt x="80390" y="1227963"/>
                  </a:lnTo>
                  <a:lnTo>
                    <a:pt x="81914" y="1227963"/>
                  </a:lnTo>
                  <a:lnTo>
                    <a:pt x="81914" y="1227201"/>
                  </a:lnTo>
                  <a:lnTo>
                    <a:pt x="82676" y="1227201"/>
                  </a:lnTo>
                  <a:lnTo>
                    <a:pt x="82676" y="1226439"/>
                  </a:lnTo>
                  <a:lnTo>
                    <a:pt x="84074" y="1226439"/>
                  </a:lnTo>
                  <a:lnTo>
                    <a:pt x="84074" y="1225677"/>
                  </a:lnTo>
                  <a:lnTo>
                    <a:pt x="85597" y="1225677"/>
                  </a:lnTo>
                  <a:lnTo>
                    <a:pt x="85597" y="1224914"/>
                  </a:lnTo>
                  <a:lnTo>
                    <a:pt x="87121" y="1224914"/>
                  </a:lnTo>
                  <a:lnTo>
                    <a:pt x="87121" y="1224152"/>
                  </a:lnTo>
                  <a:lnTo>
                    <a:pt x="88645" y="1224152"/>
                  </a:lnTo>
                  <a:lnTo>
                    <a:pt x="88645" y="1223390"/>
                  </a:lnTo>
                  <a:lnTo>
                    <a:pt x="89280" y="1223390"/>
                  </a:lnTo>
                  <a:lnTo>
                    <a:pt x="89280" y="1222756"/>
                  </a:lnTo>
                  <a:lnTo>
                    <a:pt x="90804" y="1222756"/>
                  </a:lnTo>
                  <a:lnTo>
                    <a:pt x="90804" y="1221994"/>
                  </a:lnTo>
                  <a:lnTo>
                    <a:pt x="91566" y="1221994"/>
                  </a:lnTo>
                  <a:lnTo>
                    <a:pt x="91566" y="1221232"/>
                  </a:lnTo>
                  <a:lnTo>
                    <a:pt x="93090" y="1221232"/>
                  </a:lnTo>
                  <a:lnTo>
                    <a:pt x="93090" y="1220470"/>
                  </a:lnTo>
                  <a:lnTo>
                    <a:pt x="93852" y="1220470"/>
                  </a:lnTo>
                  <a:lnTo>
                    <a:pt x="93852" y="1219708"/>
                  </a:lnTo>
                  <a:lnTo>
                    <a:pt x="95250" y="1219708"/>
                  </a:lnTo>
                  <a:lnTo>
                    <a:pt x="95250" y="1218945"/>
                  </a:lnTo>
                  <a:lnTo>
                    <a:pt x="96774" y="1218945"/>
                  </a:lnTo>
                  <a:lnTo>
                    <a:pt x="96774" y="1218183"/>
                  </a:lnTo>
                  <a:lnTo>
                    <a:pt x="97536" y="1218183"/>
                  </a:lnTo>
                  <a:lnTo>
                    <a:pt x="97536" y="1217549"/>
                  </a:lnTo>
                  <a:lnTo>
                    <a:pt x="98297" y="1217549"/>
                  </a:lnTo>
                  <a:lnTo>
                    <a:pt x="98297" y="1216787"/>
                  </a:lnTo>
                  <a:lnTo>
                    <a:pt x="99694" y="1216787"/>
                  </a:lnTo>
                  <a:lnTo>
                    <a:pt x="99694" y="1216025"/>
                  </a:lnTo>
                  <a:lnTo>
                    <a:pt x="100456" y="1216025"/>
                  </a:lnTo>
                  <a:lnTo>
                    <a:pt x="100456" y="1215263"/>
                  </a:lnTo>
                  <a:lnTo>
                    <a:pt x="101218" y="1215263"/>
                  </a:lnTo>
                  <a:lnTo>
                    <a:pt x="101218" y="1214501"/>
                  </a:lnTo>
                  <a:lnTo>
                    <a:pt x="102742" y="1214501"/>
                  </a:lnTo>
                  <a:lnTo>
                    <a:pt x="102742" y="1213739"/>
                  </a:lnTo>
                  <a:lnTo>
                    <a:pt x="103504" y="1213739"/>
                  </a:lnTo>
                  <a:lnTo>
                    <a:pt x="103504" y="1212977"/>
                  </a:lnTo>
                  <a:lnTo>
                    <a:pt x="104266" y="1212977"/>
                  </a:lnTo>
                  <a:lnTo>
                    <a:pt x="104266" y="1212214"/>
                  </a:lnTo>
                  <a:lnTo>
                    <a:pt x="105663" y="1212214"/>
                  </a:lnTo>
                  <a:lnTo>
                    <a:pt x="105663" y="1211580"/>
                  </a:lnTo>
                  <a:lnTo>
                    <a:pt x="106425" y="1211580"/>
                  </a:lnTo>
                  <a:lnTo>
                    <a:pt x="106425" y="1210818"/>
                  </a:lnTo>
                  <a:lnTo>
                    <a:pt x="107187" y="1210818"/>
                  </a:lnTo>
                  <a:lnTo>
                    <a:pt x="107187" y="1210056"/>
                  </a:lnTo>
                  <a:lnTo>
                    <a:pt x="107950" y="1210056"/>
                  </a:lnTo>
                  <a:lnTo>
                    <a:pt x="107950" y="1209294"/>
                  </a:lnTo>
                  <a:lnTo>
                    <a:pt x="108712" y="1209294"/>
                  </a:lnTo>
                  <a:lnTo>
                    <a:pt x="108712" y="1208532"/>
                  </a:lnTo>
                  <a:lnTo>
                    <a:pt x="110108" y="1208532"/>
                  </a:lnTo>
                  <a:lnTo>
                    <a:pt x="110108" y="1207770"/>
                  </a:lnTo>
                  <a:lnTo>
                    <a:pt x="110870" y="1207770"/>
                  </a:lnTo>
                  <a:lnTo>
                    <a:pt x="110870" y="1207008"/>
                  </a:lnTo>
                  <a:lnTo>
                    <a:pt x="111632" y="1207008"/>
                  </a:lnTo>
                  <a:lnTo>
                    <a:pt x="111632" y="1206373"/>
                  </a:lnTo>
                  <a:lnTo>
                    <a:pt x="112394" y="1206373"/>
                  </a:lnTo>
                  <a:lnTo>
                    <a:pt x="112394" y="1205611"/>
                  </a:lnTo>
                  <a:lnTo>
                    <a:pt x="113156" y="1205611"/>
                  </a:lnTo>
                  <a:lnTo>
                    <a:pt x="113156" y="1204849"/>
                  </a:lnTo>
                  <a:lnTo>
                    <a:pt x="113918" y="1204849"/>
                  </a:lnTo>
                  <a:lnTo>
                    <a:pt x="113918" y="1204087"/>
                  </a:lnTo>
                  <a:lnTo>
                    <a:pt x="114680" y="1204087"/>
                  </a:lnTo>
                  <a:lnTo>
                    <a:pt x="114680" y="1203325"/>
                  </a:lnTo>
                  <a:lnTo>
                    <a:pt x="116839" y="1203325"/>
                  </a:lnTo>
                  <a:lnTo>
                    <a:pt x="116839" y="1204087"/>
                  </a:lnTo>
                  <a:lnTo>
                    <a:pt x="117601" y="1204087"/>
                  </a:lnTo>
                  <a:lnTo>
                    <a:pt x="117601" y="1204849"/>
                  </a:lnTo>
                  <a:lnTo>
                    <a:pt x="118363" y="1204849"/>
                  </a:lnTo>
                  <a:lnTo>
                    <a:pt x="118363" y="1205611"/>
                  </a:lnTo>
                  <a:lnTo>
                    <a:pt x="119125" y="1205611"/>
                  </a:lnTo>
                  <a:lnTo>
                    <a:pt x="119125" y="1206373"/>
                  </a:lnTo>
                  <a:lnTo>
                    <a:pt x="119887" y="1206373"/>
                  </a:lnTo>
                  <a:lnTo>
                    <a:pt x="119887" y="1207008"/>
                  </a:lnTo>
                  <a:lnTo>
                    <a:pt x="120522" y="1207008"/>
                  </a:lnTo>
                  <a:lnTo>
                    <a:pt x="120522" y="1207770"/>
                  </a:lnTo>
                  <a:lnTo>
                    <a:pt x="121284" y="1207770"/>
                  </a:lnTo>
                  <a:lnTo>
                    <a:pt x="121284" y="1208532"/>
                  </a:lnTo>
                  <a:lnTo>
                    <a:pt x="122046" y="1208532"/>
                  </a:lnTo>
                  <a:lnTo>
                    <a:pt x="122046" y="1209294"/>
                  </a:lnTo>
                  <a:lnTo>
                    <a:pt x="122808" y="1209294"/>
                  </a:lnTo>
                  <a:lnTo>
                    <a:pt x="122808" y="1210056"/>
                  </a:lnTo>
                  <a:lnTo>
                    <a:pt x="124332" y="1210056"/>
                  </a:lnTo>
                  <a:lnTo>
                    <a:pt x="124332" y="1210818"/>
                  </a:lnTo>
                  <a:lnTo>
                    <a:pt x="125094" y="1210818"/>
                  </a:lnTo>
                  <a:lnTo>
                    <a:pt x="125094" y="1211580"/>
                  </a:lnTo>
                  <a:lnTo>
                    <a:pt x="125729" y="1211580"/>
                  </a:lnTo>
                  <a:lnTo>
                    <a:pt x="125729" y="1212214"/>
                  </a:lnTo>
                  <a:lnTo>
                    <a:pt x="126491" y="1212214"/>
                  </a:lnTo>
                  <a:lnTo>
                    <a:pt x="126491" y="1212977"/>
                  </a:lnTo>
                  <a:lnTo>
                    <a:pt x="127253" y="1212977"/>
                  </a:lnTo>
                  <a:lnTo>
                    <a:pt x="127253" y="1213739"/>
                  </a:lnTo>
                  <a:lnTo>
                    <a:pt x="128777" y="1213739"/>
                  </a:lnTo>
                  <a:lnTo>
                    <a:pt x="128777" y="1214501"/>
                  </a:lnTo>
                  <a:lnTo>
                    <a:pt x="129539" y="1214501"/>
                  </a:lnTo>
                  <a:lnTo>
                    <a:pt x="129539" y="1215263"/>
                  </a:lnTo>
                  <a:lnTo>
                    <a:pt x="130301" y="1215263"/>
                  </a:lnTo>
                  <a:lnTo>
                    <a:pt x="130301" y="1216025"/>
                  </a:lnTo>
                  <a:lnTo>
                    <a:pt x="131699" y="1216025"/>
                  </a:lnTo>
                  <a:lnTo>
                    <a:pt x="131699" y="1216787"/>
                  </a:lnTo>
                  <a:lnTo>
                    <a:pt x="132461" y="1216787"/>
                  </a:lnTo>
                  <a:lnTo>
                    <a:pt x="132461" y="1217549"/>
                  </a:lnTo>
                  <a:lnTo>
                    <a:pt x="133984" y="1217549"/>
                  </a:lnTo>
                  <a:lnTo>
                    <a:pt x="133984" y="1218183"/>
                  </a:lnTo>
                  <a:lnTo>
                    <a:pt x="135508" y="1218183"/>
                  </a:lnTo>
                  <a:lnTo>
                    <a:pt x="135508" y="1218945"/>
                  </a:lnTo>
                  <a:lnTo>
                    <a:pt x="136905" y="1218945"/>
                  </a:lnTo>
                  <a:lnTo>
                    <a:pt x="136905" y="1219708"/>
                  </a:lnTo>
                  <a:lnTo>
                    <a:pt x="138429" y="1219708"/>
                  </a:lnTo>
                  <a:lnTo>
                    <a:pt x="138429" y="1220470"/>
                  </a:lnTo>
                  <a:lnTo>
                    <a:pt x="139953" y="1220470"/>
                  </a:lnTo>
                  <a:lnTo>
                    <a:pt x="139953" y="1221232"/>
                  </a:lnTo>
                  <a:lnTo>
                    <a:pt x="141477" y="1221232"/>
                  </a:lnTo>
                  <a:lnTo>
                    <a:pt x="141477" y="1221994"/>
                  </a:lnTo>
                  <a:lnTo>
                    <a:pt x="142875" y="1221994"/>
                  </a:lnTo>
                  <a:lnTo>
                    <a:pt x="142875" y="1222756"/>
                  </a:lnTo>
                  <a:lnTo>
                    <a:pt x="145161" y="1222756"/>
                  </a:lnTo>
                  <a:lnTo>
                    <a:pt x="145161" y="1223390"/>
                  </a:lnTo>
                  <a:lnTo>
                    <a:pt x="146684" y="1223390"/>
                  </a:lnTo>
                  <a:lnTo>
                    <a:pt x="146684" y="1224152"/>
                  </a:lnTo>
                  <a:lnTo>
                    <a:pt x="149605" y="1224152"/>
                  </a:lnTo>
                  <a:lnTo>
                    <a:pt x="149605" y="1224914"/>
                  </a:lnTo>
                  <a:lnTo>
                    <a:pt x="152526" y="1224914"/>
                  </a:lnTo>
                  <a:lnTo>
                    <a:pt x="152526" y="1225677"/>
                  </a:lnTo>
                  <a:lnTo>
                    <a:pt x="156337" y="1225677"/>
                  </a:lnTo>
                  <a:lnTo>
                    <a:pt x="156337" y="1226439"/>
                  </a:lnTo>
                  <a:lnTo>
                    <a:pt x="160019" y="1226439"/>
                  </a:lnTo>
                  <a:lnTo>
                    <a:pt x="160019" y="1227201"/>
                  </a:lnTo>
                  <a:lnTo>
                    <a:pt x="177926" y="1227201"/>
                  </a:lnTo>
                  <a:lnTo>
                    <a:pt x="177926" y="1226439"/>
                  </a:lnTo>
                  <a:lnTo>
                    <a:pt x="181609" y="1226439"/>
                  </a:lnTo>
                  <a:lnTo>
                    <a:pt x="181609" y="1225677"/>
                  </a:lnTo>
                  <a:lnTo>
                    <a:pt x="185292" y="1225677"/>
                  </a:lnTo>
                  <a:lnTo>
                    <a:pt x="185292" y="1224914"/>
                  </a:lnTo>
                  <a:lnTo>
                    <a:pt x="188340" y="1224914"/>
                  </a:lnTo>
                  <a:lnTo>
                    <a:pt x="188340" y="1224152"/>
                  </a:lnTo>
                  <a:lnTo>
                    <a:pt x="190500" y="1224152"/>
                  </a:lnTo>
                  <a:lnTo>
                    <a:pt x="190500" y="1223390"/>
                  </a:lnTo>
                  <a:lnTo>
                    <a:pt x="192786" y="1223390"/>
                  </a:lnTo>
                  <a:lnTo>
                    <a:pt x="192786" y="1222756"/>
                  </a:lnTo>
                  <a:lnTo>
                    <a:pt x="194944" y="1222756"/>
                  </a:lnTo>
                  <a:lnTo>
                    <a:pt x="194944" y="1221994"/>
                  </a:lnTo>
                  <a:lnTo>
                    <a:pt x="196468" y="1221994"/>
                  </a:lnTo>
                  <a:lnTo>
                    <a:pt x="196468" y="1221232"/>
                  </a:lnTo>
                  <a:lnTo>
                    <a:pt x="198754" y="1221232"/>
                  </a:lnTo>
                  <a:lnTo>
                    <a:pt x="198754" y="1220470"/>
                  </a:lnTo>
                  <a:lnTo>
                    <a:pt x="200151" y="1220470"/>
                  </a:lnTo>
                  <a:lnTo>
                    <a:pt x="200151" y="1219708"/>
                  </a:lnTo>
                  <a:lnTo>
                    <a:pt x="201675" y="1219708"/>
                  </a:lnTo>
                  <a:lnTo>
                    <a:pt x="201675" y="1218945"/>
                  </a:lnTo>
                  <a:lnTo>
                    <a:pt x="203199" y="1218945"/>
                  </a:lnTo>
                  <a:lnTo>
                    <a:pt x="203199" y="1218183"/>
                  </a:lnTo>
                  <a:lnTo>
                    <a:pt x="204723" y="1218183"/>
                  </a:lnTo>
                  <a:lnTo>
                    <a:pt x="204723" y="1217549"/>
                  </a:lnTo>
                  <a:lnTo>
                    <a:pt x="206120" y="1217549"/>
                  </a:lnTo>
                  <a:lnTo>
                    <a:pt x="206120" y="1216787"/>
                  </a:lnTo>
                  <a:lnTo>
                    <a:pt x="206883" y="1216787"/>
                  </a:lnTo>
                  <a:lnTo>
                    <a:pt x="206883" y="1216025"/>
                  </a:lnTo>
                  <a:lnTo>
                    <a:pt x="208407" y="1216025"/>
                  </a:lnTo>
                  <a:lnTo>
                    <a:pt x="208407" y="1215263"/>
                  </a:lnTo>
                  <a:lnTo>
                    <a:pt x="209931" y="1215263"/>
                  </a:lnTo>
                  <a:lnTo>
                    <a:pt x="209931" y="1214501"/>
                  </a:lnTo>
                  <a:lnTo>
                    <a:pt x="210565" y="1214501"/>
                  </a:lnTo>
                  <a:lnTo>
                    <a:pt x="210565" y="1213739"/>
                  </a:lnTo>
                  <a:lnTo>
                    <a:pt x="212089" y="1213739"/>
                  </a:lnTo>
                  <a:lnTo>
                    <a:pt x="212089" y="1212977"/>
                  </a:lnTo>
                  <a:lnTo>
                    <a:pt x="212851" y="1212977"/>
                  </a:lnTo>
                  <a:lnTo>
                    <a:pt x="212851" y="1212214"/>
                  </a:lnTo>
                  <a:lnTo>
                    <a:pt x="214375" y="1212214"/>
                  </a:lnTo>
                  <a:lnTo>
                    <a:pt x="214375" y="1211580"/>
                  </a:lnTo>
                  <a:lnTo>
                    <a:pt x="215137" y="1211580"/>
                  </a:lnTo>
                  <a:lnTo>
                    <a:pt x="215137" y="1210818"/>
                  </a:lnTo>
                  <a:lnTo>
                    <a:pt x="215772" y="1210818"/>
                  </a:lnTo>
                  <a:lnTo>
                    <a:pt x="215772" y="1210056"/>
                  </a:lnTo>
                  <a:lnTo>
                    <a:pt x="216535" y="1210056"/>
                  </a:lnTo>
                  <a:lnTo>
                    <a:pt x="216535" y="1209294"/>
                  </a:lnTo>
                  <a:lnTo>
                    <a:pt x="218059" y="1209294"/>
                  </a:lnTo>
                  <a:lnTo>
                    <a:pt x="218059" y="1208532"/>
                  </a:lnTo>
                  <a:lnTo>
                    <a:pt x="218820" y="1208532"/>
                  </a:lnTo>
                  <a:lnTo>
                    <a:pt x="218820" y="1207770"/>
                  </a:lnTo>
                  <a:lnTo>
                    <a:pt x="219583" y="1207770"/>
                  </a:lnTo>
                  <a:lnTo>
                    <a:pt x="219583" y="1207008"/>
                  </a:lnTo>
                  <a:lnTo>
                    <a:pt x="220344" y="1207008"/>
                  </a:lnTo>
                  <a:lnTo>
                    <a:pt x="220344" y="1206373"/>
                  </a:lnTo>
                  <a:lnTo>
                    <a:pt x="220980" y="1206373"/>
                  </a:lnTo>
                  <a:lnTo>
                    <a:pt x="220980" y="1205611"/>
                  </a:lnTo>
                  <a:lnTo>
                    <a:pt x="221741" y="1205611"/>
                  </a:lnTo>
                  <a:lnTo>
                    <a:pt x="221741" y="1204849"/>
                  </a:lnTo>
                  <a:lnTo>
                    <a:pt x="222503" y="1204849"/>
                  </a:lnTo>
                  <a:lnTo>
                    <a:pt x="222503" y="1204087"/>
                  </a:lnTo>
                  <a:lnTo>
                    <a:pt x="223265" y="1204087"/>
                  </a:lnTo>
                  <a:lnTo>
                    <a:pt x="223265" y="1203325"/>
                  </a:lnTo>
                  <a:lnTo>
                    <a:pt x="224789" y="1203325"/>
                  </a:lnTo>
                  <a:lnTo>
                    <a:pt x="224789" y="1202563"/>
                  </a:lnTo>
                  <a:lnTo>
                    <a:pt x="225551" y="1202563"/>
                  </a:lnTo>
                  <a:lnTo>
                    <a:pt x="225551" y="1201165"/>
                  </a:lnTo>
                  <a:lnTo>
                    <a:pt x="226187" y="1201165"/>
                  </a:lnTo>
                  <a:lnTo>
                    <a:pt x="226187" y="1200404"/>
                  </a:lnTo>
                  <a:lnTo>
                    <a:pt x="226948" y="1200404"/>
                  </a:lnTo>
                  <a:lnTo>
                    <a:pt x="226948" y="1199642"/>
                  </a:lnTo>
                  <a:lnTo>
                    <a:pt x="227711" y="1199642"/>
                  </a:lnTo>
                  <a:lnTo>
                    <a:pt x="227711" y="1198880"/>
                  </a:lnTo>
                  <a:lnTo>
                    <a:pt x="228472" y="1198880"/>
                  </a:lnTo>
                  <a:lnTo>
                    <a:pt x="228472" y="1198118"/>
                  </a:lnTo>
                  <a:lnTo>
                    <a:pt x="229235" y="1198118"/>
                  </a:lnTo>
                  <a:lnTo>
                    <a:pt x="229235" y="1197356"/>
                  </a:lnTo>
                  <a:lnTo>
                    <a:pt x="229996" y="1197356"/>
                  </a:lnTo>
                  <a:lnTo>
                    <a:pt x="229996" y="1196594"/>
                  </a:lnTo>
                  <a:lnTo>
                    <a:pt x="230759" y="1196594"/>
                  </a:lnTo>
                  <a:lnTo>
                    <a:pt x="230759" y="1195958"/>
                  </a:lnTo>
                  <a:lnTo>
                    <a:pt x="231520" y="1195958"/>
                  </a:lnTo>
                  <a:lnTo>
                    <a:pt x="231520" y="1194435"/>
                  </a:lnTo>
                  <a:lnTo>
                    <a:pt x="232156" y="1194435"/>
                  </a:lnTo>
                  <a:lnTo>
                    <a:pt x="232156" y="1193673"/>
                  </a:lnTo>
                  <a:lnTo>
                    <a:pt x="232917" y="1193673"/>
                  </a:lnTo>
                  <a:lnTo>
                    <a:pt x="232917" y="1192911"/>
                  </a:lnTo>
                  <a:lnTo>
                    <a:pt x="233680" y="1192911"/>
                  </a:lnTo>
                  <a:lnTo>
                    <a:pt x="233680" y="1191387"/>
                  </a:lnTo>
                  <a:lnTo>
                    <a:pt x="234441" y="1191387"/>
                  </a:lnTo>
                  <a:lnTo>
                    <a:pt x="234441" y="1190752"/>
                  </a:lnTo>
                  <a:lnTo>
                    <a:pt x="235203" y="1190752"/>
                  </a:lnTo>
                  <a:lnTo>
                    <a:pt x="235203" y="1189227"/>
                  </a:lnTo>
                  <a:lnTo>
                    <a:pt x="235965" y="1189227"/>
                  </a:lnTo>
                  <a:lnTo>
                    <a:pt x="235965" y="1188465"/>
                  </a:lnTo>
                  <a:lnTo>
                    <a:pt x="236727" y="1188465"/>
                  </a:lnTo>
                  <a:lnTo>
                    <a:pt x="236727" y="1186942"/>
                  </a:lnTo>
                  <a:lnTo>
                    <a:pt x="237362" y="1186942"/>
                  </a:lnTo>
                  <a:lnTo>
                    <a:pt x="237362" y="1185545"/>
                  </a:lnTo>
                  <a:lnTo>
                    <a:pt x="238124" y="1185545"/>
                  </a:lnTo>
                  <a:lnTo>
                    <a:pt x="238124" y="1184020"/>
                  </a:lnTo>
                  <a:lnTo>
                    <a:pt x="238887" y="1184020"/>
                  </a:lnTo>
                  <a:lnTo>
                    <a:pt x="238887" y="1183258"/>
                  </a:lnTo>
                  <a:lnTo>
                    <a:pt x="239648" y="1183258"/>
                  </a:lnTo>
                  <a:lnTo>
                    <a:pt x="239648" y="1181735"/>
                  </a:lnTo>
                  <a:lnTo>
                    <a:pt x="240411" y="1181735"/>
                  </a:lnTo>
                  <a:lnTo>
                    <a:pt x="240411" y="1180338"/>
                  </a:lnTo>
                  <a:lnTo>
                    <a:pt x="241172" y="1180338"/>
                  </a:lnTo>
                  <a:lnTo>
                    <a:pt x="241172" y="1178052"/>
                  </a:lnTo>
                  <a:lnTo>
                    <a:pt x="241935" y="1178052"/>
                  </a:lnTo>
                  <a:lnTo>
                    <a:pt x="241935" y="1176527"/>
                  </a:lnTo>
                  <a:lnTo>
                    <a:pt x="242569" y="1176527"/>
                  </a:lnTo>
                  <a:lnTo>
                    <a:pt x="242569" y="1174369"/>
                  </a:lnTo>
                  <a:lnTo>
                    <a:pt x="243332" y="1174369"/>
                  </a:lnTo>
                  <a:lnTo>
                    <a:pt x="243332" y="1172083"/>
                  </a:lnTo>
                  <a:lnTo>
                    <a:pt x="244093" y="1172083"/>
                  </a:lnTo>
                  <a:lnTo>
                    <a:pt x="244093" y="1169924"/>
                  </a:lnTo>
                  <a:lnTo>
                    <a:pt x="244856" y="1169924"/>
                  </a:lnTo>
                  <a:lnTo>
                    <a:pt x="244856" y="1166876"/>
                  </a:lnTo>
                  <a:lnTo>
                    <a:pt x="245617" y="1166876"/>
                  </a:lnTo>
                  <a:lnTo>
                    <a:pt x="245617" y="1163955"/>
                  </a:lnTo>
                  <a:lnTo>
                    <a:pt x="246380" y="1163955"/>
                  </a:lnTo>
                  <a:lnTo>
                    <a:pt x="246380" y="1158748"/>
                  </a:lnTo>
                  <a:lnTo>
                    <a:pt x="247141" y="1158748"/>
                  </a:lnTo>
                  <a:lnTo>
                    <a:pt x="247141" y="1153540"/>
                  </a:lnTo>
                  <a:lnTo>
                    <a:pt x="247776" y="1153540"/>
                  </a:lnTo>
                  <a:lnTo>
                    <a:pt x="247776" y="1141602"/>
                  </a:lnTo>
                  <a:lnTo>
                    <a:pt x="248538" y="1141602"/>
                  </a:lnTo>
                  <a:lnTo>
                    <a:pt x="248538" y="1125982"/>
                  </a:lnTo>
                  <a:close/>
                </a:path>
                <a:path w="257809" h="1475104">
                  <a:moveTo>
                    <a:pt x="250062" y="641857"/>
                  </a:moveTo>
                  <a:lnTo>
                    <a:pt x="249300" y="641857"/>
                  </a:lnTo>
                  <a:lnTo>
                    <a:pt x="249300" y="638048"/>
                  </a:lnTo>
                  <a:lnTo>
                    <a:pt x="248538" y="638048"/>
                  </a:lnTo>
                  <a:lnTo>
                    <a:pt x="248538" y="635888"/>
                  </a:lnTo>
                  <a:lnTo>
                    <a:pt x="247776" y="635888"/>
                  </a:lnTo>
                  <a:lnTo>
                    <a:pt x="247776" y="634364"/>
                  </a:lnTo>
                  <a:lnTo>
                    <a:pt x="247141" y="634364"/>
                  </a:lnTo>
                  <a:lnTo>
                    <a:pt x="247141" y="633602"/>
                  </a:lnTo>
                  <a:lnTo>
                    <a:pt x="246380" y="633602"/>
                  </a:lnTo>
                  <a:lnTo>
                    <a:pt x="246380" y="632206"/>
                  </a:lnTo>
                  <a:lnTo>
                    <a:pt x="245617" y="632206"/>
                  </a:lnTo>
                  <a:lnTo>
                    <a:pt x="245617" y="631444"/>
                  </a:lnTo>
                  <a:lnTo>
                    <a:pt x="244728" y="631444"/>
                  </a:lnTo>
                  <a:lnTo>
                    <a:pt x="244728" y="630682"/>
                  </a:lnTo>
                  <a:lnTo>
                    <a:pt x="243966" y="630682"/>
                  </a:lnTo>
                  <a:lnTo>
                    <a:pt x="243966" y="629919"/>
                  </a:lnTo>
                  <a:lnTo>
                    <a:pt x="243205" y="629919"/>
                  </a:lnTo>
                  <a:lnTo>
                    <a:pt x="243205" y="629157"/>
                  </a:lnTo>
                  <a:lnTo>
                    <a:pt x="242442" y="629157"/>
                  </a:lnTo>
                  <a:lnTo>
                    <a:pt x="242442" y="628395"/>
                  </a:lnTo>
                  <a:lnTo>
                    <a:pt x="241681" y="628395"/>
                  </a:lnTo>
                  <a:lnTo>
                    <a:pt x="241681" y="627633"/>
                  </a:lnTo>
                  <a:lnTo>
                    <a:pt x="240157" y="627633"/>
                  </a:lnTo>
                  <a:lnTo>
                    <a:pt x="240157" y="626999"/>
                  </a:lnTo>
                  <a:lnTo>
                    <a:pt x="238760" y="626999"/>
                  </a:lnTo>
                  <a:lnTo>
                    <a:pt x="238760" y="626237"/>
                  </a:lnTo>
                  <a:lnTo>
                    <a:pt x="237236" y="626237"/>
                  </a:lnTo>
                  <a:lnTo>
                    <a:pt x="237236" y="625475"/>
                  </a:lnTo>
                  <a:lnTo>
                    <a:pt x="234949" y="625475"/>
                  </a:lnTo>
                  <a:lnTo>
                    <a:pt x="234949" y="624713"/>
                  </a:lnTo>
                  <a:lnTo>
                    <a:pt x="200787" y="624713"/>
                  </a:lnTo>
                  <a:lnTo>
                    <a:pt x="200787" y="625475"/>
                  </a:lnTo>
                  <a:lnTo>
                    <a:pt x="176529" y="625475"/>
                  </a:lnTo>
                  <a:lnTo>
                    <a:pt x="176529" y="626237"/>
                  </a:lnTo>
                  <a:lnTo>
                    <a:pt x="152907" y="626237"/>
                  </a:lnTo>
                  <a:lnTo>
                    <a:pt x="152907" y="626999"/>
                  </a:lnTo>
                  <a:lnTo>
                    <a:pt x="128777" y="626999"/>
                  </a:lnTo>
                  <a:lnTo>
                    <a:pt x="128777" y="627633"/>
                  </a:lnTo>
                  <a:lnTo>
                    <a:pt x="99949" y="627633"/>
                  </a:lnTo>
                  <a:lnTo>
                    <a:pt x="99949" y="628395"/>
                  </a:lnTo>
                  <a:lnTo>
                    <a:pt x="57530" y="628395"/>
                  </a:lnTo>
                  <a:lnTo>
                    <a:pt x="57530" y="627633"/>
                  </a:lnTo>
                  <a:lnTo>
                    <a:pt x="35559" y="627633"/>
                  </a:lnTo>
                  <a:lnTo>
                    <a:pt x="35559" y="626999"/>
                  </a:lnTo>
                  <a:lnTo>
                    <a:pt x="23494" y="626999"/>
                  </a:lnTo>
                  <a:lnTo>
                    <a:pt x="23494" y="627633"/>
                  </a:lnTo>
                  <a:lnTo>
                    <a:pt x="20319" y="627633"/>
                  </a:lnTo>
                  <a:lnTo>
                    <a:pt x="20319" y="628395"/>
                  </a:lnTo>
                  <a:lnTo>
                    <a:pt x="18795" y="628395"/>
                  </a:lnTo>
                  <a:lnTo>
                    <a:pt x="18795" y="629157"/>
                  </a:lnTo>
                  <a:lnTo>
                    <a:pt x="17271" y="629157"/>
                  </a:lnTo>
                  <a:lnTo>
                    <a:pt x="17271" y="629919"/>
                  </a:lnTo>
                  <a:lnTo>
                    <a:pt x="15875" y="629919"/>
                  </a:lnTo>
                  <a:lnTo>
                    <a:pt x="15875" y="630682"/>
                  </a:lnTo>
                  <a:lnTo>
                    <a:pt x="15112" y="630682"/>
                  </a:lnTo>
                  <a:lnTo>
                    <a:pt x="15112" y="631444"/>
                  </a:lnTo>
                  <a:lnTo>
                    <a:pt x="13588" y="631444"/>
                  </a:lnTo>
                  <a:lnTo>
                    <a:pt x="13588" y="632206"/>
                  </a:lnTo>
                  <a:lnTo>
                    <a:pt x="12826" y="632206"/>
                  </a:lnTo>
                  <a:lnTo>
                    <a:pt x="12826" y="632840"/>
                  </a:lnTo>
                  <a:lnTo>
                    <a:pt x="12064" y="632840"/>
                  </a:lnTo>
                  <a:lnTo>
                    <a:pt x="12064" y="633602"/>
                  </a:lnTo>
                  <a:lnTo>
                    <a:pt x="11175" y="633602"/>
                  </a:lnTo>
                  <a:lnTo>
                    <a:pt x="11175" y="634364"/>
                  </a:lnTo>
                  <a:lnTo>
                    <a:pt x="10413" y="634364"/>
                  </a:lnTo>
                  <a:lnTo>
                    <a:pt x="10413" y="635888"/>
                  </a:lnTo>
                  <a:lnTo>
                    <a:pt x="9651" y="635888"/>
                  </a:lnTo>
                  <a:lnTo>
                    <a:pt x="9651" y="636651"/>
                  </a:lnTo>
                  <a:lnTo>
                    <a:pt x="9016" y="636651"/>
                  </a:lnTo>
                  <a:lnTo>
                    <a:pt x="9016" y="638048"/>
                  </a:lnTo>
                  <a:lnTo>
                    <a:pt x="8254" y="638048"/>
                  </a:lnTo>
                  <a:lnTo>
                    <a:pt x="8254" y="640333"/>
                  </a:lnTo>
                  <a:lnTo>
                    <a:pt x="7492" y="640333"/>
                  </a:lnTo>
                  <a:lnTo>
                    <a:pt x="7492" y="642619"/>
                  </a:lnTo>
                  <a:lnTo>
                    <a:pt x="6730" y="642619"/>
                  </a:lnTo>
                  <a:lnTo>
                    <a:pt x="6730" y="772032"/>
                  </a:lnTo>
                  <a:lnTo>
                    <a:pt x="7492" y="772032"/>
                  </a:lnTo>
                  <a:lnTo>
                    <a:pt x="7492" y="774319"/>
                  </a:lnTo>
                  <a:lnTo>
                    <a:pt x="8254" y="774319"/>
                  </a:lnTo>
                  <a:lnTo>
                    <a:pt x="8254" y="775715"/>
                  </a:lnTo>
                  <a:lnTo>
                    <a:pt x="9016" y="775715"/>
                  </a:lnTo>
                  <a:lnTo>
                    <a:pt x="9016" y="777239"/>
                  </a:lnTo>
                  <a:lnTo>
                    <a:pt x="9651" y="777239"/>
                  </a:lnTo>
                  <a:lnTo>
                    <a:pt x="9651" y="778763"/>
                  </a:lnTo>
                  <a:lnTo>
                    <a:pt x="10413" y="778763"/>
                  </a:lnTo>
                  <a:lnTo>
                    <a:pt x="10413" y="779526"/>
                  </a:lnTo>
                  <a:lnTo>
                    <a:pt x="11175" y="779526"/>
                  </a:lnTo>
                  <a:lnTo>
                    <a:pt x="11175" y="780288"/>
                  </a:lnTo>
                  <a:lnTo>
                    <a:pt x="12064" y="780288"/>
                  </a:lnTo>
                  <a:lnTo>
                    <a:pt x="12064" y="781685"/>
                  </a:lnTo>
                  <a:lnTo>
                    <a:pt x="12826" y="781685"/>
                  </a:lnTo>
                  <a:lnTo>
                    <a:pt x="12826" y="782446"/>
                  </a:lnTo>
                  <a:lnTo>
                    <a:pt x="14350" y="782446"/>
                  </a:lnTo>
                  <a:lnTo>
                    <a:pt x="14350" y="783208"/>
                  </a:lnTo>
                  <a:lnTo>
                    <a:pt x="15112" y="783208"/>
                  </a:lnTo>
                  <a:lnTo>
                    <a:pt x="15112" y="783970"/>
                  </a:lnTo>
                  <a:lnTo>
                    <a:pt x="15875" y="783970"/>
                  </a:lnTo>
                  <a:lnTo>
                    <a:pt x="15875" y="784732"/>
                  </a:lnTo>
                  <a:lnTo>
                    <a:pt x="17271" y="784732"/>
                  </a:lnTo>
                  <a:lnTo>
                    <a:pt x="17271" y="785494"/>
                  </a:lnTo>
                  <a:lnTo>
                    <a:pt x="18795" y="785494"/>
                  </a:lnTo>
                  <a:lnTo>
                    <a:pt x="18795" y="786257"/>
                  </a:lnTo>
                  <a:lnTo>
                    <a:pt x="21081" y="786257"/>
                  </a:lnTo>
                  <a:lnTo>
                    <a:pt x="21081" y="786892"/>
                  </a:lnTo>
                  <a:lnTo>
                    <a:pt x="25653" y="786892"/>
                  </a:lnTo>
                  <a:lnTo>
                    <a:pt x="25653" y="787654"/>
                  </a:lnTo>
                  <a:lnTo>
                    <a:pt x="27939" y="787654"/>
                  </a:lnTo>
                  <a:lnTo>
                    <a:pt x="27939" y="786892"/>
                  </a:lnTo>
                  <a:lnTo>
                    <a:pt x="32638" y="786892"/>
                  </a:lnTo>
                  <a:lnTo>
                    <a:pt x="32638" y="786257"/>
                  </a:lnTo>
                  <a:lnTo>
                    <a:pt x="34797" y="786257"/>
                  </a:lnTo>
                  <a:lnTo>
                    <a:pt x="34797" y="785494"/>
                  </a:lnTo>
                  <a:lnTo>
                    <a:pt x="36321" y="785494"/>
                  </a:lnTo>
                  <a:lnTo>
                    <a:pt x="36321" y="784732"/>
                  </a:lnTo>
                  <a:lnTo>
                    <a:pt x="37845" y="784732"/>
                  </a:lnTo>
                  <a:lnTo>
                    <a:pt x="37845" y="783970"/>
                  </a:lnTo>
                  <a:lnTo>
                    <a:pt x="38480" y="783970"/>
                  </a:lnTo>
                  <a:lnTo>
                    <a:pt x="38480" y="783208"/>
                  </a:lnTo>
                  <a:lnTo>
                    <a:pt x="39242" y="783208"/>
                  </a:lnTo>
                  <a:lnTo>
                    <a:pt x="39242" y="782446"/>
                  </a:lnTo>
                  <a:lnTo>
                    <a:pt x="40004" y="782446"/>
                  </a:lnTo>
                  <a:lnTo>
                    <a:pt x="40004" y="781685"/>
                  </a:lnTo>
                  <a:lnTo>
                    <a:pt x="41528" y="781685"/>
                  </a:lnTo>
                  <a:lnTo>
                    <a:pt x="41528" y="780288"/>
                  </a:lnTo>
                  <a:lnTo>
                    <a:pt x="42417" y="780288"/>
                  </a:lnTo>
                  <a:lnTo>
                    <a:pt x="42417" y="779526"/>
                  </a:lnTo>
                  <a:lnTo>
                    <a:pt x="43179" y="779526"/>
                  </a:lnTo>
                  <a:lnTo>
                    <a:pt x="43179" y="778763"/>
                  </a:lnTo>
                  <a:lnTo>
                    <a:pt x="43941" y="778763"/>
                  </a:lnTo>
                  <a:lnTo>
                    <a:pt x="43941" y="777239"/>
                  </a:lnTo>
                  <a:lnTo>
                    <a:pt x="44703" y="777239"/>
                  </a:lnTo>
                  <a:lnTo>
                    <a:pt x="44703" y="775715"/>
                  </a:lnTo>
                  <a:lnTo>
                    <a:pt x="45465" y="775715"/>
                  </a:lnTo>
                  <a:lnTo>
                    <a:pt x="45465" y="774319"/>
                  </a:lnTo>
                  <a:lnTo>
                    <a:pt x="46227" y="774319"/>
                  </a:lnTo>
                  <a:lnTo>
                    <a:pt x="46227" y="771270"/>
                  </a:lnTo>
                  <a:lnTo>
                    <a:pt x="46862" y="771270"/>
                  </a:lnTo>
                  <a:lnTo>
                    <a:pt x="46862" y="668655"/>
                  </a:lnTo>
                  <a:lnTo>
                    <a:pt x="47625" y="668655"/>
                  </a:lnTo>
                  <a:lnTo>
                    <a:pt x="47625" y="667893"/>
                  </a:lnTo>
                  <a:lnTo>
                    <a:pt x="106806" y="667893"/>
                  </a:lnTo>
                  <a:lnTo>
                    <a:pt x="106806" y="667131"/>
                  </a:lnTo>
                  <a:lnTo>
                    <a:pt x="132461" y="667131"/>
                  </a:lnTo>
                  <a:lnTo>
                    <a:pt x="132461" y="666369"/>
                  </a:lnTo>
                  <a:lnTo>
                    <a:pt x="155320" y="666369"/>
                  </a:lnTo>
                  <a:lnTo>
                    <a:pt x="155320" y="665607"/>
                  </a:lnTo>
                  <a:lnTo>
                    <a:pt x="177291" y="665607"/>
                  </a:lnTo>
                  <a:lnTo>
                    <a:pt x="177291" y="664844"/>
                  </a:lnTo>
                  <a:lnTo>
                    <a:pt x="200787" y="664844"/>
                  </a:lnTo>
                  <a:lnTo>
                    <a:pt x="200787" y="664210"/>
                  </a:lnTo>
                  <a:lnTo>
                    <a:pt x="230377" y="664210"/>
                  </a:lnTo>
                  <a:lnTo>
                    <a:pt x="230377" y="663448"/>
                  </a:lnTo>
                  <a:lnTo>
                    <a:pt x="234949" y="663448"/>
                  </a:lnTo>
                  <a:lnTo>
                    <a:pt x="234949" y="662686"/>
                  </a:lnTo>
                  <a:lnTo>
                    <a:pt x="237997" y="662686"/>
                  </a:lnTo>
                  <a:lnTo>
                    <a:pt x="237997" y="661924"/>
                  </a:lnTo>
                  <a:lnTo>
                    <a:pt x="239521" y="661924"/>
                  </a:lnTo>
                  <a:lnTo>
                    <a:pt x="239521" y="661162"/>
                  </a:lnTo>
                  <a:lnTo>
                    <a:pt x="240157" y="661162"/>
                  </a:lnTo>
                  <a:lnTo>
                    <a:pt x="240157" y="660400"/>
                  </a:lnTo>
                  <a:lnTo>
                    <a:pt x="241681" y="660400"/>
                  </a:lnTo>
                  <a:lnTo>
                    <a:pt x="241681" y="659638"/>
                  </a:lnTo>
                  <a:lnTo>
                    <a:pt x="242442" y="659638"/>
                  </a:lnTo>
                  <a:lnTo>
                    <a:pt x="242442" y="659002"/>
                  </a:lnTo>
                  <a:lnTo>
                    <a:pt x="243205" y="659002"/>
                  </a:lnTo>
                  <a:lnTo>
                    <a:pt x="243205" y="658240"/>
                  </a:lnTo>
                  <a:lnTo>
                    <a:pt x="243966" y="658240"/>
                  </a:lnTo>
                  <a:lnTo>
                    <a:pt x="243966" y="657479"/>
                  </a:lnTo>
                  <a:lnTo>
                    <a:pt x="244728" y="657479"/>
                  </a:lnTo>
                  <a:lnTo>
                    <a:pt x="244728" y="656717"/>
                  </a:lnTo>
                  <a:lnTo>
                    <a:pt x="245617" y="656717"/>
                  </a:lnTo>
                  <a:lnTo>
                    <a:pt x="245617" y="655955"/>
                  </a:lnTo>
                  <a:lnTo>
                    <a:pt x="246380" y="655955"/>
                  </a:lnTo>
                  <a:lnTo>
                    <a:pt x="246380" y="654431"/>
                  </a:lnTo>
                  <a:lnTo>
                    <a:pt x="247141" y="654431"/>
                  </a:lnTo>
                  <a:lnTo>
                    <a:pt x="247141" y="653795"/>
                  </a:lnTo>
                  <a:lnTo>
                    <a:pt x="247776" y="653795"/>
                  </a:lnTo>
                  <a:lnTo>
                    <a:pt x="247776" y="652271"/>
                  </a:lnTo>
                  <a:lnTo>
                    <a:pt x="248538" y="652271"/>
                  </a:lnTo>
                  <a:lnTo>
                    <a:pt x="248538" y="649986"/>
                  </a:lnTo>
                  <a:lnTo>
                    <a:pt x="249300" y="649986"/>
                  </a:lnTo>
                  <a:lnTo>
                    <a:pt x="249300" y="646302"/>
                  </a:lnTo>
                  <a:lnTo>
                    <a:pt x="250062" y="646302"/>
                  </a:lnTo>
                  <a:lnTo>
                    <a:pt x="250062" y="641857"/>
                  </a:lnTo>
                  <a:close/>
                </a:path>
                <a:path w="257809" h="1475104">
                  <a:moveTo>
                    <a:pt x="250824" y="1336548"/>
                  </a:moveTo>
                  <a:lnTo>
                    <a:pt x="250062" y="1336548"/>
                  </a:lnTo>
                  <a:lnTo>
                    <a:pt x="250062" y="1316482"/>
                  </a:lnTo>
                  <a:lnTo>
                    <a:pt x="249300" y="1316482"/>
                  </a:lnTo>
                  <a:lnTo>
                    <a:pt x="249300" y="1311275"/>
                  </a:lnTo>
                  <a:lnTo>
                    <a:pt x="248538" y="1311275"/>
                  </a:lnTo>
                  <a:lnTo>
                    <a:pt x="248538" y="1306830"/>
                  </a:lnTo>
                  <a:lnTo>
                    <a:pt x="247776" y="1306830"/>
                  </a:lnTo>
                  <a:lnTo>
                    <a:pt x="247776" y="1303782"/>
                  </a:lnTo>
                  <a:lnTo>
                    <a:pt x="247141" y="1303782"/>
                  </a:lnTo>
                  <a:lnTo>
                    <a:pt x="247141" y="1301623"/>
                  </a:lnTo>
                  <a:lnTo>
                    <a:pt x="246380" y="1301623"/>
                  </a:lnTo>
                  <a:lnTo>
                    <a:pt x="246380" y="1300099"/>
                  </a:lnTo>
                  <a:lnTo>
                    <a:pt x="245617" y="1300099"/>
                  </a:lnTo>
                  <a:lnTo>
                    <a:pt x="245617" y="1299337"/>
                  </a:lnTo>
                  <a:lnTo>
                    <a:pt x="244856" y="1299337"/>
                  </a:lnTo>
                  <a:lnTo>
                    <a:pt x="244856" y="1297813"/>
                  </a:lnTo>
                  <a:lnTo>
                    <a:pt x="244093" y="1297813"/>
                  </a:lnTo>
                  <a:lnTo>
                    <a:pt x="244093" y="1296415"/>
                  </a:lnTo>
                  <a:lnTo>
                    <a:pt x="243332" y="1296415"/>
                  </a:lnTo>
                  <a:lnTo>
                    <a:pt x="243332" y="1295654"/>
                  </a:lnTo>
                  <a:lnTo>
                    <a:pt x="242569" y="1295654"/>
                  </a:lnTo>
                  <a:lnTo>
                    <a:pt x="242569" y="1294892"/>
                  </a:lnTo>
                  <a:lnTo>
                    <a:pt x="241935" y="1294892"/>
                  </a:lnTo>
                  <a:lnTo>
                    <a:pt x="241935" y="1293368"/>
                  </a:lnTo>
                  <a:lnTo>
                    <a:pt x="241172" y="1293368"/>
                  </a:lnTo>
                  <a:lnTo>
                    <a:pt x="241172" y="1292606"/>
                  </a:lnTo>
                  <a:lnTo>
                    <a:pt x="240411" y="1292606"/>
                  </a:lnTo>
                  <a:lnTo>
                    <a:pt x="240411" y="1291970"/>
                  </a:lnTo>
                  <a:lnTo>
                    <a:pt x="239648" y="1291970"/>
                  </a:lnTo>
                  <a:lnTo>
                    <a:pt x="239648" y="1291208"/>
                  </a:lnTo>
                  <a:lnTo>
                    <a:pt x="238887" y="1291208"/>
                  </a:lnTo>
                  <a:lnTo>
                    <a:pt x="238887" y="1290446"/>
                  </a:lnTo>
                  <a:lnTo>
                    <a:pt x="238124" y="1290446"/>
                  </a:lnTo>
                  <a:lnTo>
                    <a:pt x="238124" y="1289685"/>
                  </a:lnTo>
                  <a:lnTo>
                    <a:pt x="237362" y="1289685"/>
                  </a:lnTo>
                  <a:lnTo>
                    <a:pt x="237362" y="1288923"/>
                  </a:lnTo>
                  <a:lnTo>
                    <a:pt x="236727" y="1288923"/>
                  </a:lnTo>
                  <a:lnTo>
                    <a:pt x="236727" y="1288161"/>
                  </a:lnTo>
                  <a:lnTo>
                    <a:pt x="235203" y="1288161"/>
                  </a:lnTo>
                  <a:lnTo>
                    <a:pt x="235203" y="1287399"/>
                  </a:lnTo>
                  <a:lnTo>
                    <a:pt x="234441" y="1287399"/>
                  </a:lnTo>
                  <a:lnTo>
                    <a:pt x="234441" y="1286764"/>
                  </a:lnTo>
                  <a:lnTo>
                    <a:pt x="232917" y="1286764"/>
                  </a:lnTo>
                  <a:lnTo>
                    <a:pt x="232917" y="1286002"/>
                  </a:lnTo>
                  <a:lnTo>
                    <a:pt x="231520" y="1286002"/>
                  </a:lnTo>
                  <a:lnTo>
                    <a:pt x="231520" y="1285239"/>
                  </a:lnTo>
                  <a:lnTo>
                    <a:pt x="230759" y="1285239"/>
                  </a:lnTo>
                  <a:lnTo>
                    <a:pt x="230759" y="1284477"/>
                  </a:lnTo>
                  <a:lnTo>
                    <a:pt x="229235" y="1284477"/>
                  </a:lnTo>
                  <a:lnTo>
                    <a:pt x="229235" y="1283715"/>
                  </a:lnTo>
                  <a:lnTo>
                    <a:pt x="227711" y="1283715"/>
                  </a:lnTo>
                  <a:lnTo>
                    <a:pt x="227711" y="1282954"/>
                  </a:lnTo>
                  <a:lnTo>
                    <a:pt x="225551" y="1282954"/>
                  </a:lnTo>
                  <a:lnTo>
                    <a:pt x="225551" y="1282192"/>
                  </a:lnTo>
                  <a:lnTo>
                    <a:pt x="223265" y="1282192"/>
                  </a:lnTo>
                  <a:lnTo>
                    <a:pt x="223265" y="1281557"/>
                  </a:lnTo>
                  <a:lnTo>
                    <a:pt x="220980" y="1281557"/>
                  </a:lnTo>
                  <a:lnTo>
                    <a:pt x="220980" y="1280795"/>
                  </a:lnTo>
                  <a:lnTo>
                    <a:pt x="218059" y="1280795"/>
                  </a:lnTo>
                  <a:lnTo>
                    <a:pt x="218059" y="1280033"/>
                  </a:lnTo>
                  <a:lnTo>
                    <a:pt x="215137" y="1280033"/>
                  </a:lnTo>
                  <a:lnTo>
                    <a:pt x="215137" y="1279270"/>
                  </a:lnTo>
                  <a:lnTo>
                    <a:pt x="210565" y="1279270"/>
                  </a:lnTo>
                  <a:lnTo>
                    <a:pt x="210565" y="1278508"/>
                  </a:lnTo>
                  <a:lnTo>
                    <a:pt x="203962" y="1278508"/>
                  </a:lnTo>
                  <a:lnTo>
                    <a:pt x="203962" y="1277746"/>
                  </a:lnTo>
                  <a:lnTo>
                    <a:pt x="122046" y="1277746"/>
                  </a:lnTo>
                  <a:lnTo>
                    <a:pt x="122046" y="1278508"/>
                  </a:lnTo>
                  <a:lnTo>
                    <a:pt x="86359" y="1278508"/>
                  </a:lnTo>
                  <a:lnTo>
                    <a:pt x="86359" y="1279270"/>
                  </a:lnTo>
                  <a:lnTo>
                    <a:pt x="69214" y="1279270"/>
                  </a:lnTo>
                  <a:lnTo>
                    <a:pt x="69214" y="1280033"/>
                  </a:lnTo>
                  <a:lnTo>
                    <a:pt x="58038" y="1280033"/>
                  </a:lnTo>
                  <a:lnTo>
                    <a:pt x="58038" y="1280795"/>
                  </a:lnTo>
                  <a:lnTo>
                    <a:pt x="47625" y="1280795"/>
                  </a:lnTo>
                  <a:lnTo>
                    <a:pt x="47625" y="1281557"/>
                  </a:lnTo>
                  <a:lnTo>
                    <a:pt x="40258" y="1281557"/>
                  </a:lnTo>
                  <a:lnTo>
                    <a:pt x="40258" y="1282192"/>
                  </a:lnTo>
                  <a:lnTo>
                    <a:pt x="35051" y="1282192"/>
                  </a:lnTo>
                  <a:lnTo>
                    <a:pt x="35051" y="1282954"/>
                  </a:lnTo>
                  <a:lnTo>
                    <a:pt x="30479" y="1282954"/>
                  </a:lnTo>
                  <a:lnTo>
                    <a:pt x="30479" y="1283715"/>
                  </a:lnTo>
                  <a:lnTo>
                    <a:pt x="28320" y="1283715"/>
                  </a:lnTo>
                  <a:lnTo>
                    <a:pt x="28320" y="1284477"/>
                  </a:lnTo>
                  <a:lnTo>
                    <a:pt x="26034" y="1284477"/>
                  </a:lnTo>
                  <a:lnTo>
                    <a:pt x="26034" y="1285239"/>
                  </a:lnTo>
                  <a:lnTo>
                    <a:pt x="23875" y="1285239"/>
                  </a:lnTo>
                  <a:lnTo>
                    <a:pt x="23875" y="1286002"/>
                  </a:lnTo>
                  <a:lnTo>
                    <a:pt x="22351" y="1286002"/>
                  </a:lnTo>
                  <a:lnTo>
                    <a:pt x="22351" y="1286764"/>
                  </a:lnTo>
                  <a:lnTo>
                    <a:pt x="20827" y="1286764"/>
                  </a:lnTo>
                  <a:lnTo>
                    <a:pt x="20827" y="1287399"/>
                  </a:lnTo>
                  <a:lnTo>
                    <a:pt x="20065" y="1287399"/>
                  </a:lnTo>
                  <a:lnTo>
                    <a:pt x="20065" y="1288161"/>
                  </a:lnTo>
                  <a:lnTo>
                    <a:pt x="18668" y="1288161"/>
                  </a:lnTo>
                  <a:lnTo>
                    <a:pt x="18668" y="1288923"/>
                  </a:lnTo>
                  <a:lnTo>
                    <a:pt x="17906" y="1288923"/>
                  </a:lnTo>
                  <a:lnTo>
                    <a:pt x="17906" y="1289685"/>
                  </a:lnTo>
                  <a:lnTo>
                    <a:pt x="17144" y="1289685"/>
                  </a:lnTo>
                  <a:lnTo>
                    <a:pt x="17144" y="1290446"/>
                  </a:lnTo>
                  <a:lnTo>
                    <a:pt x="15620" y="1290446"/>
                  </a:lnTo>
                  <a:lnTo>
                    <a:pt x="15620" y="1291208"/>
                  </a:lnTo>
                  <a:lnTo>
                    <a:pt x="14858" y="1291208"/>
                  </a:lnTo>
                  <a:lnTo>
                    <a:pt x="14858" y="1292606"/>
                  </a:lnTo>
                  <a:lnTo>
                    <a:pt x="14224" y="1292606"/>
                  </a:lnTo>
                  <a:lnTo>
                    <a:pt x="14224" y="1293368"/>
                  </a:lnTo>
                  <a:lnTo>
                    <a:pt x="13462" y="1293368"/>
                  </a:lnTo>
                  <a:lnTo>
                    <a:pt x="13462" y="1294130"/>
                  </a:lnTo>
                  <a:lnTo>
                    <a:pt x="12700" y="1294130"/>
                  </a:lnTo>
                  <a:lnTo>
                    <a:pt x="12700" y="1295654"/>
                  </a:lnTo>
                  <a:lnTo>
                    <a:pt x="11937" y="1295654"/>
                  </a:lnTo>
                  <a:lnTo>
                    <a:pt x="11937" y="1297177"/>
                  </a:lnTo>
                  <a:lnTo>
                    <a:pt x="11175" y="1297177"/>
                  </a:lnTo>
                  <a:lnTo>
                    <a:pt x="11175" y="1299337"/>
                  </a:lnTo>
                  <a:lnTo>
                    <a:pt x="10413" y="1299337"/>
                  </a:lnTo>
                  <a:lnTo>
                    <a:pt x="10413" y="1301623"/>
                  </a:lnTo>
                  <a:lnTo>
                    <a:pt x="9651" y="1301623"/>
                  </a:lnTo>
                  <a:lnTo>
                    <a:pt x="9651" y="1304544"/>
                  </a:lnTo>
                  <a:lnTo>
                    <a:pt x="9016" y="1304544"/>
                  </a:lnTo>
                  <a:lnTo>
                    <a:pt x="9016" y="1308227"/>
                  </a:lnTo>
                  <a:lnTo>
                    <a:pt x="8254" y="1308227"/>
                  </a:lnTo>
                  <a:lnTo>
                    <a:pt x="8254" y="1313433"/>
                  </a:lnTo>
                  <a:lnTo>
                    <a:pt x="7492" y="1313433"/>
                  </a:lnTo>
                  <a:lnTo>
                    <a:pt x="7492" y="1322451"/>
                  </a:lnTo>
                  <a:lnTo>
                    <a:pt x="6730" y="1322451"/>
                  </a:lnTo>
                  <a:lnTo>
                    <a:pt x="6730" y="1379727"/>
                  </a:lnTo>
                  <a:lnTo>
                    <a:pt x="7492" y="1379727"/>
                  </a:lnTo>
                  <a:lnTo>
                    <a:pt x="7492" y="1396873"/>
                  </a:lnTo>
                  <a:lnTo>
                    <a:pt x="8254" y="1396873"/>
                  </a:lnTo>
                  <a:lnTo>
                    <a:pt x="8254" y="1413256"/>
                  </a:lnTo>
                  <a:lnTo>
                    <a:pt x="9016" y="1413256"/>
                  </a:lnTo>
                  <a:lnTo>
                    <a:pt x="9016" y="1430274"/>
                  </a:lnTo>
                  <a:lnTo>
                    <a:pt x="9651" y="1430274"/>
                  </a:lnTo>
                  <a:lnTo>
                    <a:pt x="9651" y="1447419"/>
                  </a:lnTo>
                  <a:lnTo>
                    <a:pt x="10413" y="1447419"/>
                  </a:lnTo>
                  <a:lnTo>
                    <a:pt x="10413" y="1453388"/>
                  </a:lnTo>
                  <a:lnTo>
                    <a:pt x="11175" y="1453388"/>
                  </a:lnTo>
                  <a:lnTo>
                    <a:pt x="11175" y="1454912"/>
                  </a:lnTo>
                  <a:lnTo>
                    <a:pt x="11937" y="1454912"/>
                  </a:lnTo>
                  <a:lnTo>
                    <a:pt x="11937" y="1457071"/>
                  </a:lnTo>
                  <a:lnTo>
                    <a:pt x="12700" y="1457071"/>
                  </a:lnTo>
                  <a:lnTo>
                    <a:pt x="12700" y="1458595"/>
                  </a:lnTo>
                  <a:lnTo>
                    <a:pt x="13462" y="1458595"/>
                  </a:lnTo>
                  <a:lnTo>
                    <a:pt x="13462" y="1459357"/>
                  </a:lnTo>
                  <a:lnTo>
                    <a:pt x="14224" y="1459357"/>
                  </a:lnTo>
                  <a:lnTo>
                    <a:pt x="14224" y="1460119"/>
                  </a:lnTo>
                  <a:lnTo>
                    <a:pt x="14858" y="1460119"/>
                  </a:lnTo>
                  <a:lnTo>
                    <a:pt x="14858" y="1461516"/>
                  </a:lnTo>
                  <a:lnTo>
                    <a:pt x="15620" y="1461516"/>
                  </a:lnTo>
                  <a:lnTo>
                    <a:pt x="15620" y="1462278"/>
                  </a:lnTo>
                  <a:lnTo>
                    <a:pt x="16382" y="1462278"/>
                  </a:lnTo>
                  <a:lnTo>
                    <a:pt x="16382" y="1463040"/>
                  </a:lnTo>
                  <a:lnTo>
                    <a:pt x="17906" y="1463040"/>
                  </a:lnTo>
                  <a:lnTo>
                    <a:pt x="17906" y="1463802"/>
                  </a:lnTo>
                  <a:lnTo>
                    <a:pt x="18668" y="1463802"/>
                  </a:lnTo>
                  <a:lnTo>
                    <a:pt x="18668" y="1464564"/>
                  </a:lnTo>
                  <a:lnTo>
                    <a:pt x="19430" y="1464564"/>
                  </a:lnTo>
                  <a:lnTo>
                    <a:pt x="19430" y="1465326"/>
                  </a:lnTo>
                  <a:lnTo>
                    <a:pt x="20827" y="1465326"/>
                  </a:lnTo>
                  <a:lnTo>
                    <a:pt x="20827" y="1466088"/>
                  </a:lnTo>
                  <a:lnTo>
                    <a:pt x="22351" y="1466088"/>
                  </a:lnTo>
                  <a:lnTo>
                    <a:pt x="22351" y="1466850"/>
                  </a:lnTo>
                  <a:lnTo>
                    <a:pt x="24637" y="1466850"/>
                  </a:lnTo>
                  <a:lnTo>
                    <a:pt x="24637" y="1467485"/>
                  </a:lnTo>
                  <a:lnTo>
                    <a:pt x="35051" y="1467485"/>
                  </a:lnTo>
                  <a:lnTo>
                    <a:pt x="35051" y="1466850"/>
                  </a:lnTo>
                  <a:lnTo>
                    <a:pt x="37211" y="1466850"/>
                  </a:lnTo>
                  <a:lnTo>
                    <a:pt x="37211" y="1466088"/>
                  </a:lnTo>
                  <a:lnTo>
                    <a:pt x="38734" y="1466088"/>
                  </a:lnTo>
                  <a:lnTo>
                    <a:pt x="38734" y="1465326"/>
                  </a:lnTo>
                  <a:lnTo>
                    <a:pt x="40258" y="1465326"/>
                  </a:lnTo>
                  <a:lnTo>
                    <a:pt x="40258" y="1464564"/>
                  </a:lnTo>
                  <a:lnTo>
                    <a:pt x="41655" y="1464564"/>
                  </a:lnTo>
                  <a:lnTo>
                    <a:pt x="41655" y="1463802"/>
                  </a:lnTo>
                  <a:lnTo>
                    <a:pt x="42417" y="1463802"/>
                  </a:lnTo>
                  <a:lnTo>
                    <a:pt x="42417" y="1463040"/>
                  </a:lnTo>
                  <a:lnTo>
                    <a:pt x="43179" y="1463040"/>
                  </a:lnTo>
                  <a:lnTo>
                    <a:pt x="43179" y="1462278"/>
                  </a:lnTo>
                  <a:lnTo>
                    <a:pt x="43941" y="1462278"/>
                  </a:lnTo>
                  <a:lnTo>
                    <a:pt x="43941" y="1461516"/>
                  </a:lnTo>
                  <a:lnTo>
                    <a:pt x="44703" y="1461516"/>
                  </a:lnTo>
                  <a:lnTo>
                    <a:pt x="44703" y="1460881"/>
                  </a:lnTo>
                  <a:lnTo>
                    <a:pt x="45465" y="1460881"/>
                  </a:lnTo>
                  <a:lnTo>
                    <a:pt x="45465" y="1460119"/>
                  </a:lnTo>
                  <a:lnTo>
                    <a:pt x="46227" y="1460119"/>
                  </a:lnTo>
                  <a:lnTo>
                    <a:pt x="46227" y="1458595"/>
                  </a:lnTo>
                  <a:lnTo>
                    <a:pt x="46862" y="1458595"/>
                  </a:lnTo>
                  <a:lnTo>
                    <a:pt x="46862" y="1457833"/>
                  </a:lnTo>
                  <a:lnTo>
                    <a:pt x="47625" y="1457833"/>
                  </a:lnTo>
                  <a:lnTo>
                    <a:pt x="47625" y="1456309"/>
                  </a:lnTo>
                  <a:lnTo>
                    <a:pt x="48387" y="1456309"/>
                  </a:lnTo>
                  <a:lnTo>
                    <a:pt x="48387" y="1454150"/>
                  </a:lnTo>
                  <a:lnTo>
                    <a:pt x="49149" y="1454150"/>
                  </a:lnTo>
                  <a:lnTo>
                    <a:pt x="49149" y="1451102"/>
                  </a:lnTo>
                  <a:lnTo>
                    <a:pt x="49911" y="1451102"/>
                  </a:lnTo>
                  <a:lnTo>
                    <a:pt x="49911" y="1442212"/>
                  </a:lnTo>
                  <a:lnTo>
                    <a:pt x="49149" y="1442212"/>
                  </a:lnTo>
                  <a:lnTo>
                    <a:pt x="49149" y="1426590"/>
                  </a:lnTo>
                  <a:lnTo>
                    <a:pt x="48387" y="1426590"/>
                  </a:lnTo>
                  <a:lnTo>
                    <a:pt x="48387" y="1409445"/>
                  </a:lnTo>
                  <a:lnTo>
                    <a:pt x="47625" y="1409445"/>
                  </a:lnTo>
                  <a:lnTo>
                    <a:pt x="47625" y="1392427"/>
                  </a:lnTo>
                  <a:lnTo>
                    <a:pt x="46862" y="1392427"/>
                  </a:lnTo>
                  <a:lnTo>
                    <a:pt x="46862" y="1375283"/>
                  </a:lnTo>
                  <a:lnTo>
                    <a:pt x="46227" y="1375283"/>
                  </a:lnTo>
                  <a:lnTo>
                    <a:pt x="46227" y="1322451"/>
                  </a:lnTo>
                  <a:lnTo>
                    <a:pt x="46862" y="1322451"/>
                  </a:lnTo>
                  <a:lnTo>
                    <a:pt x="46862" y="1321689"/>
                  </a:lnTo>
                  <a:lnTo>
                    <a:pt x="47625" y="1321689"/>
                  </a:lnTo>
                  <a:lnTo>
                    <a:pt x="47625" y="1320927"/>
                  </a:lnTo>
                  <a:lnTo>
                    <a:pt x="49149" y="1320927"/>
                  </a:lnTo>
                  <a:lnTo>
                    <a:pt x="49149" y="1320164"/>
                  </a:lnTo>
                  <a:lnTo>
                    <a:pt x="56641" y="1320164"/>
                  </a:lnTo>
                  <a:lnTo>
                    <a:pt x="56641" y="1319402"/>
                  </a:lnTo>
                  <a:lnTo>
                    <a:pt x="69976" y="1319402"/>
                  </a:lnTo>
                  <a:lnTo>
                    <a:pt x="69976" y="1318640"/>
                  </a:lnTo>
                  <a:lnTo>
                    <a:pt x="87883" y="1318640"/>
                  </a:lnTo>
                  <a:lnTo>
                    <a:pt x="87883" y="1318006"/>
                  </a:lnTo>
                  <a:lnTo>
                    <a:pt x="109474" y="1318006"/>
                  </a:lnTo>
                  <a:lnTo>
                    <a:pt x="109474" y="1318640"/>
                  </a:lnTo>
                  <a:lnTo>
                    <a:pt x="110108" y="1318640"/>
                  </a:lnTo>
                  <a:lnTo>
                    <a:pt x="110108" y="1347724"/>
                  </a:lnTo>
                  <a:lnTo>
                    <a:pt x="110870" y="1347724"/>
                  </a:lnTo>
                  <a:lnTo>
                    <a:pt x="110870" y="1399032"/>
                  </a:lnTo>
                  <a:lnTo>
                    <a:pt x="111632" y="1399032"/>
                  </a:lnTo>
                  <a:lnTo>
                    <a:pt x="111632" y="1402080"/>
                  </a:lnTo>
                  <a:lnTo>
                    <a:pt x="112394" y="1402080"/>
                  </a:lnTo>
                  <a:lnTo>
                    <a:pt x="112394" y="1404239"/>
                  </a:lnTo>
                  <a:lnTo>
                    <a:pt x="113156" y="1404239"/>
                  </a:lnTo>
                  <a:lnTo>
                    <a:pt x="113156" y="1405763"/>
                  </a:lnTo>
                  <a:lnTo>
                    <a:pt x="113918" y="1405763"/>
                  </a:lnTo>
                  <a:lnTo>
                    <a:pt x="113918" y="1406525"/>
                  </a:lnTo>
                  <a:lnTo>
                    <a:pt x="114680" y="1406525"/>
                  </a:lnTo>
                  <a:lnTo>
                    <a:pt x="114680" y="1408049"/>
                  </a:lnTo>
                  <a:lnTo>
                    <a:pt x="115315" y="1408049"/>
                  </a:lnTo>
                  <a:lnTo>
                    <a:pt x="115315" y="1408683"/>
                  </a:lnTo>
                  <a:lnTo>
                    <a:pt x="116077" y="1408683"/>
                  </a:lnTo>
                  <a:lnTo>
                    <a:pt x="116077" y="1409445"/>
                  </a:lnTo>
                  <a:lnTo>
                    <a:pt x="116839" y="1409445"/>
                  </a:lnTo>
                  <a:lnTo>
                    <a:pt x="116839" y="1410208"/>
                  </a:lnTo>
                  <a:lnTo>
                    <a:pt x="117601" y="1410208"/>
                  </a:lnTo>
                  <a:lnTo>
                    <a:pt x="117601" y="1410970"/>
                  </a:lnTo>
                  <a:lnTo>
                    <a:pt x="118363" y="1410970"/>
                  </a:lnTo>
                  <a:lnTo>
                    <a:pt x="118363" y="1411732"/>
                  </a:lnTo>
                  <a:lnTo>
                    <a:pt x="119887" y="1411732"/>
                  </a:lnTo>
                  <a:lnTo>
                    <a:pt x="119887" y="1412494"/>
                  </a:lnTo>
                  <a:lnTo>
                    <a:pt x="120522" y="1412494"/>
                  </a:lnTo>
                  <a:lnTo>
                    <a:pt x="120522" y="1413256"/>
                  </a:lnTo>
                  <a:lnTo>
                    <a:pt x="122046" y="1413256"/>
                  </a:lnTo>
                  <a:lnTo>
                    <a:pt x="122046" y="1413890"/>
                  </a:lnTo>
                  <a:lnTo>
                    <a:pt x="123570" y="1413890"/>
                  </a:lnTo>
                  <a:lnTo>
                    <a:pt x="123570" y="1414652"/>
                  </a:lnTo>
                  <a:lnTo>
                    <a:pt x="126491" y="1414652"/>
                  </a:lnTo>
                  <a:lnTo>
                    <a:pt x="126491" y="1415414"/>
                  </a:lnTo>
                  <a:lnTo>
                    <a:pt x="134746" y="1415414"/>
                  </a:lnTo>
                  <a:lnTo>
                    <a:pt x="134746" y="1414652"/>
                  </a:lnTo>
                  <a:lnTo>
                    <a:pt x="137667" y="1414652"/>
                  </a:lnTo>
                  <a:lnTo>
                    <a:pt x="137667" y="1413890"/>
                  </a:lnTo>
                  <a:lnTo>
                    <a:pt x="139191" y="1413890"/>
                  </a:lnTo>
                  <a:lnTo>
                    <a:pt x="139191" y="1413256"/>
                  </a:lnTo>
                  <a:lnTo>
                    <a:pt x="140715" y="1413256"/>
                  </a:lnTo>
                  <a:lnTo>
                    <a:pt x="140715" y="1412494"/>
                  </a:lnTo>
                  <a:lnTo>
                    <a:pt x="142112" y="1412494"/>
                  </a:lnTo>
                  <a:lnTo>
                    <a:pt x="142112" y="1411732"/>
                  </a:lnTo>
                  <a:lnTo>
                    <a:pt x="142875" y="1411732"/>
                  </a:lnTo>
                  <a:lnTo>
                    <a:pt x="142875" y="1410970"/>
                  </a:lnTo>
                  <a:lnTo>
                    <a:pt x="143637" y="1410970"/>
                  </a:lnTo>
                  <a:lnTo>
                    <a:pt x="143637" y="1410208"/>
                  </a:lnTo>
                  <a:lnTo>
                    <a:pt x="144399" y="1410208"/>
                  </a:lnTo>
                  <a:lnTo>
                    <a:pt x="144399" y="1409445"/>
                  </a:lnTo>
                  <a:lnTo>
                    <a:pt x="145161" y="1409445"/>
                  </a:lnTo>
                  <a:lnTo>
                    <a:pt x="145161" y="1408683"/>
                  </a:lnTo>
                  <a:lnTo>
                    <a:pt x="145922" y="1408683"/>
                  </a:lnTo>
                  <a:lnTo>
                    <a:pt x="145922" y="1408049"/>
                  </a:lnTo>
                  <a:lnTo>
                    <a:pt x="146684" y="1408049"/>
                  </a:lnTo>
                  <a:lnTo>
                    <a:pt x="146684" y="1407287"/>
                  </a:lnTo>
                  <a:lnTo>
                    <a:pt x="147319" y="1407287"/>
                  </a:lnTo>
                  <a:lnTo>
                    <a:pt x="147319" y="1405763"/>
                  </a:lnTo>
                  <a:lnTo>
                    <a:pt x="148081" y="1405763"/>
                  </a:lnTo>
                  <a:lnTo>
                    <a:pt x="148081" y="1404239"/>
                  </a:lnTo>
                  <a:lnTo>
                    <a:pt x="148843" y="1404239"/>
                  </a:lnTo>
                  <a:lnTo>
                    <a:pt x="148843" y="1402842"/>
                  </a:lnTo>
                  <a:lnTo>
                    <a:pt x="149605" y="1402842"/>
                  </a:lnTo>
                  <a:lnTo>
                    <a:pt x="149605" y="1400556"/>
                  </a:lnTo>
                  <a:lnTo>
                    <a:pt x="150367" y="1400556"/>
                  </a:lnTo>
                  <a:lnTo>
                    <a:pt x="150367" y="1331340"/>
                  </a:lnTo>
                  <a:lnTo>
                    <a:pt x="149605" y="1331340"/>
                  </a:lnTo>
                  <a:lnTo>
                    <a:pt x="149605" y="1318006"/>
                  </a:lnTo>
                  <a:lnTo>
                    <a:pt x="150367" y="1318006"/>
                  </a:lnTo>
                  <a:lnTo>
                    <a:pt x="150367" y="1317244"/>
                  </a:lnTo>
                  <a:lnTo>
                    <a:pt x="190500" y="1317244"/>
                  </a:lnTo>
                  <a:lnTo>
                    <a:pt x="190500" y="1318006"/>
                  </a:lnTo>
                  <a:lnTo>
                    <a:pt x="205359" y="1318006"/>
                  </a:lnTo>
                  <a:lnTo>
                    <a:pt x="205359" y="1318640"/>
                  </a:lnTo>
                  <a:lnTo>
                    <a:pt x="209168" y="1318640"/>
                  </a:lnTo>
                  <a:lnTo>
                    <a:pt x="209168" y="1319402"/>
                  </a:lnTo>
                  <a:lnTo>
                    <a:pt x="209931" y="1319402"/>
                  </a:lnTo>
                  <a:lnTo>
                    <a:pt x="209931" y="1323213"/>
                  </a:lnTo>
                  <a:lnTo>
                    <a:pt x="210565" y="1323213"/>
                  </a:lnTo>
                  <a:lnTo>
                    <a:pt x="210565" y="1343279"/>
                  </a:lnTo>
                  <a:lnTo>
                    <a:pt x="211327" y="1343279"/>
                  </a:lnTo>
                  <a:lnTo>
                    <a:pt x="211327" y="1373758"/>
                  </a:lnTo>
                  <a:lnTo>
                    <a:pt x="210565" y="1373758"/>
                  </a:lnTo>
                  <a:lnTo>
                    <a:pt x="210565" y="1407287"/>
                  </a:lnTo>
                  <a:lnTo>
                    <a:pt x="209931" y="1407287"/>
                  </a:lnTo>
                  <a:lnTo>
                    <a:pt x="209931" y="1426590"/>
                  </a:lnTo>
                  <a:lnTo>
                    <a:pt x="209168" y="1426590"/>
                  </a:lnTo>
                  <a:lnTo>
                    <a:pt x="209168" y="1436243"/>
                  </a:lnTo>
                  <a:lnTo>
                    <a:pt x="208407" y="1436243"/>
                  </a:lnTo>
                  <a:lnTo>
                    <a:pt x="208407" y="1440688"/>
                  </a:lnTo>
                  <a:lnTo>
                    <a:pt x="209168" y="1440688"/>
                  </a:lnTo>
                  <a:lnTo>
                    <a:pt x="209168" y="1444498"/>
                  </a:lnTo>
                  <a:lnTo>
                    <a:pt x="209931" y="1444498"/>
                  </a:lnTo>
                  <a:lnTo>
                    <a:pt x="209931" y="1446657"/>
                  </a:lnTo>
                  <a:lnTo>
                    <a:pt x="210565" y="1446657"/>
                  </a:lnTo>
                  <a:lnTo>
                    <a:pt x="210565" y="1448181"/>
                  </a:lnTo>
                  <a:lnTo>
                    <a:pt x="211327" y="1448181"/>
                  </a:lnTo>
                  <a:lnTo>
                    <a:pt x="211327" y="1449705"/>
                  </a:lnTo>
                  <a:lnTo>
                    <a:pt x="212089" y="1449705"/>
                  </a:lnTo>
                  <a:lnTo>
                    <a:pt x="212089" y="1450467"/>
                  </a:lnTo>
                  <a:lnTo>
                    <a:pt x="212851" y="1450467"/>
                  </a:lnTo>
                  <a:lnTo>
                    <a:pt x="212851" y="1451102"/>
                  </a:lnTo>
                  <a:lnTo>
                    <a:pt x="213613" y="1451102"/>
                  </a:lnTo>
                  <a:lnTo>
                    <a:pt x="213613" y="1451864"/>
                  </a:lnTo>
                  <a:lnTo>
                    <a:pt x="214375" y="1451864"/>
                  </a:lnTo>
                  <a:lnTo>
                    <a:pt x="214375" y="1453388"/>
                  </a:lnTo>
                  <a:lnTo>
                    <a:pt x="215137" y="1453388"/>
                  </a:lnTo>
                  <a:lnTo>
                    <a:pt x="215137" y="1454150"/>
                  </a:lnTo>
                  <a:lnTo>
                    <a:pt x="216535" y="1454150"/>
                  </a:lnTo>
                  <a:lnTo>
                    <a:pt x="216535" y="1454912"/>
                  </a:lnTo>
                  <a:lnTo>
                    <a:pt x="217296" y="1454912"/>
                  </a:lnTo>
                  <a:lnTo>
                    <a:pt x="217296" y="1455674"/>
                  </a:lnTo>
                  <a:lnTo>
                    <a:pt x="218820" y="1455674"/>
                  </a:lnTo>
                  <a:lnTo>
                    <a:pt x="218820" y="1456309"/>
                  </a:lnTo>
                  <a:lnTo>
                    <a:pt x="220344" y="1456309"/>
                  </a:lnTo>
                  <a:lnTo>
                    <a:pt x="220344" y="1457071"/>
                  </a:lnTo>
                  <a:lnTo>
                    <a:pt x="221741" y="1457071"/>
                  </a:lnTo>
                  <a:lnTo>
                    <a:pt x="221741" y="1457833"/>
                  </a:lnTo>
                  <a:lnTo>
                    <a:pt x="224027" y="1457833"/>
                  </a:lnTo>
                  <a:lnTo>
                    <a:pt x="224027" y="1458595"/>
                  </a:lnTo>
                  <a:lnTo>
                    <a:pt x="232917" y="1458595"/>
                  </a:lnTo>
                  <a:lnTo>
                    <a:pt x="232917" y="1457833"/>
                  </a:lnTo>
                  <a:lnTo>
                    <a:pt x="235203" y="1457833"/>
                  </a:lnTo>
                  <a:lnTo>
                    <a:pt x="235203" y="1457071"/>
                  </a:lnTo>
                  <a:lnTo>
                    <a:pt x="237362" y="1457071"/>
                  </a:lnTo>
                  <a:lnTo>
                    <a:pt x="237362" y="1456309"/>
                  </a:lnTo>
                  <a:lnTo>
                    <a:pt x="238887" y="1456309"/>
                  </a:lnTo>
                  <a:lnTo>
                    <a:pt x="238887" y="1455674"/>
                  </a:lnTo>
                  <a:lnTo>
                    <a:pt x="239648" y="1455674"/>
                  </a:lnTo>
                  <a:lnTo>
                    <a:pt x="239648" y="1454912"/>
                  </a:lnTo>
                  <a:lnTo>
                    <a:pt x="240411" y="1454912"/>
                  </a:lnTo>
                  <a:lnTo>
                    <a:pt x="240411" y="1454150"/>
                  </a:lnTo>
                  <a:lnTo>
                    <a:pt x="241935" y="1454150"/>
                  </a:lnTo>
                  <a:lnTo>
                    <a:pt x="241935" y="1453388"/>
                  </a:lnTo>
                  <a:lnTo>
                    <a:pt x="242569" y="1453388"/>
                  </a:lnTo>
                  <a:lnTo>
                    <a:pt x="242569" y="1452626"/>
                  </a:lnTo>
                  <a:lnTo>
                    <a:pt x="243332" y="1452626"/>
                  </a:lnTo>
                  <a:lnTo>
                    <a:pt x="243332" y="1451864"/>
                  </a:lnTo>
                  <a:lnTo>
                    <a:pt x="244093" y="1451864"/>
                  </a:lnTo>
                  <a:lnTo>
                    <a:pt x="244093" y="1450467"/>
                  </a:lnTo>
                  <a:lnTo>
                    <a:pt x="244856" y="1450467"/>
                  </a:lnTo>
                  <a:lnTo>
                    <a:pt x="244856" y="1449705"/>
                  </a:lnTo>
                  <a:lnTo>
                    <a:pt x="245617" y="1449705"/>
                  </a:lnTo>
                  <a:lnTo>
                    <a:pt x="245617" y="1448181"/>
                  </a:lnTo>
                  <a:lnTo>
                    <a:pt x="246380" y="1448181"/>
                  </a:lnTo>
                  <a:lnTo>
                    <a:pt x="246380" y="1446657"/>
                  </a:lnTo>
                  <a:lnTo>
                    <a:pt x="247141" y="1446657"/>
                  </a:lnTo>
                  <a:lnTo>
                    <a:pt x="247141" y="1445260"/>
                  </a:lnTo>
                  <a:lnTo>
                    <a:pt x="247776" y="1445260"/>
                  </a:lnTo>
                  <a:lnTo>
                    <a:pt x="247776" y="1441450"/>
                  </a:lnTo>
                  <a:lnTo>
                    <a:pt x="248538" y="1441450"/>
                  </a:lnTo>
                  <a:lnTo>
                    <a:pt x="248538" y="1432560"/>
                  </a:lnTo>
                  <a:lnTo>
                    <a:pt x="249300" y="1432560"/>
                  </a:lnTo>
                  <a:lnTo>
                    <a:pt x="249300" y="1416939"/>
                  </a:lnTo>
                  <a:lnTo>
                    <a:pt x="250062" y="1416939"/>
                  </a:lnTo>
                  <a:lnTo>
                    <a:pt x="250062" y="1382649"/>
                  </a:lnTo>
                  <a:lnTo>
                    <a:pt x="250824" y="1382649"/>
                  </a:lnTo>
                  <a:lnTo>
                    <a:pt x="250824" y="1336548"/>
                  </a:lnTo>
                  <a:close/>
                </a:path>
                <a:path w="257809" h="1475104">
                  <a:moveTo>
                    <a:pt x="250824" y="65531"/>
                  </a:moveTo>
                  <a:lnTo>
                    <a:pt x="250062" y="65531"/>
                  </a:lnTo>
                  <a:lnTo>
                    <a:pt x="250062" y="45465"/>
                  </a:lnTo>
                  <a:lnTo>
                    <a:pt x="249300" y="45465"/>
                  </a:lnTo>
                  <a:lnTo>
                    <a:pt x="249300" y="40258"/>
                  </a:lnTo>
                  <a:lnTo>
                    <a:pt x="248538" y="40258"/>
                  </a:lnTo>
                  <a:lnTo>
                    <a:pt x="248538" y="35813"/>
                  </a:lnTo>
                  <a:lnTo>
                    <a:pt x="247776" y="35813"/>
                  </a:lnTo>
                  <a:lnTo>
                    <a:pt x="247776" y="32765"/>
                  </a:lnTo>
                  <a:lnTo>
                    <a:pt x="247141" y="32765"/>
                  </a:lnTo>
                  <a:lnTo>
                    <a:pt x="247141" y="30606"/>
                  </a:lnTo>
                  <a:lnTo>
                    <a:pt x="246380" y="30606"/>
                  </a:lnTo>
                  <a:lnTo>
                    <a:pt x="246380" y="29082"/>
                  </a:lnTo>
                  <a:lnTo>
                    <a:pt x="245617" y="29082"/>
                  </a:lnTo>
                  <a:lnTo>
                    <a:pt x="245617" y="28320"/>
                  </a:lnTo>
                  <a:lnTo>
                    <a:pt x="244856" y="28320"/>
                  </a:lnTo>
                  <a:lnTo>
                    <a:pt x="244856" y="26796"/>
                  </a:lnTo>
                  <a:lnTo>
                    <a:pt x="244093" y="26796"/>
                  </a:lnTo>
                  <a:lnTo>
                    <a:pt x="244093" y="25400"/>
                  </a:lnTo>
                  <a:lnTo>
                    <a:pt x="243332" y="25400"/>
                  </a:lnTo>
                  <a:lnTo>
                    <a:pt x="243332" y="24637"/>
                  </a:lnTo>
                  <a:lnTo>
                    <a:pt x="242569" y="24637"/>
                  </a:lnTo>
                  <a:lnTo>
                    <a:pt x="242569" y="23875"/>
                  </a:lnTo>
                  <a:lnTo>
                    <a:pt x="241935" y="23875"/>
                  </a:lnTo>
                  <a:lnTo>
                    <a:pt x="241935" y="22351"/>
                  </a:lnTo>
                  <a:lnTo>
                    <a:pt x="241172" y="22351"/>
                  </a:lnTo>
                  <a:lnTo>
                    <a:pt x="241172" y="21589"/>
                  </a:lnTo>
                  <a:lnTo>
                    <a:pt x="240411" y="21589"/>
                  </a:lnTo>
                  <a:lnTo>
                    <a:pt x="240411" y="20955"/>
                  </a:lnTo>
                  <a:lnTo>
                    <a:pt x="239648" y="20955"/>
                  </a:lnTo>
                  <a:lnTo>
                    <a:pt x="239648" y="20193"/>
                  </a:lnTo>
                  <a:lnTo>
                    <a:pt x="238887" y="20193"/>
                  </a:lnTo>
                  <a:lnTo>
                    <a:pt x="238887" y="19431"/>
                  </a:lnTo>
                  <a:lnTo>
                    <a:pt x="238124" y="19431"/>
                  </a:lnTo>
                  <a:lnTo>
                    <a:pt x="238124" y="18668"/>
                  </a:lnTo>
                  <a:lnTo>
                    <a:pt x="237362" y="18668"/>
                  </a:lnTo>
                  <a:lnTo>
                    <a:pt x="237362" y="17906"/>
                  </a:lnTo>
                  <a:lnTo>
                    <a:pt x="236727" y="17906"/>
                  </a:lnTo>
                  <a:lnTo>
                    <a:pt x="236727" y="17144"/>
                  </a:lnTo>
                  <a:lnTo>
                    <a:pt x="235203" y="17144"/>
                  </a:lnTo>
                  <a:lnTo>
                    <a:pt x="235203" y="16382"/>
                  </a:lnTo>
                  <a:lnTo>
                    <a:pt x="234441" y="16382"/>
                  </a:lnTo>
                  <a:lnTo>
                    <a:pt x="234441" y="15748"/>
                  </a:lnTo>
                  <a:lnTo>
                    <a:pt x="232917" y="15748"/>
                  </a:lnTo>
                  <a:lnTo>
                    <a:pt x="232917" y="14986"/>
                  </a:lnTo>
                  <a:lnTo>
                    <a:pt x="231520" y="14986"/>
                  </a:lnTo>
                  <a:lnTo>
                    <a:pt x="231520" y="14224"/>
                  </a:lnTo>
                  <a:lnTo>
                    <a:pt x="230759" y="14224"/>
                  </a:lnTo>
                  <a:lnTo>
                    <a:pt x="230759" y="13462"/>
                  </a:lnTo>
                  <a:lnTo>
                    <a:pt x="229235" y="13462"/>
                  </a:lnTo>
                  <a:lnTo>
                    <a:pt x="229235" y="12700"/>
                  </a:lnTo>
                  <a:lnTo>
                    <a:pt x="227711" y="12700"/>
                  </a:lnTo>
                  <a:lnTo>
                    <a:pt x="227711" y="11937"/>
                  </a:lnTo>
                  <a:lnTo>
                    <a:pt x="225551" y="11937"/>
                  </a:lnTo>
                  <a:lnTo>
                    <a:pt x="225551" y="11175"/>
                  </a:lnTo>
                  <a:lnTo>
                    <a:pt x="223265" y="11175"/>
                  </a:lnTo>
                  <a:lnTo>
                    <a:pt x="223265" y="10540"/>
                  </a:lnTo>
                  <a:lnTo>
                    <a:pt x="220980" y="10540"/>
                  </a:lnTo>
                  <a:lnTo>
                    <a:pt x="220980" y="9779"/>
                  </a:lnTo>
                  <a:lnTo>
                    <a:pt x="218059" y="9779"/>
                  </a:lnTo>
                  <a:lnTo>
                    <a:pt x="218059" y="9017"/>
                  </a:lnTo>
                  <a:lnTo>
                    <a:pt x="215137" y="9017"/>
                  </a:lnTo>
                  <a:lnTo>
                    <a:pt x="215137" y="8255"/>
                  </a:lnTo>
                  <a:lnTo>
                    <a:pt x="210565" y="8255"/>
                  </a:lnTo>
                  <a:lnTo>
                    <a:pt x="210565" y="7493"/>
                  </a:lnTo>
                  <a:lnTo>
                    <a:pt x="203962" y="7493"/>
                  </a:lnTo>
                  <a:lnTo>
                    <a:pt x="203962" y="6731"/>
                  </a:lnTo>
                  <a:lnTo>
                    <a:pt x="122046" y="6731"/>
                  </a:lnTo>
                  <a:lnTo>
                    <a:pt x="122046" y="7493"/>
                  </a:lnTo>
                  <a:lnTo>
                    <a:pt x="86359" y="7493"/>
                  </a:lnTo>
                  <a:lnTo>
                    <a:pt x="86359" y="8255"/>
                  </a:lnTo>
                  <a:lnTo>
                    <a:pt x="69214" y="8255"/>
                  </a:lnTo>
                  <a:lnTo>
                    <a:pt x="69214" y="9017"/>
                  </a:lnTo>
                  <a:lnTo>
                    <a:pt x="58038" y="9017"/>
                  </a:lnTo>
                  <a:lnTo>
                    <a:pt x="58038" y="9779"/>
                  </a:lnTo>
                  <a:lnTo>
                    <a:pt x="47625" y="9779"/>
                  </a:lnTo>
                  <a:lnTo>
                    <a:pt x="47625" y="10540"/>
                  </a:lnTo>
                  <a:lnTo>
                    <a:pt x="40258" y="10540"/>
                  </a:lnTo>
                  <a:lnTo>
                    <a:pt x="40258" y="11175"/>
                  </a:lnTo>
                  <a:lnTo>
                    <a:pt x="35051" y="11175"/>
                  </a:lnTo>
                  <a:lnTo>
                    <a:pt x="35051" y="11937"/>
                  </a:lnTo>
                  <a:lnTo>
                    <a:pt x="30479" y="11937"/>
                  </a:lnTo>
                  <a:lnTo>
                    <a:pt x="30479" y="12700"/>
                  </a:lnTo>
                  <a:lnTo>
                    <a:pt x="28320" y="12700"/>
                  </a:lnTo>
                  <a:lnTo>
                    <a:pt x="28320" y="13462"/>
                  </a:lnTo>
                  <a:lnTo>
                    <a:pt x="26034" y="13462"/>
                  </a:lnTo>
                  <a:lnTo>
                    <a:pt x="26034" y="14224"/>
                  </a:lnTo>
                  <a:lnTo>
                    <a:pt x="23875" y="14224"/>
                  </a:lnTo>
                  <a:lnTo>
                    <a:pt x="23875" y="14986"/>
                  </a:lnTo>
                  <a:lnTo>
                    <a:pt x="22351" y="14986"/>
                  </a:lnTo>
                  <a:lnTo>
                    <a:pt x="22351" y="15748"/>
                  </a:lnTo>
                  <a:lnTo>
                    <a:pt x="20827" y="15748"/>
                  </a:lnTo>
                  <a:lnTo>
                    <a:pt x="20827" y="16382"/>
                  </a:lnTo>
                  <a:lnTo>
                    <a:pt x="20065" y="16382"/>
                  </a:lnTo>
                  <a:lnTo>
                    <a:pt x="20065" y="17144"/>
                  </a:lnTo>
                  <a:lnTo>
                    <a:pt x="18668" y="17144"/>
                  </a:lnTo>
                  <a:lnTo>
                    <a:pt x="18668" y="17906"/>
                  </a:lnTo>
                  <a:lnTo>
                    <a:pt x="17906" y="17906"/>
                  </a:lnTo>
                  <a:lnTo>
                    <a:pt x="17906" y="18668"/>
                  </a:lnTo>
                  <a:lnTo>
                    <a:pt x="17144" y="18668"/>
                  </a:lnTo>
                  <a:lnTo>
                    <a:pt x="17144" y="19431"/>
                  </a:lnTo>
                  <a:lnTo>
                    <a:pt x="15620" y="19431"/>
                  </a:lnTo>
                  <a:lnTo>
                    <a:pt x="15620" y="20193"/>
                  </a:lnTo>
                  <a:lnTo>
                    <a:pt x="14858" y="20193"/>
                  </a:lnTo>
                  <a:lnTo>
                    <a:pt x="14858" y="21589"/>
                  </a:lnTo>
                  <a:lnTo>
                    <a:pt x="14224" y="21589"/>
                  </a:lnTo>
                  <a:lnTo>
                    <a:pt x="14224" y="22351"/>
                  </a:lnTo>
                  <a:lnTo>
                    <a:pt x="13462" y="22351"/>
                  </a:lnTo>
                  <a:lnTo>
                    <a:pt x="13462" y="23113"/>
                  </a:lnTo>
                  <a:lnTo>
                    <a:pt x="12700" y="23113"/>
                  </a:lnTo>
                  <a:lnTo>
                    <a:pt x="12700" y="24637"/>
                  </a:lnTo>
                  <a:lnTo>
                    <a:pt x="11937" y="24637"/>
                  </a:lnTo>
                  <a:lnTo>
                    <a:pt x="11937" y="26162"/>
                  </a:lnTo>
                  <a:lnTo>
                    <a:pt x="11175" y="26162"/>
                  </a:lnTo>
                  <a:lnTo>
                    <a:pt x="11175" y="28320"/>
                  </a:lnTo>
                  <a:lnTo>
                    <a:pt x="10413" y="28320"/>
                  </a:lnTo>
                  <a:lnTo>
                    <a:pt x="10413" y="30606"/>
                  </a:lnTo>
                  <a:lnTo>
                    <a:pt x="9651" y="30606"/>
                  </a:lnTo>
                  <a:lnTo>
                    <a:pt x="9651" y="33527"/>
                  </a:lnTo>
                  <a:lnTo>
                    <a:pt x="9016" y="33527"/>
                  </a:lnTo>
                  <a:lnTo>
                    <a:pt x="9016" y="37211"/>
                  </a:lnTo>
                  <a:lnTo>
                    <a:pt x="8254" y="37211"/>
                  </a:lnTo>
                  <a:lnTo>
                    <a:pt x="8254" y="42418"/>
                  </a:lnTo>
                  <a:lnTo>
                    <a:pt x="7492" y="42418"/>
                  </a:lnTo>
                  <a:lnTo>
                    <a:pt x="7492" y="51435"/>
                  </a:lnTo>
                  <a:lnTo>
                    <a:pt x="6730" y="51435"/>
                  </a:lnTo>
                  <a:lnTo>
                    <a:pt x="6730" y="108712"/>
                  </a:lnTo>
                  <a:lnTo>
                    <a:pt x="7492" y="108712"/>
                  </a:lnTo>
                  <a:lnTo>
                    <a:pt x="7492" y="125856"/>
                  </a:lnTo>
                  <a:lnTo>
                    <a:pt x="8254" y="125856"/>
                  </a:lnTo>
                  <a:lnTo>
                    <a:pt x="8254" y="142239"/>
                  </a:lnTo>
                  <a:lnTo>
                    <a:pt x="9016" y="142239"/>
                  </a:lnTo>
                  <a:lnTo>
                    <a:pt x="9016" y="159257"/>
                  </a:lnTo>
                  <a:lnTo>
                    <a:pt x="9651" y="159257"/>
                  </a:lnTo>
                  <a:lnTo>
                    <a:pt x="9651" y="176402"/>
                  </a:lnTo>
                  <a:lnTo>
                    <a:pt x="10413" y="176402"/>
                  </a:lnTo>
                  <a:lnTo>
                    <a:pt x="10413" y="182371"/>
                  </a:lnTo>
                  <a:lnTo>
                    <a:pt x="11175" y="182371"/>
                  </a:lnTo>
                  <a:lnTo>
                    <a:pt x="11175" y="183895"/>
                  </a:lnTo>
                  <a:lnTo>
                    <a:pt x="11937" y="183895"/>
                  </a:lnTo>
                  <a:lnTo>
                    <a:pt x="11937" y="186055"/>
                  </a:lnTo>
                  <a:lnTo>
                    <a:pt x="12700" y="186055"/>
                  </a:lnTo>
                  <a:lnTo>
                    <a:pt x="12700" y="187579"/>
                  </a:lnTo>
                  <a:lnTo>
                    <a:pt x="13462" y="187579"/>
                  </a:lnTo>
                  <a:lnTo>
                    <a:pt x="13462" y="188340"/>
                  </a:lnTo>
                  <a:lnTo>
                    <a:pt x="14224" y="188340"/>
                  </a:lnTo>
                  <a:lnTo>
                    <a:pt x="14224" y="189102"/>
                  </a:lnTo>
                  <a:lnTo>
                    <a:pt x="14858" y="189102"/>
                  </a:lnTo>
                  <a:lnTo>
                    <a:pt x="14858" y="190500"/>
                  </a:lnTo>
                  <a:lnTo>
                    <a:pt x="15620" y="190500"/>
                  </a:lnTo>
                  <a:lnTo>
                    <a:pt x="15620" y="191262"/>
                  </a:lnTo>
                  <a:lnTo>
                    <a:pt x="16382" y="191262"/>
                  </a:lnTo>
                  <a:lnTo>
                    <a:pt x="16382" y="192024"/>
                  </a:lnTo>
                  <a:lnTo>
                    <a:pt x="17906" y="192024"/>
                  </a:lnTo>
                  <a:lnTo>
                    <a:pt x="17906" y="192786"/>
                  </a:lnTo>
                  <a:lnTo>
                    <a:pt x="18668" y="192786"/>
                  </a:lnTo>
                  <a:lnTo>
                    <a:pt x="18668" y="193548"/>
                  </a:lnTo>
                  <a:lnTo>
                    <a:pt x="19430" y="193548"/>
                  </a:lnTo>
                  <a:lnTo>
                    <a:pt x="19430" y="194310"/>
                  </a:lnTo>
                  <a:lnTo>
                    <a:pt x="20827" y="194310"/>
                  </a:lnTo>
                  <a:lnTo>
                    <a:pt x="20827" y="195071"/>
                  </a:lnTo>
                  <a:lnTo>
                    <a:pt x="22351" y="195071"/>
                  </a:lnTo>
                  <a:lnTo>
                    <a:pt x="22351" y="195833"/>
                  </a:lnTo>
                  <a:lnTo>
                    <a:pt x="24637" y="195833"/>
                  </a:lnTo>
                  <a:lnTo>
                    <a:pt x="24637" y="196469"/>
                  </a:lnTo>
                  <a:lnTo>
                    <a:pt x="35051" y="196469"/>
                  </a:lnTo>
                  <a:lnTo>
                    <a:pt x="35051" y="195833"/>
                  </a:lnTo>
                  <a:lnTo>
                    <a:pt x="37211" y="195833"/>
                  </a:lnTo>
                  <a:lnTo>
                    <a:pt x="37211" y="195071"/>
                  </a:lnTo>
                  <a:lnTo>
                    <a:pt x="38734" y="195071"/>
                  </a:lnTo>
                  <a:lnTo>
                    <a:pt x="38734" y="194310"/>
                  </a:lnTo>
                  <a:lnTo>
                    <a:pt x="40258" y="194310"/>
                  </a:lnTo>
                  <a:lnTo>
                    <a:pt x="40258" y="193548"/>
                  </a:lnTo>
                  <a:lnTo>
                    <a:pt x="41655" y="193548"/>
                  </a:lnTo>
                  <a:lnTo>
                    <a:pt x="41655" y="192786"/>
                  </a:lnTo>
                  <a:lnTo>
                    <a:pt x="42417" y="192786"/>
                  </a:lnTo>
                  <a:lnTo>
                    <a:pt x="42417" y="192024"/>
                  </a:lnTo>
                  <a:lnTo>
                    <a:pt x="43179" y="192024"/>
                  </a:lnTo>
                  <a:lnTo>
                    <a:pt x="43179" y="191262"/>
                  </a:lnTo>
                  <a:lnTo>
                    <a:pt x="43941" y="191262"/>
                  </a:lnTo>
                  <a:lnTo>
                    <a:pt x="43941" y="190500"/>
                  </a:lnTo>
                  <a:lnTo>
                    <a:pt x="44703" y="190500"/>
                  </a:lnTo>
                  <a:lnTo>
                    <a:pt x="44703" y="189864"/>
                  </a:lnTo>
                  <a:lnTo>
                    <a:pt x="45465" y="189864"/>
                  </a:lnTo>
                  <a:lnTo>
                    <a:pt x="45465" y="189102"/>
                  </a:lnTo>
                  <a:lnTo>
                    <a:pt x="46227" y="189102"/>
                  </a:lnTo>
                  <a:lnTo>
                    <a:pt x="46227" y="187579"/>
                  </a:lnTo>
                  <a:lnTo>
                    <a:pt x="46862" y="187579"/>
                  </a:lnTo>
                  <a:lnTo>
                    <a:pt x="46862" y="186817"/>
                  </a:lnTo>
                  <a:lnTo>
                    <a:pt x="47625" y="186817"/>
                  </a:lnTo>
                  <a:lnTo>
                    <a:pt x="47625" y="185293"/>
                  </a:lnTo>
                  <a:lnTo>
                    <a:pt x="48387" y="185293"/>
                  </a:lnTo>
                  <a:lnTo>
                    <a:pt x="48387" y="183133"/>
                  </a:lnTo>
                  <a:lnTo>
                    <a:pt x="49149" y="183133"/>
                  </a:lnTo>
                  <a:lnTo>
                    <a:pt x="49149" y="180086"/>
                  </a:lnTo>
                  <a:lnTo>
                    <a:pt x="49911" y="180086"/>
                  </a:lnTo>
                  <a:lnTo>
                    <a:pt x="49911" y="171195"/>
                  </a:lnTo>
                  <a:lnTo>
                    <a:pt x="49149" y="171195"/>
                  </a:lnTo>
                  <a:lnTo>
                    <a:pt x="49149" y="155575"/>
                  </a:lnTo>
                  <a:lnTo>
                    <a:pt x="48387" y="155575"/>
                  </a:lnTo>
                  <a:lnTo>
                    <a:pt x="48387" y="138430"/>
                  </a:lnTo>
                  <a:lnTo>
                    <a:pt x="47625" y="138430"/>
                  </a:lnTo>
                  <a:lnTo>
                    <a:pt x="47625" y="121412"/>
                  </a:lnTo>
                  <a:lnTo>
                    <a:pt x="46862" y="121412"/>
                  </a:lnTo>
                  <a:lnTo>
                    <a:pt x="46862" y="104267"/>
                  </a:lnTo>
                  <a:lnTo>
                    <a:pt x="46227" y="104267"/>
                  </a:lnTo>
                  <a:lnTo>
                    <a:pt x="46227" y="51435"/>
                  </a:lnTo>
                  <a:lnTo>
                    <a:pt x="46862" y="51435"/>
                  </a:lnTo>
                  <a:lnTo>
                    <a:pt x="46862" y="50673"/>
                  </a:lnTo>
                  <a:lnTo>
                    <a:pt x="47625" y="50673"/>
                  </a:lnTo>
                  <a:lnTo>
                    <a:pt x="47625" y="49911"/>
                  </a:lnTo>
                  <a:lnTo>
                    <a:pt x="49149" y="49911"/>
                  </a:lnTo>
                  <a:lnTo>
                    <a:pt x="49149" y="49149"/>
                  </a:lnTo>
                  <a:lnTo>
                    <a:pt x="56641" y="49149"/>
                  </a:lnTo>
                  <a:lnTo>
                    <a:pt x="56641" y="48387"/>
                  </a:lnTo>
                  <a:lnTo>
                    <a:pt x="69976" y="48387"/>
                  </a:lnTo>
                  <a:lnTo>
                    <a:pt x="69976" y="47625"/>
                  </a:lnTo>
                  <a:lnTo>
                    <a:pt x="87883" y="47625"/>
                  </a:lnTo>
                  <a:lnTo>
                    <a:pt x="87883" y="46989"/>
                  </a:lnTo>
                  <a:lnTo>
                    <a:pt x="109474" y="46989"/>
                  </a:lnTo>
                  <a:lnTo>
                    <a:pt x="109474" y="47625"/>
                  </a:lnTo>
                  <a:lnTo>
                    <a:pt x="110108" y="47625"/>
                  </a:lnTo>
                  <a:lnTo>
                    <a:pt x="110108" y="76707"/>
                  </a:lnTo>
                  <a:lnTo>
                    <a:pt x="110870" y="76707"/>
                  </a:lnTo>
                  <a:lnTo>
                    <a:pt x="110870" y="128015"/>
                  </a:lnTo>
                  <a:lnTo>
                    <a:pt x="111632" y="128015"/>
                  </a:lnTo>
                  <a:lnTo>
                    <a:pt x="111632" y="131063"/>
                  </a:lnTo>
                  <a:lnTo>
                    <a:pt x="112394" y="131063"/>
                  </a:lnTo>
                  <a:lnTo>
                    <a:pt x="112394" y="133223"/>
                  </a:lnTo>
                  <a:lnTo>
                    <a:pt x="113156" y="133223"/>
                  </a:lnTo>
                  <a:lnTo>
                    <a:pt x="113156" y="134746"/>
                  </a:lnTo>
                  <a:lnTo>
                    <a:pt x="113918" y="134746"/>
                  </a:lnTo>
                  <a:lnTo>
                    <a:pt x="113918" y="135508"/>
                  </a:lnTo>
                  <a:lnTo>
                    <a:pt x="114680" y="135508"/>
                  </a:lnTo>
                  <a:lnTo>
                    <a:pt x="114680" y="137032"/>
                  </a:lnTo>
                  <a:lnTo>
                    <a:pt x="115315" y="137032"/>
                  </a:lnTo>
                  <a:lnTo>
                    <a:pt x="115315" y="137668"/>
                  </a:lnTo>
                  <a:lnTo>
                    <a:pt x="116077" y="137668"/>
                  </a:lnTo>
                  <a:lnTo>
                    <a:pt x="116077" y="138430"/>
                  </a:lnTo>
                  <a:lnTo>
                    <a:pt x="116839" y="138430"/>
                  </a:lnTo>
                  <a:lnTo>
                    <a:pt x="116839" y="139192"/>
                  </a:lnTo>
                  <a:lnTo>
                    <a:pt x="117601" y="139192"/>
                  </a:lnTo>
                  <a:lnTo>
                    <a:pt x="117601" y="139954"/>
                  </a:lnTo>
                  <a:lnTo>
                    <a:pt x="118363" y="139954"/>
                  </a:lnTo>
                  <a:lnTo>
                    <a:pt x="118363" y="140715"/>
                  </a:lnTo>
                  <a:lnTo>
                    <a:pt x="119887" y="140715"/>
                  </a:lnTo>
                  <a:lnTo>
                    <a:pt x="119887" y="141477"/>
                  </a:lnTo>
                  <a:lnTo>
                    <a:pt x="120522" y="141477"/>
                  </a:lnTo>
                  <a:lnTo>
                    <a:pt x="120522" y="142239"/>
                  </a:lnTo>
                  <a:lnTo>
                    <a:pt x="122046" y="142239"/>
                  </a:lnTo>
                  <a:lnTo>
                    <a:pt x="122046" y="142875"/>
                  </a:lnTo>
                  <a:lnTo>
                    <a:pt x="123570" y="142875"/>
                  </a:lnTo>
                  <a:lnTo>
                    <a:pt x="123570" y="143637"/>
                  </a:lnTo>
                  <a:lnTo>
                    <a:pt x="126491" y="143637"/>
                  </a:lnTo>
                  <a:lnTo>
                    <a:pt x="126491" y="144399"/>
                  </a:lnTo>
                  <a:lnTo>
                    <a:pt x="134746" y="144399"/>
                  </a:lnTo>
                  <a:lnTo>
                    <a:pt x="134746" y="143637"/>
                  </a:lnTo>
                  <a:lnTo>
                    <a:pt x="137667" y="143637"/>
                  </a:lnTo>
                  <a:lnTo>
                    <a:pt x="137667" y="142875"/>
                  </a:lnTo>
                  <a:lnTo>
                    <a:pt x="139191" y="142875"/>
                  </a:lnTo>
                  <a:lnTo>
                    <a:pt x="139191" y="142239"/>
                  </a:lnTo>
                  <a:lnTo>
                    <a:pt x="140715" y="142239"/>
                  </a:lnTo>
                  <a:lnTo>
                    <a:pt x="140715" y="141477"/>
                  </a:lnTo>
                  <a:lnTo>
                    <a:pt x="142112" y="141477"/>
                  </a:lnTo>
                  <a:lnTo>
                    <a:pt x="142112" y="140715"/>
                  </a:lnTo>
                  <a:lnTo>
                    <a:pt x="142875" y="140715"/>
                  </a:lnTo>
                  <a:lnTo>
                    <a:pt x="142875" y="139954"/>
                  </a:lnTo>
                  <a:lnTo>
                    <a:pt x="143637" y="139954"/>
                  </a:lnTo>
                  <a:lnTo>
                    <a:pt x="143637" y="139192"/>
                  </a:lnTo>
                  <a:lnTo>
                    <a:pt x="144399" y="139192"/>
                  </a:lnTo>
                  <a:lnTo>
                    <a:pt x="144399" y="138430"/>
                  </a:lnTo>
                  <a:lnTo>
                    <a:pt x="145161" y="138430"/>
                  </a:lnTo>
                  <a:lnTo>
                    <a:pt x="145161" y="137668"/>
                  </a:lnTo>
                  <a:lnTo>
                    <a:pt x="145922" y="137668"/>
                  </a:lnTo>
                  <a:lnTo>
                    <a:pt x="145922" y="137032"/>
                  </a:lnTo>
                  <a:lnTo>
                    <a:pt x="146684" y="137032"/>
                  </a:lnTo>
                  <a:lnTo>
                    <a:pt x="146684" y="136270"/>
                  </a:lnTo>
                  <a:lnTo>
                    <a:pt x="147319" y="136270"/>
                  </a:lnTo>
                  <a:lnTo>
                    <a:pt x="147319" y="134746"/>
                  </a:lnTo>
                  <a:lnTo>
                    <a:pt x="148081" y="134746"/>
                  </a:lnTo>
                  <a:lnTo>
                    <a:pt x="148081" y="133223"/>
                  </a:lnTo>
                  <a:lnTo>
                    <a:pt x="148843" y="133223"/>
                  </a:lnTo>
                  <a:lnTo>
                    <a:pt x="148843" y="131825"/>
                  </a:lnTo>
                  <a:lnTo>
                    <a:pt x="149605" y="131825"/>
                  </a:lnTo>
                  <a:lnTo>
                    <a:pt x="149605" y="129539"/>
                  </a:lnTo>
                  <a:lnTo>
                    <a:pt x="150367" y="129539"/>
                  </a:lnTo>
                  <a:lnTo>
                    <a:pt x="150367" y="60325"/>
                  </a:lnTo>
                  <a:lnTo>
                    <a:pt x="149605" y="60325"/>
                  </a:lnTo>
                  <a:lnTo>
                    <a:pt x="149605" y="46989"/>
                  </a:lnTo>
                  <a:lnTo>
                    <a:pt x="150367" y="46989"/>
                  </a:lnTo>
                  <a:lnTo>
                    <a:pt x="150367" y="46227"/>
                  </a:lnTo>
                  <a:lnTo>
                    <a:pt x="190500" y="46227"/>
                  </a:lnTo>
                  <a:lnTo>
                    <a:pt x="190500" y="46989"/>
                  </a:lnTo>
                  <a:lnTo>
                    <a:pt x="205359" y="46989"/>
                  </a:lnTo>
                  <a:lnTo>
                    <a:pt x="205359" y="47625"/>
                  </a:lnTo>
                  <a:lnTo>
                    <a:pt x="209168" y="47625"/>
                  </a:lnTo>
                  <a:lnTo>
                    <a:pt x="209168" y="48387"/>
                  </a:lnTo>
                  <a:lnTo>
                    <a:pt x="209931" y="48387"/>
                  </a:lnTo>
                  <a:lnTo>
                    <a:pt x="209931" y="52196"/>
                  </a:lnTo>
                  <a:lnTo>
                    <a:pt x="210565" y="52196"/>
                  </a:lnTo>
                  <a:lnTo>
                    <a:pt x="210565" y="72262"/>
                  </a:lnTo>
                  <a:lnTo>
                    <a:pt x="211327" y="72262"/>
                  </a:lnTo>
                  <a:lnTo>
                    <a:pt x="211327" y="102743"/>
                  </a:lnTo>
                  <a:lnTo>
                    <a:pt x="210565" y="102743"/>
                  </a:lnTo>
                  <a:lnTo>
                    <a:pt x="210565" y="136270"/>
                  </a:lnTo>
                  <a:lnTo>
                    <a:pt x="209931" y="136270"/>
                  </a:lnTo>
                  <a:lnTo>
                    <a:pt x="209931" y="155575"/>
                  </a:lnTo>
                  <a:lnTo>
                    <a:pt x="209168" y="155575"/>
                  </a:lnTo>
                  <a:lnTo>
                    <a:pt x="209168" y="165226"/>
                  </a:lnTo>
                  <a:lnTo>
                    <a:pt x="208407" y="165226"/>
                  </a:lnTo>
                  <a:lnTo>
                    <a:pt x="208407" y="169671"/>
                  </a:lnTo>
                  <a:lnTo>
                    <a:pt x="209168" y="169671"/>
                  </a:lnTo>
                  <a:lnTo>
                    <a:pt x="209168" y="173481"/>
                  </a:lnTo>
                  <a:lnTo>
                    <a:pt x="209931" y="173481"/>
                  </a:lnTo>
                  <a:lnTo>
                    <a:pt x="209931" y="175640"/>
                  </a:lnTo>
                  <a:lnTo>
                    <a:pt x="210565" y="175640"/>
                  </a:lnTo>
                  <a:lnTo>
                    <a:pt x="210565" y="177164"/>
                  </a:lnTo>
                  <a:lnTo>
                    <a:pt x="211327" y="177164"/>
                  </a:lnTo>
                  <a:lnTo>
                    <a:pt x="211327" y="178688"/>
                  </a:lnTo>
                  <a:lnTo>
                    <a:pt x="212089" y="178688"/>
                  </a:lnTo>
                  <a:lnTo>
                    <a:pt x="212089" y="179450"/>
                  </a:lnTo>
                  <a:lnTo>
                    <a:pt x="212851" y="179450"/>
                  </a:lnTo>
                  <a:lnTo>
                    <a:pt x="212851" y="180086"/>
                  </a:lnTo>
                  <a:lnTo>
                    <a:pt x="213613" y="180086"/>
                  </a:lnTo>
                  <a:lnTo>
                    <a:pt x="213613" y="180848"/>
                  </a:lnTo>
                  <a:lnTo>
                    <a:pt x="214375" y="180848"/>
                  </a:lnTo>
                  <a:lnTo>
                    <a:pt x="214375" y="182371"/>
                  </a:lnTo>
                  <a:lnTo>
                    <a:pt x="215137" y="182371"/>
                  </a:lnTo>
                  <a:lnTo>
                    <a:pt x="215137" y="183133"/>
                  </a:lnTo>
                  <a:lnTo>
                    <a:pt x="216535" y="183133"/>
                  </a:lnTo>
                  <a:lnTo>
                    <a:pt x="216535" y="183895"/>
                  </a:lnTo>
                  <a:lnTo>
                    <a:pt x="217296" y="183895"/>
                  </a:lnTo>
                  <a:lnTo>
                    <a:pt x="217296" y="184657"/>
                  </a:lnTo>
                  <a:lnTo>
                    <a:pt x="218820" y="184657"/>
                  </a:lnTo>
                  <a:lnTo>
                    <a:pt x="218820" y="185293"/>
                  </a:lnTo>
                  <a:lnTo>
                    <a:pt x="220344" y="185293"/>
                  </a:lnTo>
                  <a:lnTo>
                    <a:pt x="220344" y="186055"/>
                  </a:lnTo>
                  <a:lnTo>
                    <a:pt x="221741" y="186055"/>
                  </a:lnTo>
                  <a:lnTo>
                    <a:pt x="221741" y="186817"/>
                  </a:lnTo>
                  <a:lnTo>
                    <a:pt x="224027" y="186817"/>
                  </a:lnTo>
                  <a:lnTo>
                    <a:pt x="224027" y="187579"/>
                  </a:lnTo>
                  <a:lnTo>
                    <a:pt x="232917" y="187579"/>
                  </a:lnTo>
                  <a:lnTo>
                    <a:pt x="232917" y="186817"/>
                  </a:lnTo>
                  <a:lnTo>
                    <a:pt x="235203" y="186817"/>
                  </a:lnTo>
                  <a:lnTo>
                    <a:pt x="235203" y="186055"/>
                  </a:lnTo>
                  <a:lnTo>
                    <a:pt x="237362" y="186055"/>
                  </a:lnTo>
                  <a:lnTo>
                    <a:pt x="237362" y="185293"/>
                  </a:lnTo>
                  <a:lnTo>
                    <a:pt x="238887" y="185293"/>
                  </a:lnTo>
                  <a:lnTo>
                    <a:pt x="238887" y="184657"/>
                  </a:lnTo>
                  <a:lnTo>
                    <a:pt x="239648" y="184657"/>
                  </a:lnTo>
                  <a:lnTo>
                    <a:pt x="239648" y="183895"/>
                  </a:lnTo>
                  <a:lnTo>
                    <a:pt x="240411" y="183895"/>
                  </a:lnTo>
                  <a:lnTo>
                    <a:pt x="240411" y="183133"/>
                  </a:lnTo>
                  <a:lnTo>
                    <a:pt x="241935" y="183133"/>
                  </a:lnTo>
                  <a:lnTo>
                    <a:pt x="241935" y="182371"/>
                  </a:lnTo>
                  <a:lnTo>
                    <a:pt x="242569" y="182371"/>
                  </a:lnTo>
                  <a:lnTo>
                    <a:pt x="242569" y="181610"/>
                  </a:lnTo>
                  <a:lnTo>
                    <a:pt x="243332" y="181610"/>
                  </a:lnTo>
                  <a:lnTo>
                    <a:pt x="243332" y="180848"/>
                  </a:lnTo>
                  <a:lnTo>
                    <a:pt x="244093" y="180848"/>
                  </a:lnTo>
                  <a:lnTo>
                    <a:pt x="244093" y="179450"/>
                  </a:lnTo>
                  <a:lnTo>
                    <a:pt x="244856" y="179450"/>
                  </a:lnTo>
                  <a:lnTo>
                    <a:pt x="244856" y="178688"/>
                  </a:lnTo>
                  <a:lnTo>
                    <a:pt x="245617" y="178688"/>
                  </a:lnTo>
                  <a:lnTo>
                    <a:pt x="245617" y="177164"/>
                  </a:lnTo>
                  <a:lnTo>
                    <a:pt x="246380" y="177164"/>
                  </a:lnTo>
                  <a:lnTo>
                    <a:pt x="246380" y="175640"/>
                  </a:lnTo>
                  <a:lnTo>
                    <a:pt x="247141" y="175640"/>
                  </a:lnTo>
                  <a:lnTo>
                    <a:pt x="247141" y="174244"/>
                  </a:lnTo>
                  <a:lnTo>
                    <a:pt x="247776" y="174244"/>
                  </a:lnTo>
                  <a:lnTo>
                    <a:pt x="247776" y="170433"/>
                  </a:lnTo>
                  <a:lnTo>
                    <a:pt x="248538" y="170433"/>
                  </a:lnTo>
                  <a:lnTo>
                    <a:pt x="248538" y="161544"/>
                  </a:lnTo>
                  <a:lnTo>
                    <a:pt x="249300" y="161544"/>
                  </a:lnTo>
                  <a:lnTo>
                    <a:pt x="249300" y="145923"/>
                  </a:lnTo>
                  <a:lnTo>
                    <a:pt x="250062" y="145923"/>
                  </a:lnTo>
                  <a:lnTo>
                    <a:pt x="250062" y="111632"/>
                  </a:lnTo>
                  <a:lnTo>
                    <a:pt x="250824" y="111632"/>
                  </a:lnTo>
                  <a:lnTo>
                    <a:pt x="250824" y="65531"/>
                  </a:lnTo>
                  <a:close/>
                </a:path>
                <a:path w="257809" h="1475104">
                  <a:moveTo>
                    <a:pt x="252984" y="908431"/>
                  </a:moveTo>
                  <a:lnTo>
                    <a:pt x="252984" y="933704"/>
                  </a:lnTo>
                  <a:lnTo>
                    <a:pt x="252348" y="933704"/>
                  </a:lnTo>
                  <a:lnTo>
                    <a:pt x="252348" y="939673"/>
                  </a:lnTo>
                  <a:lnTo>
                    <a:pt x="251587" y="939673"/>
                  </a:lnTo>
                  <a:lnTo>
                    <a:pt x="251587" y="944880"/>
                  </a:lnTo>
                  <a:lnTo>
                    <a:pt x="250824" y="944880"/>
                  </a:lnTo>
                  <a:lnTo>
                    <a:pt x="250824" y="950849"/>
                  </a:lnTo>
                  <a:lnTo>
                    <a:pt x="250062" y="950849"/>
                  </a:lnTo>
                  <a:lnTo>
                    <a:pt x="250062" y="955294"/>
                  </a:lnTo>
                  <a:lnTo>
                    <a:pt x="249300" y="955294"/>
                  </a:lnTo>
                  <a:lnTo>
                    <a:pt x="249300" y="958214"/>
                  </a:lnTo>
                  <a:lnTo>
                    <a:pt x="248538" y="958214"/>
                  </a:lnTo>
                  <a:lnTo>
                    <a:pt x="248538" y="961263"/>
                  </a:lnTo>
                  <a:lnTo>
                    <a:pt x="247776" y="961263"/>
                  </a:lnTo>
                  <a:lnTo>
                    <a:pt x="247776" y="963421"/>
                  </a:lnTo>
                  <a:lnTo>
                    <a:pt x="247141" y="963421"/>
                  </a:lnTo>
                  <a:lnTo>
                    <a:pt x="247141" y="964945"/>
                  </a:lnTo>
                  <a:lnTo>
                    <a:pt x="246380" y="964945"/>
                  </a:lnTo>
                  <a:lnTo>
                    <a:pt x="246380" y="967232"/>
                  </a:lnTo>
                  <a:lnTo>
                    <a:pt x="245617" y="967232"/>
                  </a:lnTo>
                  <a:lnTo>
                    <a:pt x="245617" y="968629"/>
                  </a:lnTo>
                  <a:lnTo>
                    <a:pt x="244856" y="968629"/>
                  </a:lnTo>
                  <a:lnTo>
                    <a:pt x="244856" y="970152"/>
                  </a:lnTo>
                  <a:lnTo>
                    <a:pt x="244093" y="970152"/>
                  </a:lnTo>
                  <a:lnTo>
                    <a:pt x="244093" y="971676"/>
                  </a:lnTo>
                  <a:lnTo>
                    <a:pt x="243332" y="971676"/>
                  </a:lnTo>
                  <a:lnTo>
                    <a:pt x="243332" y="973074"/>
                  </a:lnTo>
                  <a:lnTo>
                    <a:pt x="242569" y="973074"/>
                  </a:lnTo>
                  <a:lnTo>
                    <a:pt x="242569" y="974598"/>
                  </a:lnTo>
                  <a:lnTo>
                    <a:pt x="241935" y="974598"/>
                  </a:lnTo>
                  <a:lnTo>
                    <a:pt x="241935" y="976121"/>
                  </a:lnTo>
                  <a:lnTo>
                    <a:pt x="241172" y="976121"/>
                  </a:lnTo>
                  <a:lnTo>
                    <a:pt x="241172" y="976883"/>
                  </a:lnTo>
                  <a:lnTo>
                    <a:pt x="240411" y="976883"/>
                  </a:lnTo>
                  <a:lnTo>
                    <a:pt x="240411" y="978281"/>
                  </a:lnTo>
                  <a:lnTo>
                    <a:pt x="239648" y="978281"/>
                  </a:lnTo>
                  <a:lnTo>
                    <a:pt x="239648" y="979043"/>
                  </a:lnTo>
                  <a:lnTo>
                    <a:pt x="238887" y="979043"/>
                  </a:lnTo>
                  <a:lnTo>
                    <a:pt x="238887" y="980567"/>
                  </a:lnTo>
                  <a:lnTo>
                    <a:pt x="238124" y="980567"/>
                  </a:lnTo>
                  <a:lnTo>
                    <a:pt x="238124" y="981329"/>
                  </a:lnTo>
                  <a:lnTo>
                    <a:pt x="237362" y="981329"/>
                  </a:lnTo>
                  <a:lnTo>
                    <a:pt x="237362" y="982852"/>
                  </a:lnTo>
                  <a:lnTo>
                    <a:pt x="236727" y="982852"/>
                  </a:lnTo>
                  <a:lnTo>
                    <a:pt x="236727" y="983488"/>
                  </a:lnTo>
                  <a:lnTo>
                    <a:pt x="235965" y="983488"/>
                  </a:lnTo>
                  <a:lnTo>
                    <a:pt x="235965" y="984250"/>
                  </a:lnTo>
                  <a:lnTo>
                    <a:pt x="235203" y="984250"/>
                  </a:lnTo>
                  <a:lnTo>
                    <a:pt x="235203" y="985774"/>
                  </a:lnTo>
                  <a:lnTo>
                    <a:pt x="234441" y="985774"/>
                  </a:lnTo>
                  <a:lnTo>
                    <a:pt x="234441" y="986536"/>
                  </a:lnTo>
                  <a:lnTo>
                    <a:pt x="233680" y="986536"/>
                  </a:lnTo>
                  <a:lnTo>
                    <a:pt x="233680" y="987298"/>
                  </a:lnTo>
                  <a:lnTo>
                    <a:pt x="232917" y="987298"/>
                  </a:lnTo>
                  <a:lnTo>
                    <a:pt x="232917" y="988060"/>
                  </a:lnTo>
                  <a:lnTo>
                    <a:pt x="232156" y="988060"/>
                  </a:lnTo>
                  <a:lnTo>
                    <a:pt x="232156" y="989457"/>
                  </a:lnTo>
                  <a:lnTo>
                    <a:pt x="231520" y="989457"/>
                  </a:lnTo>
                  <a:lnTo>
                    <a:pt x="231520" y="990219"/>
                  </a:lnTo>
                  <a:lnTo>
                    <a:pt x="230759" y="990219"/>
                  </a:lnTo>
                  <a:lnTo>
                    <a:pt x="230759" y="990981"/>
                  </a:lnTo>
                  <a:lnTo>
                    <a:pt x="229996" y="990981"/>
                  </a:lnTo>
                  <a:lnTo>
                    <a:pt x="229996" y="991743"/>
                  </a:lnTo>
                  <a:lnTo>
                    <a:pt x="229235" y="991743"/>
                  </a:lnTo>
                  <a:lnTo>
                    <a:pt x="229235" y="992505"/>
                  </a:lnTo>
                  <a:lnTo>
                    <a:pt x="228472" y="992505"/>
                  </a:lnTo>
                  <a:lnTo>
                    <a:pt x="228472" y="993267"/>
                  </a:lnTo>
                  <a:lnTo>
                    <a:pt x="227711" y="993267"/>
                  </a:lnTo>
                  <a:lnTo>
                    <a:pt x="227711" y="993901"/>
                  </a:lnTo>
                  <a:lnTo>
                    <a:pt x="226948" y="993901"/>
                  </a:lnTo>
                  <a:lnTo>
                    <a:pt x="226948" y="994663"/>
                  </a:lnTo>
                  <a:lnTo>
                    <a:pt x="226187" y="994663"/>
                  </a:lnTo>
                  <a:lnTo>
                    <a:pt x="226187" y="995426"/>
                  </a:lnTo>
                  <a:lnTo>
                    <a:pt x="225551" y="995426"/>
                  </a:lnTo>
                  <a:lnTo>
                    <a:pt x="225551" y="996188"/>
                  </a:lnTo>
                  <a:lnTo>
                    <a:pt x="224789" y="996188"/>
                  </a:lnTo>
                  <a:lnTo>
                    <a:pt x="224789" y="996950"/>
                  </a:lnTo>
                  <a:lnTo>
                    <a:pt x="224027" y="996950"/>
                  </a:lnTo>
                  <a:lnTo>
                    <a:pt x="224027" y="997712"/>
                  </a:lnTo>
                  <a:lnTo>
                    <a:pt x="223265" y="997712"/>
                  </a:lnTo>
                  <a:lnTo>
                    <a:pt x="223265" y="998474"/>
                  </a:lnTo>
                  <a:lnTo>
                    <a:pt x="222503" y="998474"/>
                  </a:lnTo>
                  <a:lnTo>
                    <a:pt x="222503" y="999108"/>
                  </a:lnTo>
                  <a:lnTo>
                    <a:pt x="221741" y="999108"/>
                  </a:lnTo>
                  <a:lnTo>
                    <a:pt x="221741" y="999870"/>
                  </a:lnTo>
                  <a:lnTo>
                    <a:pt x="220980" y="999870"/>
                  </a:lnTo>
                  <a:lnTo>
                    <a:pt x="220980" y="1000632"/>
                  </a:lnTo>
                  <a:lnTo>
                    <a:pt x="220344" y="1000632"/>
                  </a:lnTo>
                  <a:lnTo>
                    <a:pt x="220344" y="1001394"/>
                  </a:lnTo>
                  <a:lnTo>
                    <a:pt x="219583" y="1001394"/>
                  </a:lnTo>
                  <a:lnTo>
                    <a:pt x="219583" y="1002157"/>
                  </a:lnTo>
                  <a:lnTo>
                    <a:pt x="218820" y="1002157"/>
                  </a:lnTo>
                  <a:lnTo>
                    <a:pt x="218820" y="1002919"/>
                  </a:lnTo>
                  <a:lnTo>
                    <a:pt x="218059" y="1002919"/>
                  </a:lnTo>
                  <a:lnTo>
                    <a:pt x="218059" y="1003681"/>
                  </a:lnTo>
                  <a:lnTo>
                    <a:pt x="217296" y="1003681"/>
                  </a:lnTo>
                  <a:lnTo>
                    <a:pt x="217296" y="1004315"/>
                  </a:lnTo>
                  <a:lnTo>
                    <a:pt x="216535" y="1004315"/>
                  </a:lnTo>
                  <a:lnTo>
                    <a:pt x="216535" y="1005077"/>
                  </a:lnTo>
                  <a:lnTo>
                    <a:pt x="215772" y="1005077"/>
                  </a:lnTo>
                  <a:lnTo>
                    <a:pt x="215772" y="1005839"/>
                  </a:lnTo>
                  <a:lnTo>
                    <a:pt x="215137" y="1005839"/>
                  </a:lnTo>
                  <a:lnTo>
                    <a:pt x="215137" y="1006601"/>
                  </a:lnTo>
                  <a:lnTo>
                    <a:pt x="214375" y="1006601"/>
                  </a:lnTo>
                  <a:lnTo>
                    <a:pt x="214375" y="1007363"/>
                  </a:lnTo>
                  <a:lnTo>
                    <a:pt x="213613" y="1007363"/>
                  </a:lnTo>
                  <a:lnTo>
                    <a:pt x="213613" y="1008126"/>
                  </a:lnTo>
                  <a:lnTo>
                    <a:pt x="212089" y="1008126"/>
                  </a:lnTo>
                  <a:lnTo>
                    <a:pt x="212089" y="1008888"/>
                  </a:lnTo>
                  <a:lnTo>
                    <a:pt x="211327" y="1008888"/>
                  </a:lnTo>
                  <a:lnTo>
                    <a:pt x="211327" y="1009650"/>
                  </a:lnTo>
                  <a:lnTo>
                    <a:pt x="210565" y="1009650"/>
                  </a:lnTo>
                  <a:lnTo>
                    <a:pt x="210565" y="1010285"/>
                  </a:lnTo>
                  <a:lnTo>
                    <a:pt x="209931" y="1010285"/>
                  </a:lnTo>
                  <a:lnTo>
                    <a:pt x="209931" y="1011046"/>
                  </a:lnTo>
                  <a:lnTo>
                    <a:pt x="208407" y="1011046"/>
                  </a:lnTo>
                  <a:lnTo>
                    <a:pt x="208407" y="1011808"/>
                  </a:lnTo>
                  <a:lnTo>
                    <a:pt x="207644" y="1011808"/>
                  </a:lnTo>
                  <a:lnTo>
                    <a:pt x="207644" y="1012570"/>
                  </a:lnTo>
                  <a:lnTo>
                    <a:pt x="206883" y="1012570"/>
                  </a:lnTo>
                  <a:lnTo>
                    <a:pt x="206883" y="1013332"/>
                  </a:lnTo>
                  <a:lnTo>
                    <a:pt x="205359" y="1013332"/>
                  </a:lnTo>
                  <a:lnTo>
                    <a:pt x="205359" y="1014094"/>
                  </a:lnTo>
                  <a:lnTo>
                    <a:pt x="204723" y="1014094"/>
                  </a:lnTo>
                  <a:lnTo>
                    <a:pt x="204723" y="1014857"/>
                  </a:lnTo>
                  <a:lnTo>
                    <a:pt x="203962" y="1014857"/>
                  </a:lnTo>
                  <a:lnTo>
                    <a:pt x="203962" y="1015492"/>
                  </a:lnTo>
                  <a:lnTo>
                    <a:pt x="202437" y="1015492"/>
                  </a:lnTo>
                  <a:lnTo>
                    <a:pt x="202437" y="1016254"/>
                  </a:lnTo>
                  <a:lnTo>
                    <a:pt x="201675" y="1016254"/>
                  </a:lnTo>
                  <a:lnTo>
                    <a:pt x="201675" y="1017015"/>
                  </a:lnTo>
                  <a:lnTo>
                    <a:pt x="200151" y="1017015"/>
                  </a:lnTo>
                  <a:lnTo>
                    <a:pt x="200151" y="1017777"/>
                  </a:lnTo>
                  <a:lnTo>
                    <a:pt x="199516" y="1017777"/>
                  </a:lnTo>
                  <a:lnTo>
                    <a:pt x="199516" y="1018539"/>
                  </a:lnTo>
                  <a:lnTo>
                    <a:pt x="197992" y="1018539"/>
                  </a:lnTo>
                  <a:lnTo>
                    <a:pt x="197992" y="1019301"/>
                  </a:lnTo>
                  <a:lnTo>
                    <a:pt x="196468" y="1019301"/>
                  </a:lnTo>
                  <a:lnTo>
                    <a:pt x="196468" y="1020063"/>
                  </a:lnTo>
                  <a:lnTo>
                    <a:pt x="195706" y="1020063"/>
                  </a:lnTo>
                  <a:lnTo>
                    <a:pt x="195706" y="1020699"/>
                  </a:lnTo>
                  <a:lnTo>
                    <a:pt x="194309" y="1020699"/>
                  </a:lnTo>
                  <a:lnTo>
                    <a:pt x="194309" y="1021461"/>
                  </a:lnTo>
                  <a:lnTo>
                    <a:pt x="192786" y="1021461"/>
                  </a:lnTo>
                  <a:lnTo>
                    <a:pt x="192786" y="1022223"/>
                  </a:lnTo>
                  <a:lnTo>
                    <a:pt x="192024" y="1022223"/>
                  </a:lnTo>
                  <a:lnTo>
                    <a:pt x="192024" y="1022985"/>
                  </a:lnTo>
                  <a:lnTo>
                    <a:pt x="190500" y="1022985"/>
                  </a:lnTo>
                  <a:lnTo>
                    <a:pt x="190500" y="1023746"/>
                  </a:lnTo>
                  <a:lnTo>
                    <a:pt x="189102" y="1023746"/>
                  </a:lnTo>
                  <a:lnTo>
                    <a:pt x="189102" y="1024508"/>
                  </a:lnTo>
                  <a:lnTo>
                    <a:pt x="187578" y="1024508"/>
                  </a:lnTo>
                  <a:lnTo>
                    <a:pt x="187578" y="1025270"/>
                  </a:lnTo>
                  <a:lnTo>
                    <a:pt x="186054" y="1025270"/>
                  </a:lnTo>
                  <a:lnTo>
                    <a:pt x="186054" y="1025906"/>
                  </a:lnTo>
                  <a:lnTo>
                    <a:pt x="184530" y="1025906"/>
                  </a:lnTo>
                  <a:lnTo>
                    <a:pt x="184530" y="1026668"/>
                  </a:lnTo>
                  <a:lnTo>
                    <a:pt x="182371" y="1026668"/>
                  </a:lnTo>
                  <a:lnTo>
                    <a:pt x="182371" y="1027430"/>
                  </a:lnTo>
                  <a:lnTo>
                    <a:pt x="180847" y="1027430"/>
                  </a:lnTo>
                  <a:lnTo>
                    <a:pt x="180847" y="1028192"/>
                  </a:lnTo>
                  <a:lnTo>
                    <a:pt x="179324" y="1028192"/>
                  </a:lnTo>
                  <a:lnTo>
                    <a:pt x="179324" y="1028954"/>
                  </a:lnTo>
                  <a:lnTo>
                    <a:pt x="177164" y="1028954"/>
                  </a:lnTo>
                  <a:lnTo>
                    <a:pt x="177164" y="1029715"/>
                  </a:lnTo>
                  <a:lnTo>
                    <a:pt x="175640" y="1029715"/>
                  </a:lnTo>
                  <a:lnTo>
                    <a:pt x="175640" y="1030477"/>
                  </a:lnTo>
                  <a:lnTo>
                    <a:pt x="173354" y="1030477"/>
                  </a:lnTo>
                  <a:lnTo>
                    <a:pt x="173354" y="1031113"/>
                  </a:lnTo>
                  <a:lnTo>
                    <a:pt x="171195" y="1031113"/>
                  </a:lnTo>
                  <a:lnTo>
                    <a:pt x="171195" y="1031875"/>
                  </a:lnTo>
                  <a:lnTo>
                    <a:pt x="168909" y="1031875"/>
                  </a:lnTo>
                  <a:lnTo>
                    <a:pt x="168909" y="1032637"/>
                  </a:lnTo>
                  <a:lnTo>
                    <a:pt x="165988" y="1032637"/>
                  </a:lnTo>
                  <a:lnTo>
                    <a:pt x="165988" y="1033399"/>
                  </a:lnTo>
                  <a:lnTo>
                    <a:pt x="163702" y="1033399"/>
                  </a:lnTo>
                  <a:lnTo>
                    <a:pt x="163702" y="1034161"/>
                  </a:lnTo>
                  <a:lnTo>
                    <a:pt x="160781" y="1034161"/>
                  </a:lnTo>
                  <a:lnTo>
                    <a:pt x="160781" y="1034923"/>
                  </a:lnTo>
                  <a:lnTo>
                    <a:pt x="157099" y="1034923"/>
                  </a:lnTo>
                  <a:lnTo>
                    <a:pt x="157099" y="1035685"/>
                  </a:lnTo>
                  <a:lnTo>
                    <a:pt x="153288" y="1035685"/>
                  </a:lnTo>
                  <a:lnTo>
                    <a:pt x="153288" y="1036319"/>
                  </a:lnTo>
                  <a:lnTo>
                    <a:pt x="149605" y="1036319"/>
                  </a:lnTo>
                  <a:lnTo>
                    <a:pt x="149605" y="1037082"/>
                  </a:lnTo>
                  <a:lnTo>
                    <a:pt x="143637" y="1037082"/>
                  </a:lnTo>
                  <a:lnTo>
                    <a:pt x="143637" y="1037844"/>
                  </a:lnTo>
                  <a:lnTo>
                    <a:pt x="136270" y="1037844"/>
                  </a:lnTo>
                  <a:lnTo>
                    <a:pt x="136270" y="1038606"/>
                  </a:lnTo>
                  <a:lnTo>
                    <a:pt x="114680" y="1038606"/>
                  </a:lnTo>
                  <a:lnTo>
                    <a:pt x="114680" y="1037844"/>
                  </a:lnTo>
                  <a:lnTo>
                    <a:pt x="107187" y="1037844"/>
                  </a:lnTo>
                  <a:lnTo>
                    <a:pt x="107187" y="1037082"/>
                  </a:lnTo>
                  <a:lnTo>
                    <a:pt x="101218" y="1037082"/>
                  </a:lnTo>
                  <a:lnTo>
                    <a:pt x="101218" y="1036319"/>
                  </a:lnTo>
                  <a:lnTo>
                    <a:pt x="97536" y="1036319"/>
                  </a:lnTo>
                  <a:lnTo>
                    <a:pt x="97536" y="1035685"/>
                  </a:lnTo>
                  <a:lnTo>
                    <a:pt x="93852" y="1035685"/>
                  </a:lnTo>
                  <a:lnTo>
                    <a:pt x="93852" y="1034923"/>
                  </a:lnTo>
                  <a:lnTo>
                    <a:pt x="90042" y="1034923"/>
                  </a:lnTo>
                  <a:lnTo>
                    <a:pt x="90042" y="1034161"/>
                  </a:lnTo>
                  <a:lnTo>
                    <a:pt x="87883" y="1034161"/>
                  </a:lnTo>
                  <a:lnTo>
                    <a:pt x="87883" y="1033399"/>
                  </a:lnTo>
                  <a:lnTo>
                    <a:pt x="85597" y="1033399"/>
                  </a:lnTo>
                  <a:lnTo>
                    <a:pt x="85597" y="1032637"/>
                  </a:lnTo>
                  <a:lnTo>
                    <a:pt x="82676" y="1032637"/>
                  </a:lnTo>
                  <a:lnTo>
                    <a:pt x="82676" y="1031875"/>
                  </a:lnTo>
                  <a:lnTo>
                    <a:pt x="80390" y="1031875"/>
                  </a:lnTo>
                  <a:lnTo>
                    <a:pt x="80390" y="1031113"/>
                  </a:lnTo>
                  <a:lnTo>
                    <a:pt x="78104" y="1031113"/>
                  </a:lnTo>
                  <a:lnTo>
                    <a:pt x="78104" y="1030477"/>
                  </a:lnTo>
                  <a:lnTo>
                    <a:pt x="75945" y="1030477"/>
                  </a:lnTo>
                  <a:lnTo>
                    <a:pt x="75945" y="1029715"/>
                  </a:lnTo>
                  <a:lnTo>
                    <a:pt x="74421" y="1029715"/>
                  </a:lnTo>
                  <a:lnTo>
                    <a:pt x="74421" y="1028954"/>
                  </a:lnTo>
                  <a:lnTo>
                    <a:pt x="72262" y="1028954"/>
                  </a:lnTo>
                  <a:lnTo>
                    <a:pt x="72262" y="1028192"/>
                  </a:lnTo>
                  <a:lnTo>
                    <a:pt x="70738" y="1028192"/>
                  </a:lnTo>
                  <a:lnTo>
                    <a:pt x="70738" y="1027430"/>
                  </a:lnTo>
                  <a:lnTo>
                    <a:pt x="68452" y="1027430"/>
                  </a:lnTo>
                  <a:lnTo>
                    <a:pt x="68452" y="1026668"/>
                  </a:lnTo>
                  <a:lnTo>
                    <a:pt x="67055" y="1026668"/>
                  </a:lnTo>
                  <a:lnTo>
                    <a:pt x="67055" y="1025906"/>
                  </a:lnTo>
                  <a:lnTo>
                    <a:pt x="65531" y="1025906"/>
                  </a:lnTo>
                  <a:lnTo>
                    <a:pt x="65531" y="1025270"/>
                  </a:lnTo>
                  <a:lnTo>
                    <a:pt x="64007" y="1025270"/>
                  </a:lnTo>
                  <a:lnTo>
                    <a:pt x="64007" y="1024508"/>
                  </a:lnTo>
                  <a:lnTo>
                    <a:pt x="62483" y="1024508"/>
                  </a:lnTo>
                  <a:lnTo>
                    <a:pt x="62483" y="1023746"/>
                  </a:lnTo>
                  <a:lnTo>
                    <a:pt x="61087" y="1023746"/>
                  </a:lnTo>
                  <a:lnTo>
                    <a:pt x="61087" y="1022985"/>
                  </a:lnTo>
                  <a:lnTo>
                    <a:pt x="59562" y="1022985"/>
                  </a:lnTo>
                  <a:lnTo>
                    <a:pt x="59562" y="1022223"/>
                  </a:lnTo>
                  <a:lnTo>
                    <a:pt x="58038" y="1022223"/>
                  </a:lnTo>
                  <a:lnTo>
                    <a:pt x="58038" y="1021461"/>
                  </a:lnTo>
                  <a:lnTo>
                    <a:pt x="57276" y="1021461"/>
                  </a:lnTo>
                  <a:lnTo>
                    <a:pt x="57276" y="1020699"/>
                  </a:lnTo>
                  <a:lnTo>
                    <a:pt x="55879" y="1020699"/>
                  </a:lnTo>
                  <a:lnTo>
                    <a:pt x="55879" y="1020063"/>
                  </a:lnTo>
                  <a:lnTo>
                    <a:pt x="54355" y="1020063"/>
                  </a:lnTo>
                  <a:lnTo>
                    <a:pt x="54355" y="1019301"/>
                  </a:lnTo>
                  <a:lnTo>
                    <a:pt x="53593" y="1019301"/>
                  </a:lnTo>
                  <a:lnTo>
                    <a:pt x="53593" y="1018539"/>
                  </a:lnTo>
                  <a:lnTo>
                    <a:pt x="52069" y="1018539"/>
                  </a:lnTo>
                  <a:lnTo>
                    <a:pt x="52069" y="1017777"/>
                  </a:lnTo>
                  <a:lnTo>
                    <a:pt x="50672" y="1017777"/>
                  </a:lnTo>
                  <a:lnTo>
                    <a:pt x="50672" y="1017015"/>
                  </a:lnTo>
                  <a:lnTo>
                    <a:pt x="49911" y="1017015"/>
                  </a:lnTo>
                  <a:lnTo>
                    <a:pt x="49911" y="1016254"/>
                  </a:lnTo>
                  <a:lnTo>
                    <a:pt x="48387" y="1016254"/>
                  </a:lnTo>
                  <a:lnTo>
                    <a:pt x="48387" y="1015492"/>
                  </a:lnTo>
                  <a:lnTo>
                    <a:pt x="47625" y="1015492"/>
                  </a:lnTo>
                  <a:lnTo>
                    <a:pt x="47625" y="1014857"/>
                  </a:lnTo>
                  <a:lnTo>
                    <a:pt x="46227" y="1014857"/>
                  </a:lnTo>
                  <a:lnTo>
                    <a:pt x="46227" y="1014094"/>
                  </a:lnTo>
                  <a:lnTo>
                    <a:pt x="45465" y="1014094"/>
                  </a:lnTo>
                  <a:lnTo>
                    <a:pt x="45465" y="1013332"/>
                  </a:lnTo>
                  <a:lnTo>
                    <a:pt x="43941" y="1013332"/>
                  </a:lnTo>
                  <a:lnTo>
                    <a:pt x="43941" y="1012570"/>
                  </a:lnTo>
                  <a:lnTo>
                    <a:pt x="43179" y="1012570"/>
                  </a:lnTo>
                  <a:lnTo>
                    <a:pt x="43179" y="1011808"/>
                  </a:lnTo>
                  <a:lnTo>
                    <a:pt x="42417" y="1011808"/>
                  </a:lnTo>
                  <a:lnTo>
                    <a:pt x="42417" y="1011046"/>
                  </a:lnTo>
                  <a:lnTo>
                    <a:pt x="41655" y="1011046"/>
                  </a:lnTo>
                  <a:lnTo>
                    <a:pt x="41655" y="1010285"/>
                  </a:lnTo>
                  <a:lnTo>
                    <a:pt x="41020" y="1010285"/>
                  </a:lnTo>
                  <a:lnTo>
                    <a:pt x="41020" y="1009650"/>
                  </a:lnTo>
                  <a:lnTo>
                    <a:pt x="39496" y="1009650"/>
                  </a:lnTo>
                  <a:lnTo>
                    <a:pt x="39496" y="1008888"/>
                  </a:lnTo>
                  <a:lnTo>
                    <a:pt x="38734" y="1008888"/>
                  </a:lnTo>
                  <a:lnTo>
                    <a:pt x="38734" y="1008126"/>
                  </a:lnTo>
                  <a:lnTo>
                    <a:pt x="37972" y="1008126"/>
                  </a:lnTo>
                  <a:lnTo>
                    <a:pt x="37972" y="1007363"/>
                  </a:lnTo>
                  <a:lnTo>
                    <a:pt x="37211" y="1007363"/>
                  </a:lnTo>
                  <a:lnTo>
                    <a:pt x="37211" y="1006601"/>
                  </a:lnTo>
                  <a:lnTo>
                    <a:pt x="36449" y="1006601"/>
                  </a:lnTo>
                  <a:lnTo>
                    <a:pt x="36449" y="1005839"/>
                  </a:lnTo>
                  <a:lnTo>
                    <a:pt x="35687" y="1005839"/>
                  </a:lnTo>
                  <a:lnTo>
                    <a:pt x="35687" y="1005077"/>
                  </a:lnTo>
                  <a:lnTo>
                    <a:pt x="35051" y="1005077"/>
                  </a:lnTo>
                  <a:lnTo>
                    <a:pt x="35051" y="1004315"/>
                  </a:lnTo>
                  <a:lnTo>
                    <a:pt x="34289" y="1004315"/>
                  </a:lnTo>
                  <a:lnTo>
                    <a:pt x="34289" y="1003681"/>
                  </a:lnTo>
                  <a:lnTo>
                    <a:pt x="32765" y="1003681"/>
                  </a:lnTo>
                  <a:lnTo>
                    <a:pt x="32765" y="1002919"/>
                  </a:lnTo>
                  <a:lnTo>
                    <a:pt x="32003" y="1002919"/>
                  </a:lnTo>
                  <a:lnTo>
                    <a:pt x="32003" y="1002157"/>
                  </a:lnTo>
                  <a:lnTo>
                    <a:pt x="31241" y="1002157"/>
                  </a:lnTo>
                  <a:lnTo>
                    <a:pt x="31241" y="1001394"/>
                  </a:lnTo>
                  <a:lnTo>
                    <a:pt x="30479" y="1001394"/>
                  </a:lnTo>
                  <a:lnTo>
                    <a:pt x="30479" y="1000632"/>
                  </a:lnTo>
                  <a:lnTo>
                    <a:pt x="29844" y="1000632"/>
                  </a:lnTo>
                  <a:lnTo>
                    <a:pt x="29844" y="999870"/>
                  </a:lnTo>
                  <a:lnTo>
                    <a:pt x="29082" y="999870"/>
                  </a:lnTo>
                  <a:lnTo>
                    <a:pt x="29082" y="999108"/>
                  </a:lnTo>
                  <a:lnTo>
                    <a:pt x="28320" y="999108"/>
                  </a:lnTo>
                  <a:lnTo>
                    <a:pt x="28320" y="997712"/>
                  </a:lnTo>
                  <a:lnTo>
                    <a:pt x="27558" y="997712"/>
                  </a:lnTo>
                  <a:lnTo>
                    <a:pt x="27558" y="996950"/>
                  </a:lnTo>
                  <a:lnTo>
                    <a:pt x="26796" y="996950"/>
                  </a:lnTo>
                  <a:lnTo>
                    <a:pt x="26796" y="996188"/>
                  </a:lnTo>
                  <a:lnTo>
                    <a:pt x="26034" y="996188"/>
                  </a:lnTo>
                  <a:lnTo>
                    <a:pt x="26034" y="995426"/>
                  </a:lnTo>
                  <a:lnTo>
                    <a:pt x="25272" y="995426"/>
                  </a:lnTo>
                  <a:lnTo>
                    <a:pt x="25272" y="994663"/>
                  </a:lnTo>
                  <a:lnTo>
                    <a:pt x="24637" y="994663"/>
                  </a:lnTo>
                  <a:lnTo>
                    <a:pt x="24637" y="993901"/>
                  </a:lnTo>
                  <a:lnTo>
                    <a:pt x="23875" y="993901"/>
                  </a:lnTo>
                  <a:lnTo>
                    <a:pt x="23875" y="993267"/>
                  </a:lnTo>
                  <a:lnTo>
                    <a:pt x="23113" y="993267"/>
                  </a:lnTo>
                  <a:lnTo>
                    <a:pt x="23113" y="991743"/>
                  </a:lnTo>
                  <a:lnTo>
                    <a:pt x="22351" y="991743"/>
                  </a:lnTo>
                  <a:lnTo>
                    <a:pt x="22351" y="990981"/>
                  </a:lnTo>
                  <a:lnTo>
                    <a:pt x="21589" y="990981"/>
                  </a:lnTo>
                  <a:lnTo>
                    <a:pt x="21589" y="990219"/>
                  </a:lnTo>
                  <a:lnTo>
                    <a:pt x="20827" y="990219"/>
                  </a:lnTo>
                  <a:lnTo>
                    <a:pt x="20827" y="989457"/>
                  </a:lnTo>
                  <a:lnTo>
                    <a:pt x="20065" y="989457"/>
                  </a:lnTo>
                  <a:lnTo>
                    <a:pt x="20065" y="988060"/>
                  </a:lnTo>
                  <a:lnTo>
                    <a:pt x="19430" y="988060"/>
                  </a:lnTo>
                  <a:lnTo>
                    <a:pt x="19430" y="987298"/>
                  </a:lnTo>
                  <a:lnTo>
                    <a:pt x="18668" y="987298"/>
                  </a:lnTo>
                  <a:lnTo>
                    <a:pt x="18668" y="986536"/>
                  </a:lnTo>
                  <a:lnTo>
                    <a:pt x="17906" y="986536"/>
                  </a:lnTo>
                  <a:lnTo>
                    <a:pt x="17906" y="985012"/>
                  </a:lnTo>
                  <a:lnTo>
                    <a:pt x="17144" y="985012"/>
                  </a:lnTo>
                  <a:lnTo>
                    <a:pt x="17144" y="984250"/>
                  </a:lnTo>
                  <a:lnTo>
                    <a:pt x="16382" y="984250"/>
                  </a:lnTo>
                  <a:lnTo>
                    <a:pt x="16382" y="982852"/>
                  </a:lnTo>
                  <a:lnTo>
                    <a:pt x="15620" y="982852"/>
                  </a:lnTo>
                  <a:lnTo>
                    <a:pt x="15620" y="982090"/>
                  </a:lnTo>
                  <a:lnTo>
                    <a:pt x="14858" y="982090"/>
                  </a:lnTo>
                  <a:lnTo>
                    <a:pt x="14858" y="980567"/>
                  </a:lnTo>
                  <a:lnTo>
                    <a:pt x="14224" y="980567"/>
                  </a:lnTo>
                  <a:lnTo>
                    <a:pt x="14224" y="979043"/>
                  </a:lnTo>
                  <a:lnTo>
                    <a:pt x="13462" y="979043"/>
                  </a:lnTo>
                  <a:lnTo>
                    <a:pt x="13462" y="978281"/>
                  </a:lnTo>
                  <a:lnTo>
                    <a:pt x="12700" y="978281"/>
                  </a:lnTo>
                  <a:lnTo>
                    <a:pt x="12700" y="976883"/>
                  </a:lnTo>
                  <a:lnTo>
                    <a:pt x="11937" y="976883"/>
                  </a:lnTo>
                  <a:lnTo>
                    <a:pt x="11937" y="975360"/>
                  </a:lnTo>
                  <a:lnTo>
                    <a:pt x="11175" y="975360"/>
                  </a:lnTo>
                  <a:lnTo>
                    <a:pt x="11175" y="974598"/>
                  </a:lnTo>
                  <a:lnTo>
                    <a:pt x="10413" y="974598"/>
                  </a:lnTo>
                  <a:lnTo>
                    <a:pt x="10413" y="973074"/>
                  </a:lnTo>
                  <a:lnTo>
                    <a:pt x="9651" y="973074"/>
                  </a:lnTo>
                  <a:lnTo>
                    <a:pt x="9651" y="971676"/>
                  </a:lnTo>
                  <a:lnTo>
                    <a:pt x="9016" y="971676"/>
                  </a:lnTo>
                  <a:lnTo>
                    <a:pt x="9016" y="970152"/>
                  </a:lnTo>
                  <a:lnTo>
                    <a:pt x="8254" y="970152"/>
                  </a:lnTo>
                  <a:lnTo>
                    <a:pt x="8254" y="967867"/>
                  </a:lnTo>
                  <a:lnTo>
                    <a:pt x="7492" y="967867"/>
                  </a:lnTo>
                  <a:lnTo>
                    <a:pt x="7492" y="966469"/>
                  </a:lnTo>
                  <a:lnTo>
                    <a:pt x="6730" y="966469"/>
                  </a:lnTo>
                  <a:lnTo>
                    <a:pt x="6730" y="964945"/>
                  </a:lnTo>
                  <a:lnTo>
                    <a:pt x="5968" y="964945"/>
                  </a:lnTo>
                  <a:lnTo>
                    <a:pt x="5968" y="963421"/>
                  </a:lnTo>
                  <a:lnTo>
                    <a:pt x="5206" y="963421"/>
                  </a:lnTo>
                  <a:lnTo>
                    <a:pt x="5206" y="961263"/>
                  </a:lnTo>
                  <a:lnTo>
                    <a:pt x="4444" y="961263"/>
                  </a:lnTo>
                  <a:lnTo>
                    <a:pt x="4444" y="958976"/>
                  </a:lnTo>
                  <a:lnTo>
                    <a:pt x="3809" y="958976"/>
                  </a:lnTo>
                  <a:lnTo>
                    <a:pt x="3809" y="956690"/>
                  </a:lnTo>
                  <a:lnTo>
                    <a:pt x="3047" y="956690"/>
                  </a:lnTo>
                  <a:lnTo>
                    <a:pt x="3047" y="953769"/>
                  </a:lnTo>
                  <a:lnTo>
                    <a:pt x="2286" y="953769"/>
                  </a:lnTo>
                  <a:lnTo>
                    <a:pt x="2286" y="950087"/>
                  </a:lnTo>
                  <a:lnTo>
                    <a:pt x="1524" y="950087"/>
                  </a:lnTo>
                  <a:lnTo>
                    <a:pt x="1524" y="947038"/>
                  </a:lnTo>
                  <a:lnTo>
                    <a:pt x="762" y="947038"/>
                  </a:lnTo>
                  <a:lnTo>
                    <a:pt x="762" y="941069"/>
                  </a:lnTo>
                  <a:lnTo>
                    <a:pt x="0" y="941069"/>
                  </a:lnTo>
                  <a:lnTo>
                    <a:pt x="0" y="912876"/>
                  </a:lnTo>
                  <a:lnTo>
                    <a:pt x="762" y="912876"/>
                  </a:lnTo>
                  <a:lnTo>
                    <a:pt x="762" y="906907"/>
                  </a:lnTo>
                  <a:lnTo>
                    <a:pt x="1524" y="906907"/>
                  </a:lnTo>
                  <a:lnTo>
                    <a:pt x="1524" y="901700"/>
                  </a:lnTo>
                  <a:lnTo>
                    <a:pt x="2286" y="901700"/>
                  </a:lnTo>
                  <a:lnTo>
                    <a:pt x="2286" y="898017"/>
                  </a:lnTo>
                  <a:lnTo>
                    <a:pt x="3047" y="898017"/>
                  </a:lnTo>
                  <a:lnTo>
                    <a:pt x="3047" y="894969"/>
                  </a:lnTo>
                  <a:lnTo>
                    <a:pt x="3809" y="894969"/>
                  </a:lnTo>
                  <a:lnTo>
                    <a:pt x="3809" y="892810"/>
                  </a:lnTo>
                  <a:lnTo>
                    <a:pt x="4444" y="892810"/>
                  </a:lnTo>
                  <a:lnTo>
                    <a:pt x="4444" y="889762"/>
                  </a:lnTo>
                  <a:lnTo>
                    <a:pt x="5206" y="889762"/>
                  </a:lnTo>
                  <a:lnTo>
                    <a:pt x="5206" y="887602"/>
                  </a:lnTo>
                  <a:lnTo>
                    <a:pt x="5968" y="887602"/>
                  </a:lnTo>
                  <a:lnTo>
                    <a:pt x="5968" y="885317"/>
                  </a:lnTo>
                  <a:lnTo>
                    <a:pt x="6730" y="885317"/>
                  </a:lnTo>
                  <a:lnTo>
                    <a:pt x="6730" y="883793"/>
                  </a:lnTo>
                  <a:lnTo>
                    <a:pt x="7492" y="883793"/>
                  </a:lnTo>
                  <a:lnTo>
                    <a:pt x="7492" y="881633"/>
                  </a:lnTo>
                  <a:lnTo>
                    <a:pt x="8254" y="881633"/>
                  </a:lnTo>
                  <a:lnTo>
                    <a:pt x="8254" y="880110"/>
                  </a:lnTo>
                  <a:lnTo>
                    <a:pt x="9016" y="880110"/>
                  </a:lnTo>
                  <a:lnTo>
                    <a:pt x="9016" y="878586"/>
                  </a:lnTo>
                  <a:lnTo>
                    <a:pt x="9651" y="878586"/>
                  </a:lnTo>
                  <a:lnTo>
                    <a:pt x="9651" y="877188"/>
                  </a:lnTo>
                  <a:lnTo>
                    <a:pt x="10413" y="877188"/>
                  </a:lnTo>
                  <a:lnTo>
                    <a:pt x="10413" y="875664"/>
                  </a:lnTo>
                  <a:lnTo>
                    <a:pt x="11175" y="875664"/>
                  </a:lnTo>
                  <a:lnTo>
                    <a:pt x="11175" y="874140"/>
                  </a:lnTo>
                  <a:lnTo>
                    <a:pt x="11937" y="874140"/>
                  </a:lnTo>
                  <a:lnTo>
                    <a:pt x="11937" y="872617"/>
                  </a:lnTo>
                  <a:lnTo>
                    <a:pt x="12700" y="872617"/>
                  </a:lnTo>
                  <a:lnTo>
                    <a:pt x="12700" y="871219"/>
                  </a:lnTo>
                  <a:lnTo>
                    <a:pt x="13462" y="871219"/>
                  </a:lnTo>
                  <a:lnTo>
                    <a:pt x="13462" y="869695"/>
                  </a:lnTo>
                  <a:lnTo>
                    <a:pt x="14224" y="869695"/>
                  </a:lnTo>
                  <a:lnTo>
                    <a:pt x="14224" y="868933"/>
                  </a:lnTo>
                  <a:lnTo>
                    <a:pt x="14858" y="868933"/>
                  </a:lnTo>
                  <a:lnTo>
                    <a:pt x="14858" y="867410"/>
                  </a:lnTo>
                  <a:lnTo>
                    <a:pt x="15620" y="867410"/>
                  </a:lnTo>
                  <a:lnTo>
                    <a:pt x="15620" y="866013"/>
                  </a:lnTo>
                  <a:lnTo>
                    <a:pt x="16382" y="866013"/>
                  </a:lnTo>
                  <a:lnTo>
                    <a:pt x="16382" y="865251"/>
                  </a:lnTo>
                  <a:lnTo>
                    <a:pt x="17144" y="865251"/>
                  </a:lnTo>
                  <a:lnTo>
                    <a:pt x="17144" y="863726"/>
                  </a:lnTo>
                  <a:lnTo>
                    <a:pt x="17906" y="863726"/>
                  </a:lnTo>
                  <a:lnTo>
                    <a:pt x="17906" y="862964"/>
                  </a:lnTo>
                  <a:lnTo>
                    <a:pt x="18668" y="862964"/>
                  </a:lnTo>
                  <a:lnTo>
                    <a:pt x="18668" y="862202"/>
                  </a:lnTo>
                  <a:lnTo>
                    <a:pt x="19430" y="862202"/>
                  </a:lnTo>
                  <a:lnTo>
                    <a:pt x="19430" y="860806"/>
                  </a:lnTo>
                  <a:lnTo>
                    <a:pt x="20065" y="860806"/>
                  </a:lnTo>
                  <a:lnTo>
                    <a:pt x="20065" y="860044"/>
                  </a:lnTo>
                  <a:lnTo>
                    <a:pt x="20827" y="860044"/>
                  </a:lnTo>
                  <a:lnTo>
                    <a:pt x="20827" y="859282"/>
                  </a:lnTo>
                  <a:lnTo>
                    <a:pt x="21589" y="859282"/>
                  </a:lnTo>
                  <a:lnTo>
                    <a:pt x="21589" y="857757"/>
                  </a:lnTo>
                  <a:lnTo>
                    <a:pt x="22351" y="857757"/>
                  </a:lnTo>
                  <a:lnTo>
                    <a:pt x="22351" y="856995"/>
                  </a:lnTo>
                  <a:lnTo>
                    <a:pt x="23113" y="856995"/>
                  </a:lnTo>
                  <a:lnTo>
                    <a:pt x="23113" y="856233"/>
                  </a:lnTo>
                  <a:lnTo>
                    <a:pt x="23875" y="856233"/>
                  </a:lnTo>
                  <a:lnTo>
                    <a:pt x="23875" y="855599"/>
                  </a:lnTo>
                  <a:lnTo>
                    <a:pt x="24637" y="855599"/>
                  </a:lnTo>
                  <a:lnTo>
                    <a:pt x="24637" y="854837"/>
                  </a:lnTo>
                  <a:lnTo>
                    <a:pt x="25272" y="854837"/>
                  </a:lnTo>
                  <a:lnTo>
                    <a:pt x="25272" y="853313"/>
                  </a:lnTo>
                  <a:lnTo>
                    <a:pt x="26034" y="853313"/>
                  </a:lnTo>
                  <a:lnTo>
                    <a:pt x="26034" y="852551"/>
                  </a:lnTo>
                  <a:lnTo>
                    <a:pt x="26796" y="852551"/>
                  </a:lnTo>
                  <a:lnTo>
                    <a:pt x="26796" y="851788"/>
                  </a:lnTo>
                  <a:lnTo>
                    <a:pt x="27558" y="851788"/>
                  </a:lnTo>
                  <a:lnTo>
                    <a:pt x="27558" y="851026"/>
                  </a:lnTo>
                  <a:lnTo>
                    <a:pt x="28320" y="851026"/>
                  </a:lnTo>
                  <a:lnTo>
                    <a:pt x="28320" y="850392"/>
                  </a:lnTo>
                  <a:lnTo>
                    <a:pt x="29082" y="850392"/>
                  </a:lnTo>
                  <a:lnTo>
                    <a:pt x="29082" y="849630"/>
                  </a:lnTo>
                  <a:lnTo>
                    <a:pt x="29844" y="849630"/>
                  </a:lnTo>
                  <a:lnTo>
                    <a:pt x="29844" y="848868"/>
                  </a:lnTo>
                  <a:lnTo>
                    <a:pt x="30479" y="848868"/>
                  </a:lnTo>
                  <a:lnTo>
                    <a:pt x="30479" y="848106"/>
                  </a:lnTo>
                  <a:lnTo>
                    <a:pt x="31241" y="848106"/>
                  </a:lnTo>
                  <a:lnTo>
                    <a:pt x="31241" y="847344"/>
                  </a:lnTo>
                  <a:lnTo>
                    <a:pt x="32003" y="847344"/>
                  </a:lnTo>
                  <a:lnTo>
                    <a:pt x="32003" y="846582"/>
                  </a:lnTo>
                  <a:lnTo>
                    <a:pt x="32765" y="846582"/>
                  </a:lnTo>
                  <a:lnTo>
                    <a:pt x="32765" y="845819"/>
                  </a:lnTo>
                  <a:lnTo>
                    <a:pt x="33527" y="845819"/>
                  </a:lnTo>
                  <a:lnTo>
                    <a:pt x="33527" y="845185"/>
                  </a:lnTo>
                  <a:lnTo>
                    <a:pt x="34289" y="845185"/>
                  </a:lnTo>
                  <a:lnTo>
                    <a:pt x="34289" y="844423"/>
                  </a:lnTo>
                  <a:lnTo>
                    <a:pt x="35051" y="844423"/>
                  </a:lnTo>
                  <a:lnTo>
                    <a:pt x="35051" y="843661"/>
                  </a:lnTo>
                  <a:lnTo>
                    <a:pt x="35687" y="843661"/>
                  </a:lnTo>
                  <a:lnTo>
                    <a:pt x="35687" y="842899"/>
                  </a:lnTo>
                  <a:lnTo>
                    <a:pt x="37211" y="842899"/>
                  </a:lnTo>
                  <a:lnTo>
                    <a:pt x="37211" y="842137"/>
                  </a:lnTo>
                  <a:lnTo>
                    <a:pt x="37972" y="842137"/>
                  </a:lnTo>
                  <a:lnTo>
                    <a:pt x="37972" y="841375"/>
                  </a:lnTo>
                  <a:lnTo>
                    <a:pt x="38734" y="841375"/>
                  </a:lnTo>
                  <a:lnTo>
                    <a:pt x="38734" y="840613"/>
                  </a:lnTo>
                  <a:lnTo>
                    <a:pt x="39496" y="840613"/>
                  </a:lnTo>
                  <a:lnTo>
                    <a:pt x="39496" y="839977"/>
                  </a:lnTo>
                  <a:lnTo>
                    <a:pt x="41020" y="839977"/>
                  </a:lnTo>
                  <a:lnTo>
                    <a:pt x="41020" y="839215"/>
                  </a:lnTo>
                  <a:lnTo>
                    <a:pt x="41655" y="839215"/>
                  </a:lnTo>
                  <a:lnTo>
                    <a:pt x="41655" y="838454"/>
                  </a:lnTo>
                  <a:lnTo>
                    <a:pt x="42417" y="838454"/>
                  </a:lnTo>
                  <a:lnTo>
                    <a:pt x="42417" y="837692"/>
                  </a:lnTo>
                  <a:lnTo>
                    <a:pt x="43941" y="837692"/>
                  </a:lnTo>
                  <a:lnTo>
                    <a:pt x="43941" y="836930"/>
                  </a:lnTo>
                  <a:lnTo>
                    <a:pt x="44703" y="836930"/>
                  </a:lnTo>
                  <a:lnTo>
                    <a:pt x="44703" y="836168"/>
                  </a:lnTo>
                  <a:lnTo>
                    <a:pt x="46227" y="836168"/>
                  </a:lnTo>
                  <a:lnTo>
                    <a:pt x="46227" y="835406"/>
                  </a:lnTo>
                  <a:lnTo>
                    <a:pt x="46862" y="835406"/>
                  </a:lnTo>
                  <a:lnTo>
                    <a:pt x="46862" y="834770"/>
                  </a:lnTo>
                  <a:lnTo>
                    <a:pt x="48387" y="834770"/>
                  </a:lnTo>
                  <a:lnTo>
                    <a:pt x="48387" y="834008"/>
                  </a:lnTo>
                  <a:lnTo>
                    <a:pt x="49911" y="834008"/>
                  </a:lnTo>
                  <a:lnTo>
                    <a:pt x="49911" y="833246"/>
                  </a:lnTo>
                  <a:lnTo>
                    <a:pt x="50672" y="833246"/>
                  </a:lnTo>
                  <a:lnTo>
                    <a:pt x="50672" y="832485"/>
                  </a:lnTo>
                  <a:lnTo>
                    <a:pt x="52069" y="832485"/>
                  </a:lnTo>
                  <a:lnTo>
                    <a:pt x="52069" y="831723"/>
                  </a:lnTo>
                  <a:lnTo>
                    <a:pt x="53593" y="831723"/>
                  </a:lnTo>
                  <a:lnTo>
                    <a:pt x="53593" y="830961"/>
                  </a:lnTo>
                  <a:lnTo>
                    <a:pt x="54355" y="830961"/>
                  </a:lnTo>
                  <a:lnTo>
                    <a:pt x="54355" y="830199"/>
                  </a:lnTo>
                  <a:lnTo>
                    <a:pt x="55879" y="830199"/>
                  </a:lnTo>
                  <a:lnTo>
                    <a:pt x="55879" y="829563"/>
                  </a:lnTo>
                  <a:lnTo>
                    <a:pt x="57276" y="829563"/>
                  </a:lnTo>
                  <a:lnTo>
                    <a:pt x="57276" y="828801"/>
                  </a:lnTo>
                  <a:lnTo>
                    <a:pt x="58800" y="828801"/>
                  </a:lnTo>
                  <a:lnTo>
                    <a:pt x="58800" y="828039"/>
                  </a:lnTo>
                  <a:lnTo>
                    <a:pt x="60325" y="828039"/>
                  </a:lnTo>
                  <a:lnTo>
                    <a:pt x="60325" y="827277"/>
                  </a:lnTo>
                  <a:lnTo>
                    <a:pt x="61849" y="827277"/>
                  </a:lnTo>
                  <a:lnTo>
                    <a:pt x="61849" y="826515"/>
                  </a:lnTo>
                  <a:lnTo>
                    <a:pt x="63245" y="826515"/>
                  </a:lnTo>
                  <a:lnTo>
                    <a:pt x="63245" y="825754"/>
                  </a:lnTo>
                  <a:lnTo>
                    <a:pt x="65531" y="825754"/>
                  </a:lnTo>
                  <a:lnTo>
                    <a:pt x="65531" y="824992"/>
                  </a:lnTo>
                  <a:lnTo>
                    <a:pt x="67055" y="824992"/>
                  </a:lnTo>
                  <a:lnTo>
                    <a:pt x="67055" y="824357"/>
                  </a:lnTo>
                  <a:lnTo>
                    <a:pt x="69214" y="824357"/>
                  </a:lnTo>
                  <a:lnTo>
                    <a:pt x="69214" y="823594"/>
                  </a:lnTo>
                  <a:lnTo>
                    <a:pt x="70738" y="823594"/>
                  </a:lnTo>
                  <a:lnTo>
                    <a:pt x="70738" y="822832"/>
                  </a:lnTo>
                  <a:lnTo>
                    <a:pt x="72897" y="822832"/>
                  </a:lnTo>
                  <a:lnTo>
                    <a:pt x="72897" y="822070"/>
                  </a:lnTo>
                  <a:lnTo>
                    <a:pt x="75183" y="822070"/>
                  </a:lnTo>
                  <a:lnTo>
                    <a:pt x="75183" y="821308"/>
                  </a:lnTo>
                  <a:lnTo>
                    <a:pt x="77469" y="821308"/>
                  </a:lnTo>
                  <a:lnTo>
                    <a:pt x="77469" y="820546"/>
                  </a:lnTo>
                  <a:lnTo>
                    <a:pt x="79628" y="820546"/>
                  </a:lnTo>
                  <a:lnTo>
                    <a:pt x="79628" y="819785"/>
                  </a:lnTo>
                  <a:lnTo>
                    <a:pt x="81914" y="819785"/>
                  </a:lnTo>
                  <a:lnTo>
                    <a:pt x="81914" y="819150"/>
                  </a:lnTo>
                  <a:lnTo>
                    <a:pt x="84836" y="819150"/>
                  </a:lnTo>
                  <a:lnTo>
                    <a:pt x="84836" y="818388"/>
                  </a:lnTo>
                  <a:lnTo>
                    <a:pt x="87883" y="818388"/>
                  </a:lnTo>
                  <a:lnTo>
                    <a:pt x="87883" y="817626"/>
                  </a:lnTo>
                  <a:lnTo>
                    <a:pt x="90804" y="817626"/>
                  </a:lnTo>
                  <a:lnTo>
                    <a:pt x="90804" y="816863"/>
                  </a:lnTo>
                  <a:lnTo>
                    <a:pt x="94487" y="816863"/>
                  </a:lnTo>
                  <a:lnTo>
                    <a:pt x="94487" y="816101"/>
                  </a:lnTo>
                  <a:lnTo>
                    <a:pt x="99059" y="816101"/>
                  </a:lnTo>
                  <a:lnTo>
                    <a:pt x="99059" y="815339"/>
                  </a:lnTo>
                  <a:lnTo>
                    <a:pt x="104901" y="815339"/>
                  </a:lnTo>
                  <a:lnTo>
                    <a:pt x="104901" y="814577"/>
                  </a:lnTo>
                  <a:lnTo>
                    <a:pt x="118363" y="814577"/>
                  </a:lnTo>
                  <a:lnTo>
                    <a:pt x="118363" y="813815"/>
                  </a:lnTo>
                  <a:lnTo>
                    <a:pt x="133222" y="813815"/>
                  </a:lnTo>
                  <a:lnTo>
                    <a:pt x="133222" y="814577"/>
                  </a:lnTo>
                  <a:lnTo>
                    <a:pt x="143637" y="814577"/>
                  </a:lnTo>
                  <a:lnTo>
                    <a:pt x="143637" y="815339"/>
                  </a:lnTo>
                  <a:lnTo>
                    <a:pt x="148843" y="815339"/>
                  </a:lnTo>
                  <a:lnTo>
                    <a:pt x="148843" y="816101"/>
                  </a:lnTo>
                  <a:lnTo>
                    <a:pt x="153288" y="816101"/>
                  </a:lnTo>
                  <a:lnTo>
                    <a:pt x="153288" y="816863"/>
                  </a:lnTo>
                  <a:lnTo>
                    <a:pt x="157733" y="816863"/>
                  </a:lnTo>
                  <a:lnTo>
                    <a:pt x="157733" y="817626"/>
                  </a:lnTo>
                  <a:lnTo>
                    <a:pt x="160781" y="817626"/>
                  </a:lnTo>
                  <a:lnTo>
                    <a:pt x="160781" y="818388"/>
                  </a:lnTo>
                  <a:lnTo>
                    <a:pt x="163702" y="818388"/>
                  </a:lnTo>
                  <a:lnTo>
                    <a:pt x="163702" y="819150"/>
                  </a:lnTo>
                  <a:lnTo>
                    <a:pt x="166750" y="819150"/>
                  </a:lnTo>
                  <a:lnTo>
                    <a:pt x="166750" y="819785"/>
                  </a:lnTo>
                  <a:lnTo>
                    <a:pt x="168909" y="819785"/>
                  </a:lnTo>
                  <a:lnTo>
                    <a:pt x="168909" y="820546"/>
                  </a:lnTo>
                  <a:lnTo>
                    <a:pt x="171195" y="820546"/>
                  </a:lnTo>
                  <a:lnTo>
                    <a:pt x="171195" y="821308"/>
                  </a:lnTo>
                  <a:lnTo>
                    <a:pt x="173354" y="821308"/>
                  </a:lnTo>
                  <a:lnTo>
                    <a:pt x="173354" y="822070"/>
                  </a:lnTo>
                  <a:lnTo>
                    <a:pt x="175640" y="822070"/>
                  </a:lnTo>
                  <a:lnTo>
                    <a:pt x="175640" y="822832"/>
                  </a:lnTo>
                  <a:lnTo>
                    <a:pt x="177926" y="822832"/>
                  </a:lnTo>
                  <a:lnTo>
                    <a:pt x="177926" y="823594"/>
                  </a:lnTo>
                  <a:lnTo>
                    <a:pt x="179324" y="823594"/>
                  </a:lnTo>
                  <a:lnTo>
                    <a:pt x="179324" y="824357"/>
                  </a:lnTo>
                  <a:lnTo>
                    <a:pt x="181609" y="824357"/>
                  </a:lnTo>
                  <a:lnTo>
                    <a:pt x="181609" y="824992"/>
                  </a:lnTo>
                  <a:lnTo>
                    <a:pt x="183133" y="824992"/>
                  </a:lnTo>
                  <a:lnTo>
                    <a:pt x="183133" y="825754"/>
                  </a:lnTo>
                  <a:lnTo>
                    <a:pt x="184530" y="825754"/>
                  </a:lnTo>
                  <a:lnTo>
                    <a:pt x="184530" y="826515"/>
                  </a:lnTo>
                  <a:lnTo>
                    <a:pt x="186816" y="826515"/>
                  </a:lnTo>
                  <a:lnTo>
                    <a:pt x="186816" y="827277"/>
                  </a:lnTo>
                  <a:lnTo>
                    <a:pt x="188340" y="827277"/>
                  </a:lnTo>
                  <a:lnTo>
                    <a:pt x="188340" y="828039"/>
                  </a:lnTo>
                  <a:lnTo>
                    <a:pt x="189737" y="828039"/>
                  </a:lnTo>
                  <a:lnTo>
                    <a:pt x="189737" y="828801"/>
                  </a:lnTo>
                  <a:lnTo>
                    <a:pt x="191262" y="828801"/>
                  </a:lnTo>
                  <a:lnTo>
                    <a:pt x="191262" y="829563"/>
                  </a:lnTo>
                  <a:lnTo>
                    <a:pt x="192786" y="829563"/>
                  </a:lnTo>
                  <a:lnTo>
                    <a:pt x="192786" y="830199"/>
                  </a:lnTo>
                  <a:lnTo>
                    <a:pt x="194309" y="830199"/>
                  </a:lnTo>
                  <a:lnTo>
                    <a:pt x="194309" y="830961"/>
                  </a:lnTo>
                  <a:lnTo>
                    <a:pt x="194944" y="830961"/>
                  </a:lnTo>
                  <a:lnTo>
                    <a:pt x="194944" y="831723"/>
                  </a:lnTo>
                  <a:lnTo>
                    <a:pt x="196468" y="831723"/>
                  </a:lnTo>
                  <a:lnTo>
                    <a:pt x="196468" y="832485"/>
                  </a:lnTo>
                  <a:lnTo>
                    <a:pt x="197992" y="832485"/>
                  </a:lnTo>
                  <a:lnTo>
                    <a:pt x="197992" y="833246"/>
                  </a:lnTo>
                  <a:lnTo>
                    <a:pt x="198754" y="833246"/>
                  </a:lnTo>
                  <a:lnTo>
                    <a:pt x="198754" y="834008"/>
                  </a:lnTo>
                  <a:lnTo>
                    <a:pt x="200151" y="834008"/>
                  </a:lnTo>
                  <a:lnTo>
                    <a:pt x="200151" y="834770"/>
                  </a:lnTo>
                  <a:lnTo>
                    <a:pt x="201675" y="834770"/>
                  </a:lnTo>
                  <a:lnTo>
                    <a:pt x="201675" y="835406"/>
                  </a:lnTo>
                  <a:lnTo>
                    <a:pt x="202437" y="835406"/>
                  </a:lnTo>
                  <a:lnTo>
                    <a:pt x="202437" y="836168"/>
                  </a:lnTo>
                  <a:lnTo>
                    <a:pt x="203962" y="836168"/>
                  </a:lnTo>
                  <a:lnTo>
                    <a:pt x="203962" y="836930"/>
                  </a:lnTo>
                  <a:lnTo>
                    <a:pt x="204723" y="836930"/>
                  </a:lnTo>
                  <a:lnTo>
                    <a:pt x="204723" y="837692"/>
                  </a:lnTo>
                  <a:lnTo>
                    <a:pt x="206120" y="837692"/>
                  </a:lnTo>
                  <a:lnTo>
                    <a:pt x="206120" y="838454"/>
                  </a:lnTo>
                  <a:lnTo>
                    <a:pt x="206883" y="838454"/>
                  </a:lnTo>
                  <a:lnTo>
                    <a:pt x="206883" y="839215"/>
                  </a:lnTo>
                  <a:lnTo>
                    <a:pt x="207644" y="839215"/>
                  </a:lnTo>
                  <a:lnTo>
                    <a:pt x="207644" y="839977"/>
                  </a:lnTo>
                  <a:lnTo>
                    <a:pt x="209168" y="839977"/>
                  </a:lnTo>
                  <a:lnTo>
                    <a:pt x="209168" y="840613"/>
                  </a:lnTo>
                  <a:lnTo>
                    <a:pt x="209931" y="840613"/>
                  </a:lnTo>
                  <a:lnTo>
                    <a:pt x="209931" y="841375"/>
                  </a:lnTo>
                  <a:lnTo>
                    <a:pt x="210565" y="841375"/>
                  </a:lnTo>
                  <a:lnTo>
                    <a:pt x="210565" y="842137"/>
                  </a:lnTo>
                  <a:lnTo>
                    <a:pt x="212089" y="842137"/>
                  </a:lnTo>
                  <a:lnTo>
                    <a:pt x="212089" y="842899"/>
                  </a:lnTo>
                  <a:lnTo>
                    <a:pt x="212851" y="842899"/>
                  </a:lnTo>
                  <a:lnTo>
                    <a:pt x="212851" y="843661"/>
                  </a:lnTo>
                  <a:lnTo>
                    <a:pt x="213613" y="843661"/>
                  </a:lnTo>
                  <a:lnTo>
                    <a:pt x="213613" y="844423"/>
                  </a:lnTo>
                  <a:lnTo>
                    <a:pt x="214375" y="844423"/>
                  </a:lnTo>
                  <a:lnTo>
                    <a:pt x="214375" y="845185"/>
                  </a:lnTo>
                  <a:lnTo>
                    <a:pt x="215137" y="845185"/>
                  </a:lnTo>
                  <a:lnTo>
                    <a:pt x="215137" y="845819"/>
                  </a:lnTo>
                  <a:lnTo>
                    <a:pt x="215772" y="845819"/>
                  </a:lnTo>
                  <a:lnTo>
                    <a:pt x="215772" y="846582"/>
                  </a:lnTo>
                  <a:lnTo>
                    <a:pt x="217296" y="846582"/>
                  </a:lnTo>
                  <a:lnTo>
                    <a:pt x="217296" y="847344"/>
                  </a:lnTo>
                  <a:lnTo>
                    <a:pt x="218059" y="847344"/>
                  </a:lnTo>
                  <a:lnTo>
                    <a:pt x="218059" y="848106"/>
                  </a:lnTo>
                  <a:lnTo>
                    <a:pt x="218820" y="848106"/>
                  </a:lnTo>
                  <a:lnTo>
                    <a:pt x="218820" y="848868"/>
                  </a:lnTo>
                  <a:lnTo>
                    <a:pt x="219583" y="848868"/>
                  </a:lnTo>
                  <a:lnTo>
                    <a:pt x="219583" y="849630"/>
                  </a:lnTo>
                  <a:lnTo>
                    <a:pt x="220344" y="849630"/>
                  </a:lnTo>
                  <a:lnTo>
                    <a:pt x="220344" y="850392"/>
                  </a:lnTo>
                  <a:lnTo>
                    <a:pt x="220980" y="850392"/>
                  </a:lnTo>
                  <a:lnTo>
                    <a:pt x="220980" y="851026"/>
                  </a:lnTo>
                  <a:lnTo>
                    <a:pt x="221741" y="851026"/>
                  </a:lnTo>
                  <a:lnTo>
                    <a:pt x="221741" y="851788"/>
                  </a:lnTo>
                  <a:lnTo>
                    <a:pt x="222503" y="851788"/>
                  </a:lnTo>
                  <a:lnTo>
                    <a:pt x="222503" y="852551"/>
                  </a:lnTo>
                  <a:lnTo>
                    <a:pt x="223265" y="852551"/>
                  </a:lnTo>
                  <a:lnTo>
                    <a:pt x="223265" y="853313"/>
                  </a:lnTo>
                  <a:lnTo>
                    <a:pt x="224027" y="853313"/>
                  </a:lnTo>
                  <a:lnTo>
                    <a:pt x="224027" y="854075"/>
                  </a:lnTo>
                  <a:lnTo>
                    <a:pt x="224789" y="854075"/>
                  </a:lnTo>
                  <a:lnTo>
                    <a:pt x="224789" y="854837"/>
                  </a:lnTo>
                  <a:lnTo>
                    <a:pt x="225551" y="854837"/>
                  </a:lnTo>
                  <a:lnTo>
                    <a:pt x="225551" y="855599"/>
                  </a:lnTo>
                  <a:lnTo>
                    <a:pt x="226187" y="855599"/>
                  </a:lnTo>
                  <a:lnTo>
                    <a:pt x="226187" y="856233"/>
                  </a:lnTo>
                  <a:lnTo>
                    <a:pt x="226948" y="856233"/>
                  </a:lnTo>
                  <a:lnTo>
                    <a:pt x="226948" y="856995"/>
                  </a:lnTo>
                  <a:lnTo>
                    <a:pt x="227711" y="856995"/>
                  </a:lnTo>
                  <a:lnTo>
                    <a:pt x="227711" y="857757"/>
                  </a:lnTo>
                  <a:lnTo>
                    <a:pt x="228472" y="857757"/>
                  </a:lnTo>
                  <a:lnTo>
                    <a:pt x="228472" y="858519"/>
                  </a:lnTo>
                  <a:lnTo>
                    <a:pt x="229235" y="858519"/>
                  </a:lnTo>
                  <a:lnTo>
                    <a:pt x="229235" y="859282"/>
                  </a:lnTo>
                  <a:lnTo>
                    <a:pt x="229996" y="859282"/>
                  </a:lnTo>
                  <a:lnTo>
                    <a:pt x="229996" y="860806"/>
                  </a:lnTo>
                  <a:lnTo>
                    <a:pt x="230759" y="860806"/>
                  </a:lnTo>
                  <a:lnTo>
                    <a:pt x="230759" y="861440"/>
                  </a:lnTo>
                  <a:lnTo>
                    <a:pt x="231520" y="861440"/>
                  </a:lnTo>
                  <a:lnTo>
                    <a:pt x="231520" y="862202"/>
                  </a:lnTo>
                  <a:lnTo>
                    <a:pt x="232156" y="862202"/>
                  </a:lnTo>
                  <a:lnTo>
                    <a:pt x="232156" y="862964"/>
                  </a:lnTo>
                  <a:lnTo>
                    <a:pt x="232917" y="862964"/>
                  </a:lnTo>
                  <a:lnTo>
                    <a:pt x="232917" y="864488"/>
                  </a:lnTo>
                  <a:lnTo>
                    <a:pt x="233680" y="864488"/>
                  </a:lnTo>
                  <a:lnTo>
                    <a:pt x="233680" y="865251"/>
                  </a:lnTo>
                  <a:lnTo>
                    <a:pt x="234441" y="865251"/>
                  </a:lnTo>
                  <a:lnTo>
                    <a:pt x="234441" y="866013"/>
                  </a:lnTo>
                  <a:lnTo>
                    <a:pt x="235203" y="866013"/>
                  </a:lnTo>
                  <a:lnTo>
                    <a:pt x="235203" y="867410"/>
                  </a:lnTo>
                  <a:lnTo>
                    <a:pt x="235965" y="867410"/>
                  </a:lnTo>
                  <a:lnTo>
                    <a:pt x="235965" y="868171"/>
                  </a:lnTo>
                  <a:lnTo>
                    <a:pt x="236727" y="868171"/>
                  </a:lnTo>
                  <a:lnTo>
                    <a:pt x="236727" y="869695"/>
                  </a:lnTo>
                  <a:lnTo>
                    <a:pt x="237362" y="869695"/>
                  </a:lnTo>
                  <a:lnTo>
                    <a:pt x="237362" y="870457"/>
                  </a:lnTo>
                  <a:lnTo>
                    <a:pt x="238124" y="870457"/>
                  </a:lnTo>
                  <a:lnTo>
                    <a:pt x="238124" y="871982"/>
                  </a:lnTo>
                  <a:lnTo>
                    <a:pt x="238887" y="871982"/>
                  </a:lnTo>
                  <a:lnTo>
                    <a:pt x="238887" y="872617"/>
                  </a:lnTo>
                  <a:lnTo>
                    <a:pt x="239648" y="872617"/>
                  </a:lnTo>
                  <a:lnTo>
                    <a:pt x="239648" y="874140"/>
                  </a:lnTo>
                  <a:lnTo>
                    <a:pt x="240411" y="874140"/>
                  </a:lnTo>
                  <a:lnTo>
                    <a:pt x="240411" y="875664"/>
                  </a:lnTo>
                  <a:lnTo>
                    <a:pt x="241172" y="875664"/>
                  </a:lnTo>
                  <a:lnTo>
                    <a:pt x="241172" y="877188"/>
                  </a:lnTo>
                  <a:lnTo>
                    <a:pt x="241935" y="877188"/>
                  </a:lnTo>
                  <a:lnTo>
                    <a:pt x="241935" y="877824"/>
                  </a:lnTo>
                  <a:lnTo>
                    <a:pt x="242569" y="877824"/>
                  </a:lnTo>
                  <a:lnTo>
                    <a:pt x="242569" y="879348"/>
                  </a:lnTo>
                  <a:lnTo>
                    <a:pt x="243332" y="879348"/>
                  </a:lnTo>
                  <a:lnTo>
                    <a:pt x="243332" y="880871"/>
                  </a:lnTo>
                  <a:lnTo>
                    <a:pt x="244093" y="880871"/>
                  </a:lnTo>
                  <a:lnTo>
                    <a:pt x="244093" y="883031"/>
                  </a:lnTo>
                  <a:lnTo>
                    <a:pt x="244856" y="883031"/>
                  </a:lnTo>
                  <a:lnTo>
                    <a:pt x="244856" y="884555"/>
                  </a:lnTo>
                  <a:lnTo>
                    <a:pt x="245617" y="884555"/>
                  </a:lnTo>
                  <a:lnTo>
                    <a:pt x="245617" y="886079"/>
                  </a:lnTo>
                  <a:lnTo>
                    <a:pt x="246380" y="886079"/>
                  </a:lnTo>
                  <a:lnTo>
                    <a:pt x="246380" y="887602"/>
                  </a:lnTo>
                  <a:lnTo>
                    <a:pt x="247141" y="887602"/>
                  </a:lnTo>
                  <a:lnTo>
                    <a:pt x="247141" y="889762"/>
                  </a:lnTo>
                  <a:lnTo>
                    <a:pt x="247776" y="889762"/>
                  </a:lnTo>
                  <a:lnTo>
                    <a:pt x="247776" y="891286"/>
                  </a:lnTo>
                  <a:lnTo>
                    <a:pt x="248538" y="891286"/>
                  </a:lnTo>
                  <a:lnTo>
                    <a:pt x="248538" y="893444"/>
                  </a:lnTo>
                  <a:lnTo>
                    <a:pt x="249300" y="893444"/>
                  </a:lnTo>
                  <a:lnTo>
                    <a:pt x="249300" y="895731"/>
                  </a:lnTo>
                  <a:lnTo>
                    <a:pt x="250062" y="895731"/>
                  </a:lnTo>
                  <a:lnTo>
                    <a:pt x="250062" y="898017"/>
                  </a:lnTo>
                  <a:lnTo>
                    <a:pt x="250824" y="898017"/>
                  </a:lnTo>
                  <a:lnTo>
                    <a:pt x="250824" y="900938"/>
                  </a:lnTo>
                  <a:lnTo>
                    <a:pt x="251587" y="900938"/>
                  </a:lnTo>
                  <a:lnTo>
                    <a:pt x="251587" y="903858"/>
                  </a:lnTo>
                  <a:lnTo>
                    <a:pt x="252348" y="903858"/>
                  </a:lnTo>
                  <a:lnTo>
                    <a:pt x="252348" y="908431"/>
                  </a:lnTo>
                  <a:lnTo>
                    <a:pt x="252984" y="908431"/>
                  </a:lnTo>
                  <a:close/>
                </a:path>
                <a:path w="257809" h="1475104">
                  <a:moveTo>
                    <a:pt x="253745" y="491363"/>
                  </a:moveTo>
                  <a:lnTo>
                    <a:pt x="253745" y="517398"/>
                  </a:lnTo>
                  <a:lnTo>
                    <a:pt x="252984" y="517398"/>
                  </a:lnTo>
                  <a:lnTo>
                    <a:pt x="252984" y="527812"/>
                  </a:lnTo>
                  <a:lnTo>
                    <a:pt x="252348" y="527812"/>
                  </a:lnTo>
                  <a:lnTo>
                    <a:pt x="252348" y="533019"/>
                  </a:lnTo>
                  <a:lnTo>
                    <a:pt x="251587" y="533019"/>
                  </a:lnTo>
                  <a:lnTo>
                    <a:pt x="251587" y="537463"/>
                  </a:lnTo>
                  <a:lnTo>
                    <a:pt x="250824" y="537463"/>
                  </a:lnTo>
                  <a:lnTo>
                    <a:pt x="250824" y="541146"/>
                  </a:lnTo>
                  <a:lnTo>
                    <a:pt x="250062" y="541146"/>
                  </a:lnTo>
                  <a:lnTo>
                    <a:pt x="250062" y="544194"/>
                  </a:lnTo>
                  <a:lnTo>
                    <a:pt x="249300" y="544194"/>
                  </a:lnTo>
                  <a:lnTo>
                    <a:pt x="249300" y="546354"/>
                  </a:lnTo>
                  <a:lnTo>
                    <a:pt x="248538" y="546354"/>
                  </a:lnTo>
                  <a:lnTo>
                    <a:pt x="248538" y="547877"/>
                  </a:lnTo>
                  <a:lnTo>
                    <a:pt x="247776" y="547877"/>
                  </a:lnTo>
                  <a:lnTo>
                    <a:pt x="247776" y="550163"/>
                  </a:lnTo>
                  <a:lnTo>
                    <a:pt x="247141" y="550163"/>
                  </a:lnTo>
                  <a:lnTo>
                    <a:pt x="247141" y="551561"/>
                  </a:lnTo>
                  <a:lnTo>
                    <a:pt x="246380" y="551561"/>
                  </a:lnTo>
                  <a:lnTo>
                    <a:pt x="246380" y="553846"/>
                  </a:lnTo>
                  <a:lnTo>
                    <a:pt x="245617" y="553846"/>
                  </a:lnTo>
                  <a:lnTo>
                    <a:pt x="245617" y="555370"/>
                  </a:lnTo>
                  <a:lnTo>
                    <a:pt x="244856" y="555370"/>
                  </a:lnTo>
                  <a:lnTo>
                    <a:pt x="244856" y="556768"/>
                  </a:lnTo>
                  <a:lnTo>
                    <a:pt x="244093" y="556768"/>
                  </a:lnTo>
                  <a:lnTo>
                    <a:pt x="244093" y="558292"/>
                  </a:lnTo>
                  <a:lnTo>
                    <a:pt x="243332" y="558292"/>
                  </a:lnTo>
                  <a:lnTo>
                    <a:pt x="243332" y="559054"/>
                  </a:lnTo>
                  <a:lnTo>
                    <a:pt x="242569" y="559054"/>
                  </a:lnTo>
                  <a:lnTo>
                    <a:pt x="242569" y="560577"/>
                  </a:lnTo>
                  <a:lnTo>
                    <a:pt x="241935" y="560577"/>
                  </a:lnTo>
                  <a:lnTo>
                    <a:pt x="241935" y="561975"/>
                  </a:lnTo>
                  <a:lnTo>
                    <a:pt x="241172" y="561975"/>
                  </a:lnTo>
                  <a:lnTo>
                    <a:pt x="241172" y="562737"/>
                  </a:lnTo>
                  <a:lnTo>
                    <a:pt x="240411" y="562737"/>
                  </a:lnTo>
                  <a:lnTo>
                    <a:pt x="240411" y="564261"/>
                  </a:lnTo>
                  <a:lnTo>
                    <a:pt x="239648" y="564261"/>
                  </a:lnTo>
                  <a:lnTo>
                    <a:pt x="239648" y="565785"/>
                  </a:lnTo>
                  <a:lnTo>
                    <a:pt x="238887" y="565785"/>
                  </a:lnTo>
                  <a:lnTo>
                    <a:pt x="238887" y="566546"/>
                  </a:lnTo>
                  <a:lnTo>
                    <a:pt x="238124" y="566546"/>
                  </a:lnTo>
                  <a:lnTo>
                    <a:pt x="238124" y="567182"/>
                  </a:lnTo>
                  <a:lnTo>
                    <a:pt x="237362" y="567182"/>
                  </a:lnTo>
                  <a:lnTo>
                    <a:pt x="237362" y="568706"/>
                  </a:lnTo>
                  <a:lnTo>
                    <a:pt x="236727" y="568706"/>
                  </a:lnTo>
                  <a:lnTo>
                    <a:pt x="236727" y="569468"/>
                  </a:lnTo>
                  <a:lnTo>
                    <a:pt x="235965" y="569468"/>
                  </a:lnTo>
                  <a:lnTo>
                    <a:pt x="235965" y="570230"/>
                  </a:lnTo>
                  <a:lnTo>
                    <a:pt x="235203" y="570230"/>
                  </a:lnTo>
                  <a:lnTo>
                    <a:pt x="235203" y="570992"/>
                  </a:lnTo>
                  <a:lnTo>
                    <a:pt x="234441" y="570992"/>
                  </a:lnTo>
                  <a:lnTo>
                    <a:pt x="234441" y="572388"/>
                  </a:lnTo>
                  <a:lnTo>
                    <a:pt x="233680" y="572388"/>
                  </a:lnTo>
                  <a:lnTo>
                    <a:pt x="233680" y="573151"/>
                  </a:lnTo>
                  <a:lnTo>
                    <a:pt x="232917" y="573151"/>
                  </a:lnTo>
                  <a:lnTo>
                    <a:pt x="232917" y="573913"/>
                  </a:lnTo>
                  <a:lnTo>
                    <a:pt x="232156" y="573913"/>
                  </a:lnTo>
                  <a:lnTo>
                    <a:pt x="232156" y="574675"/>
                  </a:lnTo>
                  <a:lnTo>
                    <a:pt x="231520" y="574675"/>
                  </a:lnTo>
                  <a:lnTo>
                    <a:pt x="231520" y="575437"/>
                  </a:lnTo>
                  <a:lnTo>
                    <a:pt x="230759" y="575437"/>
                  </a:lnTo>
                  <a:lnTo>
                    <a:pt x="230759" y="576199"/>
                  </a:lnTo>
                  <a:lnTo>
                    <a:pt x="229996" y="576199"/>
                  </a:lnTo>
                  <a:lnTo>
                    <a:pt x="229996" y="576961"/>
                  </a:lnTo>
                  <a:lnTo>
                    <a:pt x="229235" y="576961"/>
                  </a:lnTo>
                  <a:lnTo>
                    <a:pt x="229235" y="577595"/>
                  </a:lnTo>
                  <a:lnTo>
                    <a:pt x="228472" y="577595"/>
                  </a:lnTo>
                  <a:lnTo>
                    <a:pt x="228472" y="578357"/>
                  </a:lnTo>
                  <a:lnTo>
                    <a:pt x="227711" y="578357"/>
                  </a:lnTo>
                  <a:lnTo>
                    <a:pt x="227711" y="579119"/>
                  </a:lnTo>
                  <a:lnTo>
                    <a:pt x="226948" y="579119"/>
                  </a:lnTo>
                  <a:lnTo>
                    <a:pt x="226948" y="579882"/>
                  </a:lnTo>
                  <a:lnTo>
                    <a:pt x="226187" y="579882"/>
                  </a:lnTo>
                  <a:lnTo>
                    <a:pt x="226187" y="580644"/>
                  </a:lnTo>
                  <a:lnTo>
                    <a:pt x="225551" y="580644"/>
                  </a:lnTo>
                  <a:lnTo>
                    <a:pt x="225551" y="581406"/>
                  </a:lnTo>
                  <a:lnTo>
                    <a:pt x="224789" y="581406"/>
                  </a:lnTo>
                  <a:lnTo>
                    <a:pt x="224789" y="582168"/>
                  </a:lnTo>
                  <a:lnTo>
                    <a:pt x="224027" y="582168"/>
                  </a:lnTo>
                  <a:lnTo>
                    <a:pt x="224027" y="582802"/>
                  </a:lnTo>
                  <a:lnTo>
                    <a:pt x="223265" y="582802"/>
                  </a:lnTo>
                  <a:lnTo>
                    <a:pt x="223265" y="583564"/>
                  </a:lnTo>
                  <a:lnTo>
                    <a:pt x="222503" y="583564"/>
                  </a:lnTo>
                  <a:lnTo>
                    <a:pt x="222503" y="584326"/>
                  </a:lnTo>
                  <a:lnTo>
                    <a:pt x="221741" y="584326"/>
                  </a:lnTo>
                  <a:lnTo>
                    <a:pt x="221741" y="585088"/>
                  </a:lnTo>
                  <a:lnTo>
                    <a:pt x="220344" y="585088"/>
                  </a:lnTo>
                  <a:lnTo>
                    <a:pt x="220344" y="585851"/>
                  </a:lnTo>
                  <a:lnTo>
                    <a:pt x="219583" y="585851"/>
                  </a:lnTo>
                  <a:lnTo>
                    <a:pt x="219583" y="586613"/>
                  </a:lnTo>
                  <a:lnTo>
                    <a:pt x="218820" y="586613"/>
                  </a:lnTo>
                  <a:lnTo>
                    <a:pt x="218820" y="587375"/>
                  </a:lnTo>
                  <a:lnTo>
                    <a:pt x="218059" y="587375"/>
                  </a:lnTo>
                  <a:lnTo>
                    <a:pt x="218059" y="588137"/>
                  </a:lnTo>
                  <a:lnTo>
                    <a:pt x="216535" y="588137"/>
                  </a:lnTo>
                  <a:lnTo>
                    <a:pt x="216535" y="588771"/>
                  </a:lnTo>
                  <a:lnTo>
                    <a:pt x="215772" y="588771"/>
                  </a:lnTo>
                  <a:lnTo>
                    <a:pt x="215772" y="589533"/>
                  </a:lnTo>
                  <a:lnTo>
                    <a:pt x="214375" y="589533"/>
                  </a:lnTo>
                  <a:lnTo>
                    <a:pt x="214375" y="590295"/>
                  </a:lnTo>
                  <a:lnTo>
                    <a:pt x="213613" y="590295"/>
                  </a:lnTo>
                  <a:lnTo>
                    <a:pt x="213613" y="591057"/>
                  </a:lnTo>
                  <a:lnTo>
                    <a:pt x="212089" y="591057"/>
                  </a:lnTo>
                  <a:lnTo>
                    <a:pt x="212089" y="591819"/>
                  </a:lnTo>
                  <a:lnTo>
                    <a:pt x="211327" y="591819"/>
                  </a:lnTo>
                  <a:lnTo>
                    <a:pt x="211327" y="592582"/>
                  </a:lnTo>
                  <a:lnTo>
                    <a:pt x="209931" y="592582"/>
                  </a:lnTo>
                  <a:lnTo>
                    <a:pt x="209931" y="593344"/>
                  </a:lnTo>
                  <a:lnTo>
                    <a:pt x="209168" y="593344"/>
                  </a:lnTo>
                  <a:lnTo>
                    <a:pt x="209168" y="593979"/>
                  </a:lnTo>
                  <a:lnTo>
                    <a:pt x="207644" y="593979"/>
                  </a:lnTo>
                  <a:lnTo>
                    <a:pt x="207644" y="594740"/>
                  </a:lnTo>
                  <a:lnTo>
                    <a:pt x="206120" y="594740"/>
                  </a:lnTo>
                  <a:lnTo>
                    <a:pt x="206120" y="595502"/>
                  </a:lnTo>
                  <a:lnTo>
                    <a:pt x="204723" y="595502"/>
                  </a:lnTo>
                  <a:lnTo>
                    <a:pt x="204723" y="596264"/>
                  </a:lnTo>
                  <a:lnTo>
                    <a:pt x="203199" y="596264"/>
                  </a:lnTo>
                  <a:lnTo>
                    <a:pt x="203199" y="597026"/>
                  </a:lnTo>
                  <a:lnTo>
                    <a:pt x="201675" y="597026"/>
                  </a:lnTo>
                  <a:lnTo>
                    <a:pt x="201675" y="597788"/>
                  </a:lnTo>
                  <a:lnTo>
                    <a:pt x="200151" y="597788"/>
                  </a:lnTo>
                  <a:lnTo>
                    <a:pt x="200151" y="598551"/>
                  </a:lnTo>
                  <a:lnTo>
                    <a:pt x="197992" y="598551"/>
                  </a:lnTo>
                  <a:lnTo>
                    <a:pt x="197992" y="599186"/>
                  </a:lnTo>
                  <a:lnTo>
                    <a:pt x="196468" y="599186"/>
                  </a:lnTo>
                  <a:lnTo>
                    <a:pt x="196468" y="599948"/>
                  </a:lnTo>
                  <a:lnTo>
                    <a:pt x="194309" y="599948"/>
                  </a:lnTo>
                  <a:lnTo>
                    <a:pt x="194309" y="600710"/>
                  </a:lnTo>
                  <a:lnTo>
                    <a:pt x="192786" y="600710"/>
                  </a:lnTo>
                  <a:lnTo>
                    <a:pt x="192786" y="601471"/>
                  </a:lnTo>
                  <a:lnTo>
                    <a:pt x="189737" y="601471"/>
                  </a:lnTo>
                  <a:lnTo>
                    <a:pt x="189737" y="602233"/>
                  </a:lnTo>
                  <a:lnTo>
                    <a:pt x="186816" y="602233"/>
                  </a:lnTo>
                  <a:lnTo>
                    <a:pt x="186816" y="602995"/>
                  </a:lnTo>
                  <a:lnTo>
                    <a:pt x="183895" y="602995"/>
                  </a:lnTo>
                  <a:lnTo>
                    <a:pt x="183895" y="603757"/>
                  </a:lnTo>
                  <a:lnTo>
                    <a:pt x="180086" y="603757"/>
                  </a:lnTo>
                  <a:lnTo>
                    <a:pt x="180086" y="604393"/>
                  </a:lnTo>
                  <a:lnTo>
                    <a:pt x="154812" y="604393"/>
                  </a:lnTo>
                  <a:lnTo>
                    <a:pt x="154812" y="603757"/>
                  </a:lnTo>
                  <a:lnTo>
                    <a:pt x="151129" y="603757"/>
                  </a:lnTo>
                  <a:lnTo>
                    <a:pt x="151129" y="602995"/>
                  </a:lnTo>
                  <a:lnTo>
                    <a:pt x="147319" y="602995"/>
                  </a:lnTo>
                  <a:lnTo>
                    <a:pt x="147319" y="602233"/>
                  </a:lnTo>
                  <a:lnTo>
                    <a:pt x="145161" y="602233"/>
                  </a:lnTo>
                  <a:lnTo>
                    <a:pt x="145161" y="601471"/>
                  </a:lnTo>
                  <a:lnTo>
                    <a:pt x="142112" y="601471"/>
                  </a:lnTo>
                  <a:lnTo>
                    <a:pt x="142112" y="600710"/>
                  </a:lnTo>
                  <a:lnTo>
                    <a:pt x="140715" y="600710"/>
                  </a:lnTo>
                  <a:lnTo>
                    <a:pt x="140715" y="599948"/>
                  </a:lnTo>
                  <a:lnTo>
                    <a:pt x="138429" y="599948"/>
                  </a:lnTo>
                  <a:lnTo>
                    <a:pt x="138429" y="599186"/>
                  </a:lnTo>
                  <a:lnTo>
                    <a:pt x="136905" y="599186"/>
                  </a:lnTo>
                  <a:lnTo>
                    <a:pt x="136905" y="598551"/>
                  </a:lnTo>
                  <a:lnTo>
                    <a:pt x="135508" y="598551"/>
                  </a:lnTo>
                  <a:lnTo>
                    <a:pt x="135508" y="597788"/>
                  </a:lnTo>
                  <a:lnTo>
                    <a:pt x="133984" y="597788"/>
                  </a:lnTo>
                  <a:lnTo>
                    <a:pt x="133984" y="597026"/>
                  </a:lnTo>
                  <a:lnTo>
                    <a:pt x="132461" y="597026"/>
                  </a:lnTo>
                  <a:lnTo>
                    <a:pt x="132461" y="596264"/>
                  </a:lnTo>
                  <a:lnTo>
                    <a:pt x="130937" y="596264"/>
                  </a:lnTo>
                  <a:lnTo>
                    <a:pt x="130937" y="595502"/>
                  </a:lnTo>
                  <a:lnTo>
                    <a:pt x="129539" y="595502"/>
                  </a:lnTo>
                  <a:lnTo>
                    <a:pt x="129539" y="594740"/>
                  </a:lnTo>
                  <a:lnTo>
                    <a:pt x="128015" y="594740"/>
                  </a:lnTo>
                  <a:lnTo>
                    <a:pt x="128015" y="593979"/>
                  </a:lnTo>
                  <a:lnTo>
                    <a:pt x="127253" y="593979"/>
                  </a:lnTo>
                  <a:lnTo>
                    <a:pt x="127253" y="593344"/>
                  </a:lnTo>
                  <a:lnTo>
                    <a:pt x="125729" y="593344"/>
                  </a:lnTo>
                  <a:lnTo>
                    <a:pt x="125729" y="592582"/>
                  </a:lnTo>
                  <a:lnTo>
                    <a:pt x="125094" y="592582"/>
                  </a:lnTo>
                  <a:lnTo>
                    <a:pt x="125094" y="591819"/>
                  </a:lnTo>
                  <a:lnTo>
                    <a:pt x="123570" y="591819"/>
                  </a:lnTo>
                  <a:lnTo>
                    <a:pt x="123570" y="591057"/>
                  </a:lnTo>
                  <a:lnTo>
                    <a:pt x="122808" y="591057"/>
                  </a:lnTo>
                  <a:lnTo>
                    <a:pt x="122808" y="590295"/>
                  </a:lnTo>
                  <a:lnTo>
                    <a:pt x="121284" y="590295"/>
                  </a:lnTo>
                  <a:lnTo>
                    <a:pt x="121284" y="589533"/>
                  </a:lnTo>
                  <a:lnTo>
                    <a:pt x="120522" y="589533"/>
                  </a:lnTo>
                  <a:lnTo>
                    <a:pt x="120522" y="588771"/>
                  </a:lnTo>
                  <a:lnTo>
                    <a:pt x="119887" y="588771"/>
                  </a:lnTo>
                  <a:lnTo>
                    <a:pt x="119887" y="588137"/>
                  </a:lnTo>
                  <a:lnTo>
                    <a:pt x="119125" y="588137"/>
                  </a:lnTo>
                  <a:lnTo>
                    <a:pt x="119125" y="587375"/>
                  </a:lnTo>
                  <a:lnTo>
                    <a:pt x="117601" y="587375"/>
                  </a:lnTo>
                  <a:lnTo>
                    <a:pt x="117601" y="586613"/>
                  </a:lnTo>
                  <a:lnTo>
                    <a:pt x="116839" y="586613"/>
                  </a:lnTo>
                  <a:lnTo>
                    <a:pt x="116839" y="585851"/>
                  </a:lnTo>
                  <a:lnTo>
                    <a:pt x="116077" y="585851"/>
                  </a:lnTo>
                  <a:lnTo>
                    <a:pt x="116077" y="585088"/>
                  </a:lnTo>
                  <a:lnTo>
                    <a:pt x="115315" y="585088"/>
                  </a:lnTo>
                  <a:lnTo>
                    <a:pt x="115315" y="584326"/>
                  </a:lnTo>
                  <a:lnTo>
                    <a:pt x="114680" y="584326"/>
                  </a:lnTo>
                  <a:lnTo>
                    <a:pt x="114680" y="583564"/>
                  </a:lnTo>
                  <a:lnTo>
                    <a:pt x="113918" y="583564"/>
                  </a:lnTo>
                  <a:lnTo>
                    <a:pt x="113918" y="582802"/>
                  </a:lnTo>
                  <a:lnTo>
                    <a:pt x="113156" y="582802"/>
                  </a:lnTo>
                  <a:lnTo>
                    <a:pt x="113156" y="582168"/>
                  </a:lnTo>
                  <a:lnTo>
                    <a:pt x="112394" y="582168"/>
                  </a:lnTo>
                  <a:lnTo>
                    <a:pt x="112394" y="581406"/>
                  </a:lnTo>
                  <a:lnTo>
                    <a:pt x="111632" y="581406"/>
                  </a:lnTo>
                  <a:lnTo>
                    <a:pt x="111632" y="580644"/>
                  </a:lnTo>
                  <a:lnTo>
                    <a:pt x="110870" y="580644"/>
                  </a:lnTo>
                  <a:lnTo>
                    <a:pt x="110870" y="579882"/>
                  </a:lnTo>
                  <a:lnTo>
                    <a:pt x="110108" y="579882"/>
                  </a:lnTo>
                  <a:lnTo>
                    <a:pt x="110108" y="579119"/>
                  </a:lnTo>
                  <a:lnTo>
                    <a:pt x="109474" y="579119"/>
                  </a:lnTo>
                  <a:lnTo>
                    <a:pt x="109474" y="578357"/>
                  </a:lnTo>
                  <a:lnTo>
                    <a:pt x="108712" y="578357"/>
                  </a:lnTo>
                  <a:lnTo>
                    <a:pt x="108712" y="577595"/>
                  </a:lnTo>
                  <a:lnTo>
                    <a:pt x="107950" y="577595"/>
                  </a:lnTo>
                  <a:lnTo>
                    <a:pt x="107950" y="576961"/>
                  </a:lnTo>
                  <a:lnTo>
                    <a:pt x="107187" y="576961"/>
                  </a:lnTo>
                  <a:lnTo>
                    <a:pt x="107187" y="576199"/>
                  </a:lnTo>
                  <a:lnTo>
                    <a:pt x="106425" y="576199"/>
                  </a:lnTo>
                  <a:lnTo>
                    <a:pt x="106425" y="575437"/>
                  </a:lnTo>
                  <a:lnTo>
                    <a:pt x="105663" y="575437"/>
                  </a:lnTo>
                  <a:lnTo>
                    <a:pt x="105663" y="574675"/>
                  </a:lnTo>
                  <a:lnTo>
                    <a:pt x="104901" y="574675"/>
                  </a:lnTo>
                  <a:lnTo>
                    <a:pt x="104901" y="573913"/>
                  </a:lnTo>
                  <a:lnTo>
                    <a:pt x="104266" y="573913"/>
                  </a:lnTo>
                  <a:lnTo>
                    <a:pt x="104266" y="573151"/>
                  </a:lnTo>
                  <a:lnTo>
                    <a:pt x="103504" y="573151"/>
                  </a:lnTo>
                  <a:lnTo>
                    <a:pt x="103504" y="571754"/>
                  </a:lnTo>
                  <a:lnTo>
                    <a:pt x="102742" y="571754"/>
                  </a:lnTo>
                  <a:lnTo>
                    <a:pt x="102742" y="570992"/>
                  </a:lnTo>
                  <a:lnTo>
                    <a:pt x="101980" y="570992"/>
                  </a:lnTo>
                  <a:lnTo>
                    <a:pt x="101980" y="570230"/>
                  </a:lnTo>
                  <a:lnTo>
                    <a:pt x="101218" y="570230"/>
                  </a:lnTo>
                  <a:lnTo>
                    <a:pt x="101218" y="568706"/>
                  </a:lnTo>
                  <a:lnTo>
                    <a:pt x="100456" y="568706"/>
                  </a:lnTo>
                  <a:lnTo>
                    <a:pt x="100456" y="567944"/>
                  </a:lnTo>
                  <a:lnTo>
                    <a:pt x="99694" y="567944"/>
                  </a:lnTo>
                  <a:lnTo>
                    <a:pt x="99694" y="567182"/>
                  </a:lnTo>
                  <a:lnTo>
                    <a:pt x="99059" y="567182"/>
                  </a:lnTo>
                  <a:lnTo>
                    <a:pt x="99059" y="565785"/>
                  </a:lnTo>
                  <a:lnTo>
                    <a:pt x="98297" y="565785"/>
                  </a:lnTo>
                  <a:lnTo>
                    <a:pt x="98297" y="565023"/>
                  </a:lnTo>
                  <a:lnTo>
                    <a:pt x="97536" y="565023"/>
                  </a:lnTo>
                  <a:lnTo>
                    <a:pt x="97536" y="563499"/>
                  </a:lnTo>
                  <a:lnTo>
                    <a:pt x="96774" y="563499"/>
                  </a:lnTo>
                  <a:lnTo>
                    <a:pt x="96774" y="561975"/>
                  </a:lnTo>
                  <a:lnTo>
                    <a:pt x="96012" y="561975"/>
                  </a:lnTo>
                  <a:lnTo>
                    <a:pt x="96012" y="560577"/>
                  </a:lnTo>
                  <a:lnTo>
                    <a:pt x="95250" y="560577"/>
                  </a:lnTo>
                  <a:lnTo>
                    <a:pt x="95250" y="559815"/>
                  </a:lnTo>
                  <a:lnTo>
                    <a:pt x="94487" y="559815"/>
                  </a:lnTo>
                  <a:lnTo>
                    <a:pt x="94487" y="558292"/>
                  </a:lnTo>
                  <a:lnTo>
                    <a:pt x="93852" y="558292"/>
                  </a:lnTo>
                  <a:lnTo>
                    <a:pt x="93852" y="556768"/>
                  </a:lnTo>
                  <a:lnTo>
                    <a:pt x="93090" y="556768"/>
                  </a:lnTo>
                  <a:lnTo>
                    <a:pt x="93090" y="555370"/>
                  </a:lnTo>
                  <a:lnTo>
                    <a:pt x="92328" y="555370"/>
                  </a:lnTo>
                  <a:lnTo>
                    <a:pt x="92328" y="553085"/>
                  </a:lnTo>
                  <a:lnTo>
                    <a:pt x="91566" y="553085"/>
                  </a:lnTo>
                  <a:lnTo>
                    <a:pt x="91566" y="551561"/>
                  </a:lnTo>
                  <a:lnTo>
                    <a:pt x="90804" y="551561"/>
                  </a:lnTo>
                  <a:lnTo>
                    <a:pt x="90804" y="550163"/>
                  </a:lnTo>
                  <a:lnTo>
                    <a:pt x="90042" y="550163"/>
                  </a:lnTo>
                  <a:lnTo>
                    <a:pt x="90042" y="547877"/>
                  </a:lnTo>
                  <a:lnTo>
                    <a:pt x="89280" y="547877"/>
                  </a:lnTo>
                  <a:lnTo>
                    <a:pt x="89280" y="546354"/>
                  </a:lnTo>
                  <a:lnTo>
                    <a:pt x="88645" y="546354"/>
                  </a:lnTo>
                  <a:lnTo>
                    <a:pt x="88645" y="544194"/>
                  </a:lnTo>
                  <a:lnTo>
                    <a:pt x="87883" y="544194"/>
                  </a:lnTo>
                  <a:lnTo>
                    <a:pt x="87883" y="542670"/>
                  </a:lnTo>
                  <a:lnTo>
                    <a:pt x="87121" y="542670"/>
                  </a:lnTo>
                  <a:lnTo>
                    <a:pt x="87121" y="540512"/>
                  </a:lnTo>
                  <a:lnTo>
                    <a:pt x="86359" y="540512"/>
                  </a:lnTo>
                  <a:lnTo>
                    <a:pt x="86359" y="538988"/>
                  </a:lnTo>
                  <a:lnTo>
                    <a:pt x="85597" y="538988"/>
                  </a:lnTo>
                  <a:lnTo>
                    <a:pt x="85597" y="536701"/>
                  </a:lnTo>
                  <a:lnTo>
                    <a:pt x="84836" y="536701"/>
                  </a:lnTo>
                  <a:lnTo>
                    <a:pt x="84836" y="534543"/>
                  </a:lnTo>
                  <a:lnTo>
                    <a:pt x="84074" y="534543"/>
                  </a:lnTo>
                  <a:lnTo>
                    <a:pt x="84074" y="533019"/>
                  </a:lnTo>
                  <a:lnTo>
                    <a:pt x="83312" y="533019"/>
                  </a:lnTo>
                  <a:lnTo>
                    <a:pt x="83312" y="529970"/>
                  </a:lnTo>
                  <a:lnTo>
                    <a:pt x="82676" y="529970"/>
                  </a:lnTo>
                  <a:lnTo>
                    <a:pt x="82676" y="527812"/>
                  </a:lnTo>
                  <a:lnTo>
                    <a:pt x="81914" y="527812"/>
                  </a:lnTo>
                  <a:lnTo>
                    <a:pt x="81914" y="524763"/>
                  </a:lnTo>
                  <a:lnTo>
                    <a:pt x="81152" y="524763"/>
                  </a:lnTo>
                  <a:lnTo>
                    <a:pt x="81152" y="521843"/>
                  </a:lnTo>
                  <a:lnTo>
                    <a:pt x="80390" y="521843"/>
                  </a:lnTo>
                  <a:lnTo>
                    <a:pt x="80390" y="517398"/>
                  </a:lnTo>
                  <a:lnTo>
                    <a:pt x="79628" y="517398"/>
                  </a:lnTo>
                  <a:lnTo>
                    <a:pt x="79628" y="512190"/>
                  </a:lnTo>
                  <a:lnTo>
                    <a:pt x="78866" y="512190"/>
                  </a:lnTo>
                  <a:lnTo>
                    <a:pt x="78866" y="506221"/>
                  </a:lnTo>
                  <a:lnTo>
                    <a:pt x="78104" y="506221"/>
                  </a:lnTo>
                  <a:lnTo>
                    <a:pt x="78104" y="500252"/>
                  </a:lnTo>
                  <a:lnTo>
                    <a:pt x="77469" y="500252"/>
                  </a:lnTo>
                  <a:lnTo>
                    <a:pt x="77469" y="493521"/>
                  </a:lnTo>
                  <a:lnTo>
                    <a:pt x="76707" y="493521"/>
                  </a:lnTo>
                  <a:lnTo>
                    <a:pt x="76707" y="482345"/>
                  </a:lnTo>
                  <a:lnTo>
                    <a:pt x="75945" y="482345"/>
                  </a:lnTo>
                  <a:lnTo>
                    <a:pt x="75945" y="477900"/>
                  </a:lnTo>
                  <a:lnTo>
                    <a:pt x="21589" y="477900"/>
                  </a:lnTo>
                  <a:lnTo>
                    <a:pt x="21589" y="477138"/>
                  </a:lnTo>
                  <a:lnTo>
                    <a:pt x="17906" y="477138"/>
                  </a:lnTo>
                  <a:lnTo>
                    <a:pt x="17906" y="476504"/>
                  </a:lnTo>
                  <a:lnTo>
                    <a:pt x="15620" y="476504"/>
                  </a:lnTo>
                  <a:lnTo>
                    <a:pt x="15620" y="475742"/>
                  </a:lnTo>
                  <a:lnTo>
                    <a:pt x="14224" y="475742"/>
                  </a:lnTo>
                  <a:lnTo>
                    <a:pt x="14224" y="474980"/>
                  </a:lnTo>
                  <a:lnTo>
                    <a:pt x="13462" y="474980"/>
                  </a:lnTo>
                  <a:lnTo>
                    <a:pt x="13462" y="474218"/>
                  </a:lnTo>
                  <a:lnTo>
                    <a:pt x="11937" y="474218"/>
                  </a:lnTo>
                  <a:lnTo>
                    <a:pt x="11937" y="473456"/>
                  </a:lnTo>
                  <a:lnTo>
                    <a:pt x="10413" y="473456"/>
                  </a:lnTo>
                  <a:lnTo>
                    <a:pt x="10413" y="472694"/>
                  </a:lnTo>
                  <a:lnTo>
                    <a:pt x="9651" y="472694"/>
                  </a:lnTo>
                  <a:lnTo>
                    <a:pt x="9651" y="471931"/>
                  </a:lnTo>
                  <a:lnTo>
                    <a:pt x="9016" y="471931"/>
                  </a:lnTo>
                  <a:lnTo>
                    <a:pt x="9016" y="471296"/>
                  </a:lnTo>
                  <a:lnTo>
                    <a:pt x="8254" y="471296"/>
                  </a:lnTo>
                  <a:lnTo>
                    <a:pt x="8254" y="470535"/>
                  </a:lnTo>
                  <a:lnTo>
                    <a:pt x="7492" y="470535"/>
                  </a:lnTo>
                  <a:lnTo>
                    <a:pt x="7492" y="469773"/>
                  </a:lnTo>
                  <a:lnTo>
                    <a:pt x="6730" y="469773"/>
                  </a:lnTo>
                  <a:lnTo>
                    <a:pt x="6730" y="469011"/>
                  </a:lnTo>
                  <a:lnTo>
                    <a:pt x="5968" y="469011"/>
                  </a:lnTo>
                  <a:lnTo>
                    <a:pt x="5968" y="468249"/>
                  </a:lnTo>
                  <a:lnTo>
                    <a:pt x="5206" y="468249"/>
                  </a:lnTo>
                  <a:lnTo>
                    <a:pt x="5206" y="466725"/>
                  </a:lnTo>
                  <a:lnTo>
                    <a:pt x="4444" y="466725"/>
                  </a:lnTo>
                  <a:lnTo>
                    <a:pt x="4444" y="466089"/>
                  </a:lnTo>
                  <a:lnTo>
                    <a:pt x="3809" y="466089"/>
                  </a:lnTo>
                  <a:lnTo>
                    <a:pt x="3809" y="464565"/>
                  </a:lnTo>
                  <a:lnTo>
                    <a:pt x="3047" y="464565"/>
                  </a:lnTo>
                  <a:lnTo>
                    <a:pt x="3047" y="463042"/>
                  </a:lnTo>
                  <a:lnTo>
                    <a:pt x="2286" y="463042"/>
                  </a:lnTo>
                  <a:lnTo>
                    <a:pt x="2286" y="461518"/>
                  </a:lnTo>
                  <a:lnTo>
                    <a:pt x="1524" y="461518"/>
                  </a:lnTo>
                  <a:lnTo>
                    <a:pt x="1524" y="460120"/>
                  </a:lnTo>
                  <a:lnTo>
                    <a:pt x="762" y="460120"/>
                  </a:lnTo>
                  <a:lnTo>
                    <a:pt x="762" y="457073"/>
                  </a:lnTo>
                  <a:lnTo>
                    <a:pt x="0" y="457073"/>
                  </a:lnTo>
                  <a:lnTo>
                    <a:pt x="0" y="444500"/>
                  </a:lnTo>
                  <a:lnTo>
                    <a:pt x="762" y="444500"/>
                  </a:lnTo>
                  <a:lnTo>
                    <a:pt x="762" y="442213"/>
                  </a:lnTo>
                  <a:lnTo>
                    <a:pt x="1524" y="442213"/>
                  </a:lnTo>
                  <a:lnTo>
                    <a:pt x="1524" y="439927"/>
                  </a:lnTo>
                  <a:lnTo>
                    <a:pt x="2286" y="439927"/>
                  </a:lnTo>
                  <a:lnTo>
                    <a:pt x="2286" y="438531"/>
                  </a:lnTo>
                  <a:lnTo>
                    <a:pt x="3047" y="438531"/>
                  </a:lnTo>
                  <a:lnTo>
                    <a:pt x="3047" y="437006"/>
                  </a:lnTo>
                  <a:lnTo>
                    <a:pt x="3809" y="437006"/>
                  </a:lnTo>
                  <a:lnTo>
                    <a:pt x="3809" y="436244"/>
                  </a:lnTo>
                  <a:lnTo>
                    <a:pt x="4444" y="436244"/>
                  </a:lnTo>
                  <a:lnTo>
                    <a:pt x="4444" y="434720"/>
                  </a:lnTo>
                  <a:lnTo>
                    <a:pt x="5206" y="434720"/>
                  </a:lnTo>
                  <a:lnTo>
                    <a:pt x="5206" y="434086"/>
                  </a:lnTo>
                  <a:lnTo>
                    <a:pt x="5968" y="434086"/>
                  </a:lnTo>
                  <a:lnTo>
                    <a:pt x="5968" y="433324"/>
                  </a:lnTo>
                  <a:lnTo>
                    <a:pt x="6730" y="433324"/>
                  </a:lnTo>
                  <a:lnTo>
                    <a:pt x="6730" y="432562"/>
                  </a:lnTo>
                  <a:lnTo>
                    <a:pt x="7492" y="432562"/>
                  </a:lnTo>
                  <a:lnTo>
                    <a:pt x="7492" y="431800"/>
                  </a:lnTo>
                  <a:lnTo>
                    <a:pt x="8254" y="431800"/>
                  </a:lnTo>
                  <a:lnTo>
                    <a:pt x="8254" y="431038"/>
                  </a:lnTo>
                  <a:lnTo>
                    <a:pt x="9016" y="431038"/>
                  </a:lnTo>
                  <a:lnTo>
                    <a:pt x="9016" y="430275"/>
                  </a:lnTo>
                  <a:lnTo>
                    <a:pt x="9651" y="430275"/>
                  </a:lnTo>
                  <a:lnTo>
                    <a:pt x="9651" y="429513"/>
                  </a:lnTo>
                  <a:lnTo>
                    <a:pt x="11175" y="429513"/>
                  </a:lnTo>
                  <a:lnTo>
                    <a:pt x="11175" y="428879"/>
                  </a:lnTo>
                  <a:lnTo>
                    <a:pt x="11937" y="428879"/>
                  </a:lnTo>
                  <a:lnTo>
                    <a:pt x="11937" y="428117"/>
                  </a:lnTo>
                  <a:lnTo>
                    <a:pt x="13462" y="428117"/>
                  </a:lnTo>
                  <a:lnTo>
                    <a:pt x="13462" y="427355"/>
                  </a:lnTo>
                  <a:lnTo>
                    <a:pt x="14858" y="427355"/>
                  </a:lnTo>
                  <a:lnTo>
                    <a:pt x="14858" y="426593"/>
                  </a:lnTo>
                  <a:lnTo>
                    <a:pt x="16382" y="426593"/>
                  </a:lnTo>
                  <a:lnTo>
                    <a:pt x="16382" y="425831"/>
                  </a:lnTo>
                  <a:lnTo>
                    <a:pt x="18668" y="425831"/>
                  </a:lnTo>
                  <a:lnTo>
                    <a:pt x="18668" y="425069"/>
                  </a:lnTo>
                  <a:lnTo>
                    <a:pt x="22351" y="425069"/>
                  </a:lnTo>
                  <a:lnTo>
                    <a:pt x="22351" y="424306"/>
                  </a:lnTo>
                  <a:lnTo>
                    <a:pt x="40258" y="424306"/>
                  </a:lnTo>
                  <a:lnTo>
                    <a:pt x="40258" y="425069"/>
                  </a:lnTo>
                  <a:lnTo>
                    <a:pt x="110108" y="425069"/>
                  </a:lnTo>
                  <a:lnTo>
                    <a:pt x="110108" y="424306"/>
                  </a:lnTo>
                  <a:lnTo>
                    <a:pt x="142112" y="424306"/>
                  </a:lnTo>
                  <a:lnTo>
                    <a:pt x="142112" y="423671"/>
                  </a:lnTo>
                  <a:lnTo>
                    <a:pt x="161543" y="423671"/>
                  </a:lnTo>
                  <a:lnTo>
                    <a:pt x="161543" y="422910"/>
                  </a:lnTo>
                  <a:lnTo>
                    <a:pt x="176402" y="422910"/>
                  </a:lnTo>
                  <a:lnTo>
                    <a:pt x="176402" y="422148"/>
                  </a:lnTo>
                  <a:lnTo>
                    <a:pt x="189102" y="422148"/>
                  </a:lnTo>
                  <a:lnTo>
                    <a:pt x="189102" y="421386"/>
                  </a:lnTo>
                  <a:lnTo>
                    <a:pt x="199516" y="421386"/>
                  </a:lnTo>
                  <a:lnTo>
                    <a:pt x="199516" y="420624"/>
                  </a:lnTo>
                  <a:lnTo>
                    <a:pt x="209931" y="420624"/>
                  </a:lnTo>
                  <a:lnTo>
                    <a:pt x="209931" y="419862"/>
                  </a:lnTo>
                  <a:lnTo>
                    <a:pt x="215772" y="419862"/>
                  </a:lnTo>
                  <a:lnTo>
                    <a:pt x="215772" y="419100"/>
                  </a:lnTo>
                  <a:lnTo>
                    <a:pt x="231520" y="419100"/>
                  </a:lnTo>
                  <a:lnTo>
                    <a:pt x="231520" y="419862"/>
                  </a:lnTo>
                  <a:lnTo>
                    <a:pt x="233680" y="419862"/>
                  </a:lnTo>
                  <a:lnTo>
                    <a:pt x="233680" y="420624"/>
                  </a:lnTo>
                  <a:lnTo>
                    <a:pt x="235203" y="420624"/>
                  </a:lnTo>
                  <a:lnTo>
                    <a:pt x="235203" y="421386"/>
                  </a:lnTo>
                  <a:lnTo>
                    <a:pt x="236727" y="421386"/>
                  </a:lnTo>
                  <a:lnTo>
                    <a:pt x="236727" y="422148"/>
                  </a:lnTo>
                  <a:lnTo>
                    <a:pt x="238124" y="422148"/>
                  </a:lnTo>
                  <a:lnTo>
                    <a:pt x="238124" y="422910"/>
                  </a:lnTo>
                  <a:lnTo>
                    <a:pt x="238887" y="422910"/>
                  </a:lnTo>
                  <a:lnTo>
                    <a:pt x="238887" y="423671"/>
                  </a:lnTo>
                  <a:lnTo>
                    <a:pt x="239648" y="423671"/>
                  </a:lnTo>
                  <a:lnTo>
                    <a:pt x="239648" y="424306"/>
                  </a:lnTo>
                  <a:lnTo>
                    <a:pt x="241172" y="424306"/>
                  </a:lnTo>
                  <a:lnTo>
                    <a:pt x="241172" y="425069"/>
                  </a:lnTo>
                  <a:lnTo>
                    <a:pt x="241935" y="425069"/>
                  </a:lnTo>
                  <a:lnTo>
                    <a:pt x="241935" y="425831"/>
                  </a:lnTo>
                  <a:lnTo>
                    <a:pt x="242569" y="425831"/>
                  </a:lnTo>
                  <a:lnTo>
                    <a:pt x="242569" y="426593"/>
                  </a:lnTo>
                  <a:lnTo>
                    <a:pt x="243332" y="426593"/>
                  </a:lnTo>
                  <a:lnTo>
                    <a:pt x="243332" y="427355"/>
                  </a:lnTo>
                  <a:lnTo>
                    <a:pt x="244093" y="427355"/>
                  </a:lnTo>
                  <a:lnTo>
                    <a:pt x="244093" y="428117"/>
                  </a:lnTo>
                  <a:lnTo>
                    <a:pt x="244856" y="428117"/>
                  </a:lnTo>
                  <a:lnTo>
                    <a:pt x="244856" y="428879"/>
                  </a:lnTo>
                  <a:lnTo>
                    <a:pt x="245617" y="428879"/>
                  </a:lnTo>
                  <a:lnTo>
                    <a:pt x="245617" y="430275"/>
                  </a:lnTo>
                  <a:lnTo>
                    <a:pt x="246380" y="430275"/>
                  </a:lnTo>
                  <a:lnTo>
                    <a:pt x="246380" y="431038"/>
                  </a:lnTo>
                  <a:lnTo>
                    <a:pt x="247141" y="431038"/>
                  </a:lnTo>
                  <a:lnTo>
                    <a:pt x="247141" y="432562"/>
                  </a:lnTo>
                  <a:lnTo>
                    <a:pt x="247776" y="432562"/>
                  </a:lnTo>
                  <a:lnTo>
                    <a:pt x="247776" y="434086"/>
                  </a:lnTo>
                  <a:lnTo>
                    <a:pt x="248538" y="434086"/>
                  </a:lnTo>
                  <a:lnTo>
                    <a:pt x="248538" y="436244"/>
                  </a:lnTo>
                  <a:lnTo>
                    <a:pt x="249300" y="436244"/>
                  </a:lnTo>
                  <a:lnTo>
                    <a:pt x="249300" y="438531"/>
                  </a:lnTo>
                  <a:lnTo>
                    <a:pt x="250062" y="438531"/>
                  </a:lnTo>
                  <a:lnTo>
                    <a:pt x="250062" y="446658"/>
                  </a:lnTo>
                  <a:lnTo>
                    <a:pt x="250824" y="446658"/>
                  </a:lnTo>
                  <a:lnTo>
                    <a:pt x="250824" y="458596"/>
                  </a:lnTo>
                  <a:lnTo>
                    <a:pt x="251587" y="458596"/>
                  </a:lnTo>
                  <a:lnTo>
                    <a:pt x="251587" y="469011"/>
                  </a:lnTo>
                  <a:lnTo>
                    <a:pt x="252348" y="469011"/>
                  </a:lnTo>
                  <a:lnTo>
                    <a:pt x="252348" y="478663"/>
                  </a:lnTo>
                  <a:lnTo>
                    <a:pt x="252984" y="478663"/>
                  </a:lnTo>
                  <a:lnTo>
                    <a:pt x="252984" y="491363"/>
                  </a:lnTo>
                  <a:lnTo>
                    <a:pt x="253745" y="491363"/>
                  </a:lnTo>
                  <a:close/>
                </a:path>
                <a:path w="257809" h="1475104">
                  <a:moveTo>
                    <a:pt x="254508" y="237870"/>
                  </a:moveTo>
                  <a:lnTo>
                    <a:pt x="254508" y="252730"/>
                  </a:lnTo>
                  <a:lnTo>
                    <a:pt x="253745" y="252730"/>
                  </a:lnTo>
                  <a:lnTo>
                    <a:pt x="253745" y="254888"/>
                  </a:lnTo>
                  <a:lnTo>
                    <a:pt x="252984" y="254888"/>
                  </a:lnTo>
                  <a:lnTo>
                    <a:pt x="252984" y="256412"/>
                  </a:lnTo>
                  <a:lnTo>
                    <a:pt x="252348" y="256412"/>
                  </a:lnTo>
                  <a:lnTo>
                    <a:pt x="252348" y="257937"/>
                  </a:lnTo>
                  <a:lnTo>
                    <a:pt x="251587" y="257937"/>
                  </a:lnTo>
                  <a:lnTo>
                    <a:pt x="251587" y="259461"/>
                  </a:lnTo>
                  <a:lnTo>
                    <a:pt x="250824" y="259461"/>
                  </a:lnTo>
                  <a:lnTo>
                    <a:pt x="250824" y="260857"/>
                  </a:lnTo>
                  <a:lnTo>
                    <a:pt x="250062" y="260857"/>
                  </a:lnTo>
                  <a:lnTo>
                    <a:pt x="250062" y="261619"/>
                  </a:lnTo>
                  <a:lnTo>
                    <a:pt x="249300" y="261619"/>
                  </a:lnTo>
                  <a:lnTo>
                    <a:pt x="249300" y="263144"/>
                  </a:lnTo>
                  <a:lnTo>
                    <a:pt x="248538" y="263144"/>
                  </a:lnTo>
                  <a:lnTo>
                    <a:pt x="248538" y="263906"/>
                  </a:lnTo>
                  <a:lnTo>
                    <a:pt x="247776" y="263906"/>
                  </a:lnTo>
                  <a:lnTo>
                    <a:pt x="247776" y="264668"/>
                  </a:lnTo>
                  <a:lnTo>
                    <a:pt x="247141" y="264668"/>
                  </a:lnTo>
                  <a:lnTo>
                    <a:pt x="247141" y="265302"/>
                  </a:lnTo>
                  <a:lnTo>
                    <a:pt x="246380" y="265302"/>
                  </a:lnTo>
                  <a:lnTo>
                    <a:pt x="246380" y="266064"/>
                  </a:lnTo>
                  <a:lnTo>
                    <a:pt x="244856" y="266064"/>
                  </a:lnTo>
                  <a:lnTo>
                    <a:pt x="244856" y="266826"/>
                  </a:lnTo>
                  <a:lnTo>
                    <a:pt x="244093" y="266826"/>
                  </a:lnTo>
                  <a:lnTo>
                    <a:pt x="244093" y="267588"/>
                  </a:lnTo>
                  <a:lnTo>
                    <a:pt x="243332" y="267588"/>
                  </a:lnTo>
                  <a:lnTo>
                    <a:pt x="243332" y="268350"/>
                  </a:lnTo>
                  <a:lnTo>
                    <a:pt x="242569" y="268350"/>
                  </a:lnTo>
                  <a:lnTo>
                    <a:pt x="242569" y="269113"/>
                  </a:lnTo>
                  <a:lnTo>
                    <a:pt x="241172" y="269113"/>
                  </a:lnTo>
                  <a:lnTo>
                    <a:pt x="241172" y="269875"/>
                  </a:lnTo>
                  <a:lnTo>
                    <a:pt x="240411" y="269875"/>
                  </a:lnTo>
                  <a:lnTo>
                    <a:pt x="240411" y="270510"/>
                  </a:lnTo>
                  <a:lnTo>
                    <a:pt x="238887" y="270510"/>
                  </a:lnTo>
                  <a:lnTo>
                    <a:pt x="238887" y="271271"/>
                  </a:lnTo>
                  <a:lnTo>
                    <a:pt x="238124" y="271271"/>
                  </a:lnTo>
                  <a:lnTo>
                    <a:pt x="238124" y="272033"/>
                  </a:lnTo>
                  <a:lnTo>
                    <a:pt x="237362" y="272033"/>
                  </a:lnTo>
                  <a:lnTo>
                    <a:pt x="237362" y="272795"/>
                  </a:lnTo>
                  <a:lnTo>
                    <a:pt x="235965" y="272795"/>
                  </a:lnTo>
                  <a:lnTo>
                    <a:pt x="235965" y="273557"/>
                  </a:lnTo>
                  <a:lnTo>
                    <a:pt x="235203" y="273557"/>
                  </a:lnTo>
                  <a:lnTo>
                    <a:pt x="235203" y="274319"/>
                  </a:lnTo>
                  <a:lnTo>
                    <a:pt x="233680" y="274319"/>
                  </a:lnTo>
                  <a:lnTo>
                    <a:pt x="233680" y="275081"/>
                  </a:lnTo>
                  <a:lnTo>
                    <a:pt x="232917" y="275081"/>
                  </a:lnTo>
                  <a:lnTo>
                    <a:pt x="232917" y="275717"/>
                  </a:lnTo>
                  <a:lnTo>
                    <a:pt x="232156" y="275717"/>
                  </a:lnTo>
                  <a:lnTo>
                    <a:pt x="232156" y="276479"/>
                  </a:lnTo>
                  <a:lnTo>
                    <a:pt x="230759" y="276479"/>
                  </a:lnTo>
                  <a:lnTo>
                    <a:pt x="230759" y="277240"/>
                  </a:lnTo>
                  <a:lnTo>
                    <a:pt x="229996" y="277240"/>
                  </a:lnTo>
                  <a:lnTo>
                    <a:pt x="229996" y="278002"/>
                  </a:lnTo>
                  <a:lnTo>
                    <a:pt x="228472" y="278002"/>
                  </a:lnTo>
                  <a:lnTo>
                    <a:pt x="228472" y="278764"/>
                  </a:lnTo>
                  <a:lnTo>
                    <a:pt x="227711" y="278764"/>
                  </a:lnTo>
                  <a:lnTo>
                    <a:pt x="227711" y="279526"/>
                  </a:lnTo>
                  <a:lnTo>
                    <a:pt x="226948" y="279526"/>
                  </a:lnTo>
                  <a:lnTo>
                    <a:pt x="226948" y="280288"/>
                  </a:lnTo>
                  <a:lnTo>
                    <a:pt x="225551" y="280288"/>
                  </a:lnTo>
                  <a:lnTo>
                    <a:pt x="225551" y="280924"/>
                  </a:lnTo>
                  <a:lnTo>
                    <a:pt x="224789" y="280924"/>
                  </a:lnTo>
                  <a:lnTo>
                    <a:pt x="224789" y="281686"/>
                  </a:lnTo>
                  <a:lnTo>
                    <a:pt x="223265" y="281686"/>
                  </a:lnTo>
                  <a:lnTo>
                    <a:pt x="223265" y="282448"/>
                  </a:lnTo>
                  <a:lnTo>
                    <a:pt x="222503" y="282448"/>
                  </a:lnTo>
                  <a:lnTo>
                    <a:pt x="222503" y="283210"/>
                  </a:lnTo>
                  <a:lnTo>
                    <a:pt x="220980" y="283210"/>
                  </a:lnTo>
                  <a:lnTo>
                    <a:pt x="220980" y="283971"/>
                  </a:lnTo>
                  <a:lnTo>
                    <a:pt x="220344" y="283971"/>
                  </a:lnTo>
                  <a:lnTo>
                    <a:pt x="220344" y="284733"/>
                  </a:lnTo>
                  <a:lnTo>
                    <a:pt x="218820" y="284733"/>
                  </a:lnTo>
                  <a:lnTo>
                    <a:pt x="218820" y="285495"/>
                  </a:lnTo>
                  <a:lnTo>
                    <a:pt x="218059" y="285495"/>
                  </a:lnTo>
                  <a:lnTo>
                    <a:pt x="218059" y="286131"/>
                  </a:lnTo>
                  <a:lnTo>
                    <a:pt x="217296" y="286131"/>
                  </a:lnTo>
                  <a:lnTo>
                    <a:pt x="217296" y="286893"/>
                  </a:lnTo>
                  <a:lnTo>
                    <a:pt x="215772" y="286893"/>
                  </a:lnTo>
                  <a:lnTo>
                    <a:pt x="215772" y="287655"/>
                  </a:lnTo>
                  <a:lnTo>
                    <a:pt x="215137" y="287655"/>
                  </a:lnTo>
                  <a:lnTo>
                    <a:pt x="215137" y="288417"/>
                  </a:lnTo>
                  <a:lnTo>
                    <a:pt x="213613" y="288417"/>
                  </a:lnTo>
                  <a:lnTo>
                    <a:pt x="213613" y="289179"/>
                  </a:lnTo>
                  <a:lnTo>
                    <a:pt x="212851" y="289179"/>
                  </a:lnTo>
                  <a:lnTo>
                    <a:pt x="212851" y="289940"/>
                  </a:lnTo>
                  <a:lnTo>
                    <a:pt x="211327" y="289940"/>
                  </a:lnTo>
                  <a:lnTo>
                    <a:pt x="211327" y="290702"/>
                  </a:lnTo>
                  <a:lnTo>
                    <a:pt x="210565" y="290702"/>
                  </a:lnTo>
                  <a:lnTo>
                    <a:pt x="210565" y="291338"/>
                  </a:lnTo>
                  <a:lnTo>
                    <a:pt x="209168" y="291338"/>
                  </a:lnTo>
                  <a:lnTo>
                    <a:pt x="209168" y="292100"/>
                  </a:lnTo>
                  <a:lnTo>
                    <a:pt x="208407" y="292100"/>
                  </a:lnTo>
                  <a:lnTo>
                    <a:pt x="208407" y="292862"/>
                  </a:lnTo>
                  <a:lnTo>
                    <a:pt x="206883" y="292862"/>
                  </a:lnTo>
                  <a:lnTo>
                    <a:pt x="206883" y="293624"/>
                  </a:lnTo>
                  <a:lnTo>
                    <a:pt x="206120" y="293624"/>
                  </a:lnTo>
                  <a:lnTo>
                    <a:pt x="206120" y="294386"/>
                  </a:lnTo>
                  <a:lnTo>
                    <a:pt x="204723" y="294386"/>
                  </a:lnTo>
                  <a:lnTo>
                    <a:pt x="204723" y="295148"/>
                  </a:lnTo>
                  <a:lnTo>
                    <a:pt x="203962" y="295148"/>
                  </a:lnTo>
                  <a:lnTo>
                    <a:pt x="203962" y="295910"/>
                  </a:lnTo>
                  <a:lnTo>
                    <a:pt x="202437" y="295910"/>
                  </a:lnTo>
                  <a:lnTo>
                    <a:pt x="202437" y="296544"/>
                  </a:lnTo>
                  <a:lnTo>
                    <a:pt x="201675" y="296544"/>
                  </a:lnTo>
                  <a:lnTo>
                    <a:pt x="201675" y="297306"/>
                  </a:lnTo>
                  <a:lnTo>
                    <a:pt x="200913" y="297306"/>
                  </a:lnTo>
                  <a:lnTo>
                    <a:pt x="200913" y="298069"/>
                  </a:lnTo>
                  <a:lnTo>
                    <a:pt x="199516" y="298069"/>
                  </a:lnTo>
                  <a:lnTo>
                    <a:pt x="199516" y="298831"/>
                  </a:lnTo>
                  <a:lnTo>
                    <a:pt x="198754" y="298831"/>
                  </a:lnTo>
                  <a:lnTo>
                    <a:pt x="198754" y="299593"/>
                  </a:lnTo>
                  <a:lnTo>
                    <a:pt x="197230" y="299593"/>
                  </a:lnTo>
                  <a:lnTo>
                    <a:pt x="197230" y="300355"/>
                  </a:lnTo>
                  <a:lnTo>
                    <a:pt x="196468" y="300355"/>
                  </a:lnTo>
                  <a:lnTo>
                    <a:pt x="196468" y="301117"/>
                  </a:lnTo>
                  <a:lnTo>
                    <a:pt x="194944" y="301117"/>
                  </a:lnTo>
                  <a:lnTo>
                    <a:pt x="194944" y="301879"/>
                  </a:lnTo>
                  <a:lnTo>
                    <a:pt x="194309" y="301879"/>
                  </a:lnTo>
                  <a:lnTo>
                    <a:pt x="194309" y="302513"/>
                  </a:lnTo>
                  <a:lnTo>
                    <a:pt x="192786" y="302513"/>
                  </a:lnTo>
                  <a:lnTo>
                    <a:pt x="192786" y="303275"/>
                  </a:lnTo>
                  <a:lnTo>
                    <a:pt x="192024" y="303275"/>
                  </a:lnTo>
                  <a:lnTo>
                    <a:pt x="192024" y="304038"/>
                  </a:lnTo>
                  <a:lnTo>
                    <a:pt x="190500" y="304038"/>
                  </a:lnTo>
                  <a:lnTo>
                    <a:pt x="190500" y="304800"/>
                  </a:lnTo>
                  <a:lnTo>
                    <a:pt x="189737" y="304800"/>
                  </a:lnTo>
                  <a:lnTo>
                    <a:pt x="189737" y="305562"/>
                  </a:lnTo>
                  <a:lnTo>
                    <a:pt x="188340" y="305562"/>
                  </a:lnTo>
                  <a:lnTo>
                    <a:pt x="188340" y="306324"/>
                  </a:lnTo>
                  <a:lnTo>
                    <a:pt x="187578" y="306324"/>
                  </a:lnTo>
                  <a:lnTo>
                    <a:pt x="187578" y="307086"/>
                  </a:lnTo>
                  <a:lnTo>
                    <a:pt x="186054" y="307086"/>
                  </a:lnTo>
                  <a:lnTo>
                    <a:pt x="186054" y="307720"/>
                  </a:lnTo>
                  <a:lnTo>
                    <a:pt x="185292" y="307720"/>
                  </a:lnTo>
                  <a:lnTo>
                    <a:pt x="185292" y="308482"/>
                  </a:lnTo>
                  <a:lnTo>
                    <a:pt x="183895" y="308482"/>
                  </a:lnTo>
                  <a:lnTo>
                    <a:pt x="183895" y="309244"/>
                  </a:lnTo>
                  <a:lnTo>
                    <a:pt x="182371" y="309244"/>
                  </a:lnTo>
                  <a:lnTo>
                    <a:pt x="182371" y="310006"/>
                  </a:lnTo>
                  <a:lnTo>
                    <a:pt x="181609" y="310006"/>
                  </a:lnTo>
                  <a:lnTo>
                    <a:pt x="181609" y="310769"/>
                  </a:lnTo>
                  <a:lnTo>
                    <a:pt x="180847" y="310769"/>
                  </a:lnTo>
                  <a:lnTo>
                    <a:pt x="180847" y="311531"/>
                  </a:lnTo>
                  <a:lnTo>
                    <a:pt x="181609" y="311531"/>
                  </a:lnTo>
                  <a:lnTo>
                    <a:pt x="181609" y="312293"/>
                  </a:lnTo>
                  <a:lnTo>
                    <a:pt x="183133" y="312293"/>
                  </a:lnTo>
                  <a:lnTo>
                    <a:pt x="183133" y="312927"/>
                  </a:lnTo>
                  <a:lnTo>
                    <a:pt x="183895" y="312927"/>
                  </a:lnTo>
                  <a:lnTo>
                    <a:pt x="183895" y="313689"/>
                  </a:lnTo>
                  <a:lnTo>
                    <a:pt x="184530" y="313689"/>
                  </a:lnTo>
                  <a:lnTo>
                    <a:pt x="184530" y="314451"/>
                  </a:lnTo>
                  <a:lnTo>
                    <a:pt x="186054" y="314451"/>
                  </a:lnTo>
                  <a:lnTo>
                    <a:pt x="186054" y="315213"/>
                  </a:lnTo>
                  <a:lnTo>
                    <a:pt x="186816" y="315213"/>
                  </a:lnTo>
                  <a:lnTo>
                    <a:pt x="186816" y="315975"/>
                  </a:lnTo>
                  <a:lnTo>
                    <a:pt x="188340" y="315975"/>
                  </a:lnTo>
                  <a:lnTo>
                    <a:pt x="188340" y="316738"/>
                  </a:lnTo>
                  <a:lnTo>
                    <a:pt x="189102" y="316738"/>
                  </a:lnTo>
                  <a:lnTo>
                    <a:pt x="189102" y="317500"/>
                  </a:lnTo>
                  <a:lnTo>
                    <a:pt x="190500" y="317500"/>
                  </a:lnTo>
                  <a:lnTo>
                    <a:pt x="190500" y="318135"/>
                  </a:lnTo>
                  <a:lnTo>
                    <a:pt x="191262" y="318135"/>
                  </a:lnTo>
                  <a:lnTo>
                    <a:pt x="191262" y="318896"/>
                  </a:lnTo>
                  <a:lnTo>
                    <a:pt x="192024" y="318896"/>
                  </a:lnTo>
                  <a:lnTo>
                    <a:pt x="192024" y="319658"/>
                  </a:lnTo>
                  <a:lnTo>
                    <a:pt x="193547" y="319658"/>
                  </a:lnTo>
                  <a:lnTo>
                    <a:pt x="193547" y="320420"/>
                  </a:lnTo>
                  <a:lnTo>
                    <a:pt x="194309" y="320420"/>
                  </a:lnTo>
                  <a:lnTo>
                    <a:pt x="194309" y="321182"/>
                  </a:lnTo>
                  <a:lnTo>
                    <a:pt x="195706" y="321182"/>
                  </a:lnTo>
                  <a:lnTo>
                    <a:pt x="195706" y="321944"/>
                  </a:lnTo>
                  <a:lnTo>
                    <a:pt x="196468" y="321944"/>
                  </a:lnTo>
                  <a:lnTo>
                    <a:pt x="196468" y="322706"/>
                  </a:lnTo>
                  <a:lnTo>
                    <a:pt x="197992" y="322706"/>
                  </a:lnTo>
                  <a:lnTo>
                    <a:pt x="197992" y="323342"/>
                  </a:lnTo>
                  <a:lnTo>
                    <a:pt x="198754" y="323342"/>
                  </a:lnTo>
                  <a:lnTo>
                    <a:pt x="198754" y="324104"/>
                  </a:lnTo>
                  <a:lnTo>
                    <a:pt x="199516" y="324104"/>
                  </a:lnTo>
                  <a:lnTo>
                    <a:pt x="199516" y="324865"/>
                  </a:lnTo>
                  <a:lnTo>
                    <a:pt x="200913" y="324865"/>
                  </a:lnTo>
                  <a:lnTo>
                    <a:pt x="200913" y="325627"/>
                  </a:lnTo>
                  <a:lnTo>
                    <a:pt x="201675" y="325627"/>
                  </a:lnTo>
                  <a:lnTo>
                    <a:pt x="201675" y="326389"/>
                  </a:lnTo>
                  <a:lnTo>
                    <a:pt x="203199" y="326389"/>
                  </a:lnTo>
                  <a:lnTo>
                    <a:pt x="203199" y="327151"/>
                  </a:lnTo>
                  <a:lnTo>
                    <a:pt x="203962" y="327151"/>
                  </a:lnTo>
                  <a:lnTo>
                    <a:pt x="203962" y="327913"/>
                  </a:lnTo>
                  <a:lnTo>
                    <a:pt x="205359" y="327913"/>
                  </a:lnTo>
                  <a:lnTo>
                    <a:pt x="205359" y="328549"/>
                  </a:lnTo>
                  <a:lnTo>
                    <a:pt x="206120" y="328549"/>
                  </a:lnTo>
                  <a:lnTo>
                    <a:pt x="206120" y="329311"/>
                  </a:lnTo>
                  <a:lnTo>
                    <a:pt x="206883" y="329311"/>
                  </a:lnTo>
                  <a:lnTo>
                    <a:pt x="206883" y="330073"/>
                  </a:lnTo>
                  <a:lnTo>
                    <a:pt x="208407" y="330073"/>
                  </a:lnTo>
                  <a:lnTo>
                    <a:pt x="208407" y="330835"/>
                  </a:lnTo>
                  <a:lnTo>
                    <a:pt x="209168" y="330835"/>
                  </a:lnTo>
                  <a:lnTo>
                    <a:pt x="209168" y="331596"/>
                  </a:lnTo>
                  <a:lnTo>
                    <a:pt x="210565" y="331596"/>
                  </a:lnTo>
                  <a:lnTo>
                    <a:pt x="210565" y="332358"/>
                  </a:lnTo>
                  <a:lnTo>
                    <a:pt x="211327" y="332358"/>
                  </a:lnTo>
                  <a:lnTo>
                    <a:pt x="211327" y="333120"/>
                  </a:lnTo>
                  <a:lnTo>
                    <a:pt x="212851" y="333120"/>
                  </a:lnTo>
                  <a:lnTo>
                    <a:pt x="212851" y="333756"/>
                  </a:lnTo>
                  <a:lnTo>
                    <a:pt x="213613" y="333756"/>
                  </a:lnTo>
                  <a:lnTo>
                    <a:pt x="213613" y="334518"/>
                  </a:lnTo>
                  <a:lnTo>
                    <a:pt x="214375" y="334518"/>
                  </a:lnTo>
                  <a:lnTo>
                    <a:pt x="214375" y="335280"/>
                  </a:lnTo>
                  <a:lnTo>
                    <a:pt x="215772" y="335280"/>
                  </a:lnTo>
                  <a:lnTo>
                    <a:pt x="215772" y="336042"/>
                  </a:lnTo>
                  <a:lnTo>
                    <a:pt x="216535" y="336042"/>
                  </a:lnTo>
                  <a:lnTo>
                    <a:pt x="216535" y="336804"/>
                  </a:lnTo>
                  <a:lnTo>
                    <a:pt x="218059" y="336804"/>
                  </a:lnTo>
                  <a:lnTo>
                    <a:pt x="218059" y="337565"/>
                  </a:lnTo>
                  <a:lnTo>
                    <a:pt x="218820" y="337565"/>
                  </a:lnTo>
                  <a:lnTo>
                    <a:pt x="218820" y="338327"/>
                  </a:lnTo>
                  <a:lnTo>
                    <a:pt x="220344" y="338327"/>
                  </a:lnTo>
                  <a:lnTo>
                    <a:pt x="220344" y="338963"/>
                  </a:lnTo>
                  <a:lnTo>
                    <a:pt x="220980" y="338963"/>
                  </a:lnTo>
                  <a:lnTo>
                    <a:pt x="220980" y="339725"/>
                  </a:lnTo>
                  <a:lnTo>
                    <a:pt x="221741" y="339725"/>
                  </a:lnTo>
                  <a:lnTo>
                    <a:pt x="221741" y="340487"/>
                  </a:lnTo>
                  <a:lnTo>
                    <a:pt x="223265" y="340487"/>
                  </a:lnTo>
                  <a:lnTo>
                    <a:pt x="223265" y="341249"/>
                  </a:lnTo>
                  <a:lnTo>
                    <a:pt x="224027" y="341249"/>
                  </a:lnTo>
                  <a:lnTo>
                    <a:pt x="224027" y="342011"/>
                  </a:lnTo>
                  <a:lnTo>
                    <a:pt x="225551" y="342011"/>
                  </a:lnTo>
                  <a:lnTo>
                    <a:pt x="225551" y="342773"/>
                  </a:lnTo>
                  <a:lnTo>
                    <a:pt x="226187" y="342773"/>
                  </a:lnTo>
                  <a:lnTo>
                    <a:pt x="226187" y="343535"/>
                  </a:lnTo>
                  <a:lnTo>
                    <a:pt x="227711" y="343535"/>
                  </a:lnTo>
                  <a:lnTo>
                    <a:pt x="227711" y="344169"/>
                  </a:lnTo>
                  <a:lnTo>
                    <a:pt x="228472" y="344169"/>
                  </a:lnTo>
                  <a:lnTo>
                    <a:pt x="228472" y="344931"/>
                  </a:lnTo>
                  <a:lnTo>
                    <a:pt x="229235" y="344931"/>
                  </a:lnTo>
                  <a:lnTo>
                    <a:pt x="229235" y="345694"/>
                  </a:lnTo>
                  <a:lnTo>
                    <a:pt x="230759" y="345694"/>
                  </a:lnTo>
                  <a:lnTo>
                    <a:pt x="230759" y="346456"/>
                  </a:lnTo>
                  <a:lnTo>
                    <a:pt x="231520" y="346456"/>
                  </a:lnTo>
                  <a:lnTo>
                    <a:pt x="231520" y="347218"/>
                  </a:lnTo>
                  <a:lnTo>
                    <a:pt x="232917" y="347218"/>
                  </a:lnTo>
                  <a:lnTo>
                    <a:pt x="232917" y="347980"/>
                  </a:lnTo>
                  <a:lnTo>
                    <a:pt x="233680" y="347980"/>
                  </a:lnTo>
                  <a:lnTo>
                    <a:pt x="233680" y="348742"/>
                  </a:lnTo>
                  <a:lnTo>
                    <a:pt x="235203" y="348742"/>
                  </a:lnTo>
                  <a:lnTo>
                    <a:pt x="235203" y="349504"/>
                  </a:lnTo>
                  <a:lnTo>
                    <a:pt x="235965" y="349504"/>
                  </a:lnTo>
                  <a:lnTo>
                    <a:pt x="235965" y="350138"/>
                  </a:lnTo>
                  <a:lnTo>
                    <a:pt x="236727" y="350138"/>
                  </a:lnTo>
                  <a:lnTo>
                    <a:pt x="236727" y="350900"/>
                  </a:lnTo>
                  <a:lnTo>
                    <a:pt x="238124" y="350900"/>
                  </a:lnTo>
                  <a:lnTo>
                    <a:pt x="238124" y="351663"/>
                  </a:lnTo>
                  <a:lnTo>
                    <a:pt x="238887" y="351663"/>
                  </a:lnTo>
                  <a:lnTo>
                    <a:pt x="238887" y="352425"/>
                  </a:lnTo>
                  <a:lnTo>
                    <a:pt x="240411" y="352425"/>
                  </a:lnTo>
                  <a:lnTo>
                    <a:pt x="240411" y="353187"/>
                  </a:lnTo>
                  <a:lnTo>
                    <a:pt x="241172" y="353187"/>
                  </a:lnTo>
                  <a:lnTo>
                    <a:pt x="241172" y="353949"/>
                  </a:lnTo>
                  <a:lnTo>
                    <a:pt x="242569" y="353949"/>
                  </a:lnTo>
                  <a:lnTo>
                    <a:pt x="242569" y="354711"/>
                  </a:lnTo>
                  <a:lnTo>
                    <a:pt x="243332" y="354711"/>
                  </a:lnTo>
                  <a:lnTo>
                    <a:pt x="243332" y="355345"/>
                  </a:lnTo>
                  <a:lnTo>
                    <a:pt x="244093" y="355345"/>
                  </a:lnTo>
                  <a:lnTo>
                    <a:pt x="244093" y="356107"/>
                  </a:lnTo>
                  <a:lnTo>
                    <a:pt x="244856" y="356107"/>
                  </a:lnTo>
                  <a:lnTo>
                    <a:pt x="244856" y="356869"/>
                  </a:lnTo>
                  <a:lnTo>
                    <a:pt x="246380" y="356869"/>
                  </a:lnTo>
                  <a:lnTo>
                    <a:pt x="246380" y="357631"/>
                  </a:lnTo>
                  <a:lnTo>
                    <a:pt x="247141" y="357631"/>
                  </a:lnTo>
                  <a:lnTo>
                    <a:pt x="247141" y="358394"/>
                  </a:lnTo>
                  <a:lnTo>
                    <a:pt x="247776" y="358394"/>
                  </a:lnTo>
                  <a:lnTo>
                    <a:pt x="247776" y="359156"/>
                  </a:lnTo>
                  <a:lnTo>
                    <a:pt x="248538" y="359156"/>
                  </a:lnTo>
                  <a:lnTo>
                    <a:pt x="248538" y="359918"/>
                  </a:lnTo>
                  <a:lnTo>
                    <a:pt x="249300" y="359918"/>
                  </a:lnTo>
                  <a:lnTo>
                    <a:pt x="249300" y="361314"/>
                  </a:lnTo>
                  <a:lnTo>
                    <a:pt x="250062" y="361314"/>
                  </a:lnTo>
                  <a:lnTo>
                    <a:pt x="250062" y="362076"/>
                  </a:lnTo>
                  <a:lnTo>
                    <a:pt x="250824" y="362076"/>
                  </a:lnTo>
                  <a:lnTo>
                    <a:pt x="250824" y="362838"/>
                  </a:lnTo>
                  <a:lnTo>
                    <a:pt x="251587" y="362838"/>
                  </a:lnTo>
                  <a:lnTo>
                    <a:pt x="251587" y="364363"/>
                  </a:lnTo>
                  <a:lnTo>
                    <a:pt x="252348" y="364363"/>
                  </a:lnTo>
                  <a:lnTo>
                    <a:pt x="252348" y="365760"/>
                  </a:lnTo>
                  <a:lnTo>
                    <a:pt x="252984" y="365760"/>
                  </a:lnTo>
                  <a:lnTo>
                    <a:pt x="252984" y="368045"/>
                  </a:lnTo>
                  <a:lnTo>
                    <a:pt x="253745" y="368045"/>
                  </a:lnTo>
                  <a:lnTo>
                    <a:pt x="253745" y="370967"/>
                  </a:lnTo>
                  <a:lnTo>
                    <a:pt x="254508" y="370967"/>
                  </a:lnTo>
                  <a:lnTo>
                    <a:pt x="254508" y="384429"/>
                  </a:lnTo>
                  <a:lnTo>
                    <a:pt x="253745" y="384429"/>
                  </a:lnTo>
                  <a:lnTo>
                    <a:pt x="253745" y="387350"/>
                  </a:lnTo>
                  <a:lnTo>
                    <a:pt x="252984" y="387350"/>
                  </a:lnTo>
                  <a:lnTo>
                    <a:pt x="252984" y="388874"/>
                  </a:lnTo>
                  <a:lnTo>
                    <a:pt x="252348" y="388874"/>
                  </a:lnTo>
                  <a:lnTo>
                    <a:pt x="252348" y="390398"/>
                  </a:lnTo>
                  <a:lnTo>
                    <a:pt x="251587" y="390398"/>
                  </a:lnTo>
                  <a:lnTo>
                    <a:pt x="251587" y="391794"/>
                  </a:lnTo>
                  <a:lnTo>
                    <a:pt x="250824" y="391794"/>
                  </a:lnTo>
                  <a:lnTo>
                    <a:pt x="250824" y="392556"/>
                  </a:lnTo>
                  <a:lnTo>
                    <a:pt x="250062" y="392556"/>
                  </a:lnTo>
                  <a:lnTo>
                    <a:pt x="250062" y="394081"/>
                  </a:lnTo>
                  <a:lnTo>
                    <a:pt x="249300" y="394081"/>
                  </a:lnTo>
                  <a:lnTo>
                    <a:pt x="249300" y="394843"/>
                  </a:lnTo>
                  <a:lnTo>
                    <a:pt x="248538" y="394843"/>
                  </a:lnTo>
                  <a:lnTo>
                    <a:pt x="248538" y="395605"/>
                  </a:lnTo>
                  <a:lnTo>
                    <a:pt x="247776" y="395605"/>
                  </a:lnTo>
                  <a:lnTo>
                    <a:pt x="247776" y="396367"/>
                  </a:lnTo>
                  <a:lnTo>
                    <a:pt x="247141" y="396367"/>
                  </a:lnTo>
                  <a:lnTo>
                    <a:pt x="247141" y="397129"/>
                  </a:lnTo>
                  <a:lnTo>
                    <a:pt x="246380" y="397129"/>
                  </a:lnTo>
                  <a:lnTo>
                    <a:pt x="246380" y="397763"/>
                  </a:lnTo>
                  <a:lnTo>
                    <a:pt x="245617" y="397763"/>
                  </a:lnTo>
                  <a:lnTo>
                    <a:pt x="245617" y="398525"/>
                  </a:lnTo>
                  <a:lnTo>
                    <a:pt x="244856" y="398525"/>
                  </a:lnTo>
                  <a:lnTo>
                    <a:pt x="244856" y="399288"/>
                  </a:lnTo>
                  <a:lnTo>
                    <a:pt x="243332" y="399288"/>
                  </a:lnTo>
                  <a:lnTo>
                    <a:pt x="243332" y="400050"/>
                  </a:lnTo>
                  <a:lnTo>
                    <a:pt x="242569" y="400050"/>
                  </a:lnTo>
                  <a:lnTo>
                    <a:pt x="242569" y="400812"/>
                  </a:lnTo>
                  <a:lnTo>
                    <a:pt x="241172" y="400812"/>
                  </a:lnTo>
                  <a:lnTo>
                    <a:pt x="241172" y="401574"/>
                  </a:lnTo>
                  <a:lnTo>
                    <a:pt x="239648" y="401574"/>
                  </a:lnTo>
                  <a:lnTo>
                    <a:pt x="239648" y="402336"/>
                  </a:lnTo>
                  <a:lnTo>
                    <a:pt x="237362" y="402336"/>
                  </a:lnTo>
                  <a:lnTo>
                    <a:pt x="237362" y="402970"/>
                  </a:lnTo>
                  <a:lnTo>
                    <a:pt x="235203" y="402970"/>
                  </a:lnTo>
                  <a:lnTo>
                    <a:pt x="235203" y="403732"/>
                  </a:lnTo>
                  <a:lnTo>
                    <a:pt x="220344" y="403732"/>
                  </a:lnTo>
                  <a:lnTo>
                    <a:pt x="220344" y="402970"/>
                  </a:lnTo>
                  <a:lnTo>
                    <a:pt x="218059" y="402970"/>
                  </a:lnTo>
                  <a:lnTo>
                    <a:pt x="218059" y="402336"/>
                  </a:lnTo>
                  <a:lnTo>
                    <a:pt x="216535" y="402336"/>
                  </a:lnTo>
                  <a:lnTo>
                    <a:pt x="216535" y="401574"/>
                  </a:lnTo>
                  <a:lnTo>
                    <a:pt x="215137" y="401574"/>
                  </a:lnTo>
                  <a:lnTo>
                    <a:pt x="215137" y="400812"/>
                  </a:lnTo>
                  <a:lnTo>
                    <a:pt x="213613" y="400812"/>
                  </a:lnTo>
                  <a:lnTo>
                    <a:pt x="213613" y="400050"/>
                  </a:lnTo>
                  <a:lnTo>
                    <a:pt x="212089" y="400050"/>
                  </a:lnTo>
                  <a:lnTo>
                    <a:pt x="212089" y="399288"/>
                  </a:lnTo>
                  <a:lnTo>
                    <a:pt x="211327" y="399288"/>
                  </a:lnTo>
                  <a:lnTo>
                    <a:pt x="211327" y="398525"/>
                  </a:lnTo>
                  <a:lnTo>
                    <a:pt x="210565" y="398525"/>
                  </a:lnTo>
                  <a:lnTo>
                    <a:pt x="210565" y="397763"/>
                  </a:lnTo>
                  <a:lnTo>
                    <a:pt x="209168" y="397763"/>
                  </a:lnTo>
                  <a:lnTo>
                    <a:pt x="209168" y="397129"/>
                  </a:lnTo>
                  <a:lnTo>
                    <a:pt x="208407" y="397129"/>
                  </a:lnTo>
                  <a:lnTo>
                    <a:pt x="208407" y="396367"/>
                  </a:lnTo>
                  <a:lnTo>
                    <a:pt x="206883" y="396367"/>
                  </a:lnTo>
                  <a:lnTo>
                    <a:pt x="206883" y="395605"/>
                  </a:lnTo>
                  <a:lnTo>
                    <a:pt x="206120" y="395605"/>
                  </a:lnTo>
                  <a:lnTo>
                    <a:pt x="206120" y="394843"/>
                  </a:lnTo>
                  <a:lnTo>
                    <a:pt x="204723" y="394843"/>
                  </a:lnTo>
                  <a:lnTo>
                    <a:pt x="204723" y="394081"/>
                  </a:lnTo>
                  <a:lnTo>
                    <a:pt x="203962" y="394081"/>
                  </a:lnTo>
                  <a:lnTo>
                    <a:pt x="203962" y="393319"/>
                  </a:lnTo>
                  <a:lnTo>
                    <a:pt x="203199" y="393319"/>
                  </a:lnTo>
                  <a:lnTo>
                    <a:pt x="203199" y="392556"/>
                  </a:lnTo>
                  <a:lnTo>
                    <a:pt x="201675" y="392556"/>
                  </a:lnTo>
                  <a:lnTo>
                    <a:pt x="201675" y="391794"/>
                  </a:lnTo>
                  <a:lnTo>
                    <a:pt x="200913" y="391794"/>
                  </a:lnTo>
                  <a:lnTo>
                    <a:pt x="200913" y="391160"/>
                  </a:lnTo>
                  <a:lnTo>
                    <a:pt x="199516" y="391160"/>
                  </a:lnTo>
                  <a:lnTo>
                    <a:pt x="199516" y="390398"/>
                  </a:lnTo>
                  <a:lnTo>
                    <a:pt x="198754" y="390398"/>
                  </a:lnTo>
                  <a:lnTo>
                    <a:pt x="198754" y="389636"/>
                  </a:lnTo>
                  <a:lnTo>
                    <a:pt x="197230" y="389636"/>
                  </a:lnTo>
                  <a:lnTo>
                    <a:pt x="197230" y="388874"/>
                  </a:lnTo>
                  <a:lnTo>
                    <a:pt x="196468" y="388874"/>
                  </a:lnTo>
                  <a:lnTo>
                    <a:pt x="196468" y="388112"/>
                  </a:lnTo>
                  <a:lnTo>
                    <a:pt x="195706" y="388112"/>
                  </a:lnTo>
                  <a:lnTo>
                    <a:pt x="195706" y="387350"/>
                  </a:lnTo>
                  <a:lnTo>
                    <a:pt x="194309" y="387350"/>
                  </a:lnTo>
                  <a:lnTo>
                    <a:pt x="194309" y="386588"/>
                  </a:lnTo>
                  <a:lnTo>
                    <a:pt x="193547" y="386588"/>
                  </a:lnTo>
                  <a:lnTo>
                    <a:pt x="193547" y="385952"/>
                  </a:lnTo>
                  <a:lnTo>
                    <a:pt x="192024" y="385952"/>
                  </a:lnTo>
                  <a:lnTo>
                    <a:pt x="192024" y="385190"/>
                  </a:lnTo>
                  <a:lnTo>
                    <a:pt x="191262" y="385190"/>
                  </a:lnTo>
                  <a:lnTo>
                    <a:pt x="191262" y="384429"/>
                  </a:lnTo>
                  <a:lnTo>
                    <a:pt x="189737" y="384429"/>
                  </a:lnTo>
                  <a:lnTo>
                    <a:pt x="189737" y="383667"/>
                  </a:lnTo>
                  <a:lnTo>
                    <a:pt x="189102" y="383667"/>
                  </a:lnTo>
                  <a:lnTo>
                    <a:pt x="189102" y="382905"/>
                  </a:lnTo>
                  <a:lnTo>
                    <a:pt x="188340" y="382905"/>
                  </a:lnTo>
                  <a:lnTo>
                    <a:pt x="188340" y="382143"/>
                  </a:lnTo>
                  <a:lnTo>
                    <a:pt x="186816" y="382143"/>
                  </a:lnTo>
                  <a:lnTo>
                    <a:pt x="186816" y="381381"/>
                  </a:lnTo>
                  <a:lnTo>
                    <a:pt x="186054" y="381381"/>
                  </a:lnTo>
                  <a:lnTo>
                    <a:pt x="186054" y="380745"/>
                  </a:lnTo>
                  <a:lnTo>
                    <a:pt x="184530" y="380745"/>
                  </a:lnTo>
                  <a:lnTo>
                    <a:pt x="184530" y="379983"/>
                  </a:lnTo>
                  <a:lnTo>
                    <a:pt x="183895" y="379983"/>
                  </a:lnTo>
                  <a:lnTo>
                    <a:pt x="183895" y="379221"/>
                  </a:lnTo>
                  <a:lnTo>
                    <a:pt x="183133" y="379221"/>
                  </a:lnTo>
                  <a:lnTo>
                    <a:pt x="183133" y="378460"/>
                  </a:lnTo>
                  <a:lnTo>
                    <a:pt x="181609" y="378460"/>
                  </a:lnTo>
                  <a:lnTo>
                    <a:pt x="181609" y="377698"/>
                  </a:lnTo>
                  <a:lnTo>
                    <a:pt x="180847" y="377698"/>
                  </a:lnTo>
                  <a:lnTo>
                    <a:pt x="180847" y="376936"/>
                  </a:lnTo>
                  <a:lnTo>
                    <a:pt x="179324" y="376936"/>
                  </a:lnTo>
                  <a:lnTo>
                    <a:pt x="179324" y="376174"/>
                  </a:lnTo>
                  <a:lnTo>
                    <a:pt x="178562" y="376174"/>
                  </a:lnTo>
                  <a:lnTo>
                    <a:pt x="178562" y="375538"/>
                  </a:lnTo>
                  <a:lnTo>
                    <a:pt x="177164" y="375538"/>
                  </a:lnTo>
                  <a:lnTo>
                    <a:pt x="177164" y="374776"/>
                  </a:lnTo>
                  <a:lnTo>
                    <a:pt x="176402" y="374776"/>
                  </a:lnTo>
                  <a:lnTo>
                    <a:pt x="176402" y="374014"/>
                  </a:lnTo>
                  <a:lnTo>
                    <a:pt x="175640" y="374014"/>
                  </a:lnTo>
                  <a:lnTo>
                    <a:pt x="175640" y="373252"/>
                  </a:lnTo>
                  <a:lnTo>
                    <a:pt x="174116" y="373252"/>
                  </a:lnTo>
                  <a:lnTo>
                    <a:pt x="174116" y="372490"/>
                  </a:lnTo>
                  <a:lnTo>
                    <a:pt x="173354" y="372490"/>
                  </a:lnTo>
                  <a:lnTo>
                    <a:pt x="173354" y="371729"/>
                  </a:lnTo>
                  <a:lnTo>
                    <a:pt x="171957" y="371729"/>
                  </a:lnTo>
                  <a:lnTo>
                    <a:pt x="171957" y="370967"/>
                  </a:lnTo>
                  <a:lnTo>
                    <a:pt x="171195" y="370967"/>
                  </a:lnTo>
                  <a:lnTo>
                    <a:pt x="171195" y="370331"/>
                  </a:lnTo>
                  <a:lnTo>
                    <a:pt x="169671" y="370331"/>
                  </a:lnTo>
                  <a:lnTo>
                    <a:pt x="169671" y="369569"/>
                  </a:lnTo>
                  <a:lnTo>
                    <a:pt x="168909" y="369569"/>
                  </a:lnTo>
                  <a:lnTo>
                    <a:pt x="168909" y="368807"/>
                  </a:lnTo>
                  <a:lnTo>
                    <a:pt x="168147" y="368807"/>
                  </a:lnTo>
                  <a:lnTo>
                    <a:pt x="168147" y="368045"/>
                  </a:lnTo>
                  <a:lnTo>
                    <a:pt x="166750" y="368045"/>
                  </a:lnTo>
                  <a:lnTo>
                    <a:pt x="166750" y="367283"/>
                  </a:lnTo>
                  <a:lnTo>
                    <a:pt x="165988" y="367283"/>
                  </a:lnTo>
                  <a:lnTo>
                    <a:pt x="165988" y="366521"/>
                  </a:lnTo>
                  <a:lnTo>
                    <a:pt x="164464" y="366521"/>
                  </a:lnTo>
                  <a:lnTo>
                    <a:pt x="164464" y="365760"/>
                  </a:lnTo>
                  <a:lnTo>
                    <a:pt x="163702" y="365760"/>
                  </a:lnTo>
                  <a:lnTo>
                    <a:pt x="163702" y="365125"/>
                  </a:lnTo>
                  <a:lnTo>
                    <a:pt x="162305" y="365125"/>
                  </a:lnTo>
                  <a:lnTo>
                    <a:pt x="162305" y="364363"/>
                  </a:lnTo>
                  <a:lnTo>
                    <a:pt x="161543" y="364363"/>
                  </a:lnTo>
                  <a:lnTo>
                    <a:pt x="161543" y="363600"/>
                  </a:lnTo>
                  <a:lnTo>
                    <a:pt x="160781" y="363600"/>
                  </a:lnTo>
                  <a:lnTo>
                    <a:pt x="160781" y="362838"/>
                  </a:lnTo>
                  <a:lnTo>
                    <a:pt x="159257" y="362838"/>
                  </a:lnTo>
                  <a:lnTo>
                    <a:pt x="159257" y="362076"/>
                  </a:lnTo>
                  <a:lnTo>
                    <a:pt x="158495" y="362076"/>
                  </a:lnTo>
                  <a:lnTo>
                    <a:pt x="158495" y="361314"/>
                  </a:lnTo>
                  <a:lnTo>
                    <a:pt x="157099" y="361314"/>
                  </a:lnTo>
                  <a:lnTo>
                    <a:pt x="157099" y="360552"/>
                  </a:lnTo>
                  <a:lnTo>
                    <a:pt x="156337" y="360552"/>
                  </a:lnTo>
                  <a:lnTo>
                    <a:pt x="156337" y="359918"/>
                  </a:lnTo>
                  <a:lnTo>
                    <a:pt x="154812" y="359918"/>
                  </a:lnTo>
                  <a:lnTo>
                    <a:pt x="154812" y="359156"/>
                  </a:lnTo>
                  <a:lnTo>
                    <a:pt x="154050" y="359156"/>
                  </a:lnTo>
                  <a:lnTo>
                    <a:pt x="154050" y="358394"/>
                  </a:lnTo>
                  <a:lnTo>
                    <a:pt x="153288" y="358394"/>
                  </a:lnTo>
                  <a:lnTo>
                    <a:pt x="153288" y="357631"/>
                  </a:lnTo>
                  <a:lnTo>
                    <a:pt x="151891" y="357631"/>
                  </a:lnTo>
                  <a:lnTo>
                    <a:pt x="151891" y="356869"/>
                  </a:lnTo>
                  <a:lnTo>
                    <a:pt x="151129" y="356869"/>
                  </a:lnTo>
                  <a:lnTo>
                    <a:pt x="151129" y="356107"/>
                  </a:lnTo>
                  <a:lnTo>
                    <a:pt x="149605" y="356107"/>
                  </a:lnTo>
                  <a:lnTo>
                    <a:pt x="149605" y="355345"/>
                  </a:lnTo>
                  <a:lnTo>
                    <a:pt x="148843" y="355345"/>
                  </a:lnTo>
                  <a:lnTo>
                    <a:pt x="148843" y="354711"/>
                  </a:lnTo>
                  <a:lnTo>
                    <a:pt x="147319" y="354711"/>
                  </a:lnTo>
                  <a:lnTo>
                    <a:pt x="147319" y="353949"/>
                  </a:lnTo>
                  <a:lnTo>
                    <a:pt x="146684" y="353949"/>
                  </a:lnTo>
                  <a:lnTo>
                    <a:pt x="146684" y="353187"/>
                  </a:lnTo>
                  <a:lnTo>
                    <a:pt x="145922" y="353187"/>
                  </a:lnTo>
                  <a:lnTo>
                    <a:pt x="145922" y="352425"/>
                  </a:lnTo>
                  <a:lnTo>
                    <a:pt x="144399" y="352425"/>
                  </a:lnTo>
                  <a:lnTo>
                    <a:pt x="144399" y="351663"/>
                  </a:lnTo>
                  <a:lnTo>
                    <a:pt x="143637" y="351663"/>
                  </a:lnTo>
                  <a:lnTo>
                    <a:pt x="143637" y="350900"/>
                  </a:lnTo>
                  <a:lnTo>
                    <a:pt x="142112" y="350900"/>
                  </a:lnTo>
                  <a:lnTo>
                    <a:pt x="142112" y="350138"/>
                  </a:lnTo>
                  <a:lnTo>
                    <a:pt x="141477" y="350138"/>
                  </a:lnTo>
                  <a:lnTo>
                    <a:pt x="141477" y="349504"/>
                  </a:lnTo>
                  <a:lnTo>
                    <a:pt x="139953" y="349504"/>
                  </a:lnTo>
                  <a:lnTo>
                    <a:pt x="139953" y="348742"/>
                  </a:lnTo>
                  <a:lnTo>
                    <a:pt x="139191" y="348742"/>
                  </a:lnTo>
                  <a:lnTo>
                    <a:pt x="139191" y="347980"/>
                  </a:lnTo>
                  <a:lnTo>
                    <a:pt x="138429" y="347980"/>
                  </a:lnTo>
                  <a:lnTo>
                    <a:pt x="138429" y="347218"/>
                  </a:lnTo>
                  <a:lnTo>
                    <a:pt x="136905" y="347218"/>
                  </a:lnTo>
                  <a:lnTo>
                    <a:pt x="136905" y="346456"/>
                  </a:lnTo>
                  <a:lnTo>
                    <a:pt x="136270" y="346456"/>
                  </a:lnTo>
                  <a:lnTo>
                    <a:pt x="136270" y="345694"/>
                  </a:lnTo>
                  <a:lnTo>
                    <a:pt x="134746" y="345694"/>
                  </a:lnTo>
                  <a:lnTo>
                    <a:pt x="134746" y="344931"/>
                  </a:lnTo>
                  <a:lnTo>
                    <a:pt x="133984" y="344931"/>
                  </a:lnTo>
                  <a:lnTo>
                    <a:pt x="133984" y="344169"/>
                  </a:lnTo>
                  <a:lnTo>
                    <a:pt x="133222" y="344169"/>
                  </a:lnTo>
                  <a:lnTo>
                    <a:pt x="133222" y="343535"/>
                  </a:lnTo>
                  <a:lnTo>
                    <a:pt x="131699" y="343535"/>
                  </a:lnTo>
                  <a:lnTo>
                    <a:pt x="131699" y="342773"/>
                  </a:lnTo>
                  <a:lnTo>
                    <a:pt x="130937" y="342773"/>
                  </a:lnTo>
                  <a:lnTo>
                    <a:pt x="130937" y="343535"/>
                  </a:lnTo>
                  <a:lnTo>
                    <a:pt x="130301" y="343535"/>
                  </a:lnTo>
                  <a:lnTo>
                    <a:pt x="130301" y="344169"/>
                  </a:lnTo>
                  <a:lnTo>
                    <a:pt x="128777" y="344169"/>
                  </a:lnTo>
                  <a:lnTo>
                    <a:pt x="128777" y="344931"/>
                  </a:lnTo>
                  <a:lnTo>
                    <a:pt x="128015" y="344931"/>
                  </a:lnTo>
                  <a:lnTo>
                    <a:pt x="128015" y="345694"/>
                  </a:lnTo>
                  <a:lnTo>
                    <a:pt x="126491" y="345694"/>
                  </a:lnTo>
                  <a:lnTo>
                    <a:pt x="126491" y="346456"/>
                  </a:lnTo>
                  <a:lnTo>
                    <a:pt x="125729" y="346456"/>
                  </a:lnTo>
                  <a:lnTo>
                    <a:pt x="125729" y="347218"/>
                  </a:lnTo>
                  <a:lnTo>
                    <a:pt x="124332" y="347218"/>
                  </a:lnTo>
                  <a:lnTo>
                    <a:pt x="124332" y="347980"/>
                  </a:lnTo>
                  <a:lnTo>
                    <a:pt x="122808" y="347980"/>
                  </a:lnTo>
                  <a:lnTo>
                    <a:pt x="122808" y="348742"/>
                  </a:lnTo>
                  <a:lnTo>
                    <a:pt x="122046" y="348742"/>
                  </a:lnTo>
                  <a:lnTo>
                    <a:pt x="122046" y="349504"/>
                  </a:lnTo>
                  <a:lnTo>
                    <a:pt x="120522" y="349504"/>
                  </a:lnTo>
                  <a:lnTo>
                    <a:pt x="120522" y="350138"/>
                  </a:lnTo>
                  <a:lnTo>
                    <a:pt x="119887" y="350138"/>
                  </a:lnTo>
                  <a:lnTo>
                    <a:pt x="119887" y="350900"/>
                  </a:lnTo>
                  <a:lnTo>
                    <a:pt x="118363" y="350900"/>
                  </a:lnTo>
                  <a:lnTo>
                    <a:pt x="118363" y="351663"/>
                  </a:lnTo>
                  <a:lnTo>
                    <a:pt x="117601" y="351663"/>
                  </a:lnTo>
                  <a:lnTo>
                    <a:pt x="117601" y="352425"/>
                  </a:lnTo>
                  <a:lnTo>
                    <a:pt x="116077" y="352425"/>
                  </a:lnTo>
                  <a:lnTo>
                    <a:pt x="116077" y="353187"/>
                  </a:lnTo>
                  <a:lnTo>
                    <a:pt x="115315" y="353187"/>
                  </a:lnTo>
                  <a:lnTo>
                    <a:pt x="115315" y="353949"/>
                  </a:lnTo>
                  <a:lnTo>
                    <a:pt x="113918" y="353949"/>
                  </a:lnTo>
                  <a:lnTo>
                    <a:pt x="113918" y="354711"/>
                  </a:lnTo>
                  <a:lnTo>
                    <a:pt x="113156" y="354711"/>
                  </a:lnTo>
                  <a:lnTo>
                    <a:pt x="113156" y="355345"/>
                  </a:lnTo>
                  <a:lnTo>
                    <a:pt x="111632" y="355345"/>
                  </a:lnTo>
                  <a:lnTo>
                    <a:pt x="111632" y="356107"/>
                  </a:lnTo>
                  <a:lnTo>
                    <a:pt x="110108" y="356107"/>
                  </a:lnTo>
                  <a:lnTo>
                    <a:pt x="110108" y="356869"/>
                  </a:lnTo>
                  <a:lnTo>
                    <a:pt x="109474" y="356869"/>
                  </a:lnTo>
                  <a:lnTo>
                    <a:pt x="109474" y="357631"/>
                  </a:lnTo>
                  <a:lnTo>
                    <a:pt x="107950" y="357631"/>
                  </a:lnTo>
                  <a:lnTo>
                    <a:pt x="107950" y="358394"/>
                  </a:lnTo>
                  <a:lnTo>
                    <a:pt x="107187" y="358394"/>
                  </a:lnTo>
                  <a:lnTo>
                    <a:pt x="107187" y="359156"/>
                  </a:lnTo>
                  <a:lnTo>
                    <a:pt x="105663" y="359156"/>
                  </a:lnTo>
                  <a:lnTo>
                    <a:pt x="105663" y="359918"/>
                  </a:lnTo>
                  <a:lnTo>
                    <a:pt x="104901" y="359918"/>
                  </a:lnTo>
                  <a:lnTo>
                    <a:pt x="104901" y="360552"/>
                  </a:lnTo>
                  <a:lnTo>
                    <a:pt x="103504" y="360552"/>
                  </a:lnTo>
                  <a:lnTo>
                    <a:pt x="103504" y="361314"/>
                  </a:lnTo>
                  <a:lnTo>
                    <a:pt x="102742" y="361314"/>
                  </a:lnTo>
                  <a:lnTo>
                    <a:pt x="102742" y="362076"/>
                  </a:lnTo>
                  <a:lnTo>
                    <a:pt x="101218" y="362076"/>
                  </a:lnTo>
                  <a:lnTo>
                    <a:pt x="101218" y="362838"/>
                  </a:lnTo>
                  <a:lnTo>
                    <a:pt x="100456" y="362838"/>
                  </a:lnTo>
                  <a:lnTo>
                    <a:pt x="100456" y="363600"/>
                  </a:lnTo>
                  <a:lnTo>
                    <a:pt x="99059" y="363600"/>
                  </a:lnTo>
                  <a:lnTo>
                    <a:pt x="99059" y="364363"/>
                  </a:lnTo>
                  <a:lnTo>
                    <a:pt x="97536" y="364363"/>
                  </a:lnTo>
                  <a:lnTo>
                    <a:pt x="97536" y="365125"/>
                  </a:lnTo>
                  <a:lnTo>
                    <a:pt x="96774" y="365125"/>
                  </a:lnTo>
                  <a:lnTo>
                    <a:pt x="96774" y="365760"/>
                  </a:lnTo>
                  <a:lnTo>
                    <a:pt x="95250" y="365760"/>
                  </a:lnTo>
                  <a:lnTo>
                    <a:pt x="95250" y="366521"/>
                  </a:lnTo>
                  <a:lnTo>
                    <a:pt x="94487" y="366521"/>
                  </a:lnTo>
                  <a:lnTo>
                    <a:pt x="94487" y="367283"/>
                  </a:lnTo>
                  <a:lnTo>
                    <a:pt x="93090" y="367283"/>
                  </a:lnTo>
                  <a:lnTo>
                    <a:pt x="93090" y="368045"/>
                  </a:lnTo>
                  <a:lnTo>
                    <a:pt x="92328" y="368045"/>
                  </a:lnTo>
                  <a:lnTo>
                    <a:pt x="92328" y="368807"/>
                  </a:lnTo>
                  <a:lnTo>
                    <a:pt x="90804" y="368807"/>
                  </a:lnTo>
                  <a:lnTo>
                    <a:pt x="90804" y="369569"/>
                  </a:lnTo>
                  <a:lnTo>
                    <a:pt x="90042" y="369569"/>
                  </a:lnTo>
                  <a:lnTo>
                    <a:pt x="90042" y="370331"/>
                  </a:lnTo>
                  <a:lnTo>
                    <a:pt x="88645" y="370331"/>
                  </a:lnTo>
                  <a:lnTo>
                    <a:pt x="88645" y="370967"/>
                  </a:lnTo>
                  <a:lnTo>
                    <a:pt x="87883" y="370967"/>
                  </a:lnTo>
                  <a:lnTo>
                    <a:pt x="87883" y="371729"/>
                  </a:lnTo>
                  <a:lnTo>
                    <a:pt x="86359" y="371729"/>
                  </a:lnTo>
                  <a:lnTo>
                    <a:pt x="86359" y="372490"/>
                  </a:lnTo>
                  <a:lnTo>
                    <a:pt x="84836" y="372490"/>
                  </a:lnTo>
                  <a:lnTo>
                    <a:pt x="84836" y="373252"/>
                  </a:lnTo>
                  <a:lnTo>
                    <a:pt x="84074" y="373252"/>
                  </a:lnTo>
                  <a:lnTo>
                    <a:pt x="84074" y="374014"/>
                  </a:lnTo>
                  <a:lnTo>
                    <a:pt x="82676" y="374014"/>
                  </a:lnTo>
                  <a:lnTo>
                    <a:pt x="82676" y="374776"/>
                  </a:lnTo>
                  <a:lnTo>
                    <a:pt x="81914" y="374776"/>
                  </a:lnTo>
                  <a:lnTo>
                    <a:pt x="81914" y="375538"/>
                  </a:lnTo>
                  <a:lnTo>
                    <a:pt x="80390" y="375538"/>
                  </a:lnTo>
                  <a:lnTo>
                    <a:pt x="80390" y="376174"/>
                  </a:lnTo>
                  <a:lnTo>
                    <a:pt x="79628" y="376174"/>
                  </a:lnTo>
                  <a:lnTo>
                    <a:pt x="79628" y="376936"/>
                  </a:lnTo>
                  <a:lnTo>
                    <a:pt x="78104" y="376936"/>
                  </a:lnTo>
                  <a:lnTo>
                    <a:pt x="78104" y="377698"/>
                  </a:lnTo>
                  <a:lnTo>
                    <a:pt x="77469" y="377698"/>
                  </a:lnTo>
                  <a:lnTo>
                    <a:pt x="77469" y="378460"/>
                  </a:lnTo>
                  <a:lnTo>
                    <a:pt x="75945" y="378460"/>
                  </a:lnTo>
                  <a:lnTo>
                    <a:pt x="75945" y="379221"/>
                  </a:lnTo>
                  <a:lnTo>
                    <a:pt x="75183" y="379221"/>
                  </a:lnTo>
                  <a:lnTo>
                    <a:pt x="75183" y="379983"/>
                  </a:lnTo>
                  <a:lnTo>
                    <a:pt x="73659" y="379983"/>
                  </a:lnTo>
                  <a:lnTo>
                    <a:pt x="73659" y="380745"/>
                  </a:lnTo>
                  <a:lnTo>
                    <a:pt x="72262" y="380745"/>
                  </a:lnTo>
                  <a:lnTo>
                    <a:pt x="72262" y="381381"/>
                  </a:lnTo>
                  <a:lnTo>
                    <a:pt x="71500" y="381381"/>
                  </a:lnTo>
                  <a:lnTo>
                    <a:pt x="71500" y="382143"/>
                  </a:lnTo>
                  <a:lnTo>
                    <a:pt x="69976" y="382143"/>
                  </a:lnTo>
                  <a:lnTo>
                    <a:pt x="69976" y="382905"/>
                  </a:lnTo>
                  <a:lnTo>
                    <a:pt x="69214" y="382905"/>
                  </a:lnTo>
                  <a:lnTo>
                    <a:pt x="69214" y="383667"/>
                  </a:lnTo>
                  <a:lnTo>
                    <a:pt x="67690" y="383667"/>
                  </a:lnTo>
                  <a:lnTo>
                    <a:pt x="67690" y="384429"/>
                  </a:lnTo>
                  <a:lnTo>
                    <a:pt x="67055" y="384429"/>
                  </a:lnTo>
                  <a:lnTo>
                    <a:pt x="67055" y="385190"/>
                  </a:lnTo>
                  <a:lnTo>
                    <a:pt x="65531" y="385190"/>
                  </a:lnTo>
                  <a:lnTo>
                    <a:pt x="65531" y="385952"/>
                  </a:lnTo>
                  <a:lnTo>
                    <a:pt x="64769" y="385952"/>
                  </a:lnTo>
                  <a:lnTo>
                    <a:pt x="64769" y="386588"/>
                  </a:lnTo>
                  <a:lnTo>
                    <a:pt x="63245" y="386588"/>
                  </a:lnTo>
                  <a:lnTo>
                    <a:pt x="63245" y="387350"/>
                  </a:lnTo>
                  <a:lnTo>
                    <a:pt x="62483" y="387350"/>
                  </a:lnTo>
                  <a:lnTo>
                    <a:pt x="62483" y="388112"/>
                  </a:lnTo>
                  <a:lnTo>
                    <a:pt x="61087" y="388112"/>
                  </a:lnTo>
                  <a:lnTo>
                    <a:pt x="61087" y="388874"/>
                  </a:lnTo>
                  <a:lnTo>
                    <a:pt x="59562" y="388874"/>
                  </a:lnTo>
                  <a:lnTo>
                    <a:pt x="59562" y="389636"/>
                  </a:lnTo>
                  <a:lnTo>
                    <a:pt x="58800" y="389636"/>
                  </a:lnTo>
                  <a:lnTo>
                    <a:pt x="58800" y="390398"/>
                  </a:lnTo>
                  <a:lnTo>
                    <a:pt x="57276" y="390398"/>
                  </a:lnTo>
                  <a:lnTo>
                    <a:pt x="57276" y="391160"/>
                  </a:lnTo>
                  <a:lnTo>
                    <a:pt x="56641" y="391160"/>
                  </a:lnTo>
                  <a:lnTo>
                    <a:pt x="56641" y="391794"/>
                  </a:lnTo>
                  <a:lnTo>
                    <a:pt x="55117" y="391794"/>
                  </a:lnTo>
                  <a:lnTo>
                    <a:pt x="55117" y="392556"/>
                  </a:lnTo>
                  <a:lnTo>
                    <a:pt x="54355" y="392556"/>
                  </a:lnTo>
                  <a:lnTo>
                    <a:pt x="54355" y="393319"/>
                  </a:lnTo>
                  <a:lnTo>
                    <a:pt x="52831" y="393319"/>
                  </a:lnTo>
                  <a:lnTo>
                    <a:pt x="52831" y="394081"/>
                  </a:lnTo>
                  <a:lnTo>
                    <a:pt x="52069" y="394081"/>
                  </a:lnTo>
                  <a:lnTo>
                    <a:pt x="52069" y="394843"/>
                  </a:lnTo>
                  <a:lnTo>
                    <a:pt x="50672" y="394843"/>
                  </a:lnTo>
                  <a:lnTo>
                    <a:pt x="50672" y="395605"/>
                  </a:lnTo>
                  <a:lnTo>
                    <a:pt x="49911" y="395605"/>
                  </a:lnTo>
                  <a:lnTo>
                    <a:pt x="49911" y="396367"/>
                  </a:lnTo>
                  <a:lnTo>
                    <a:pt x="48387" y="396367"/>
                  </a:lnTo>
                  <a:lnTo>
                    <a:pt x="48387" y="397129"/>
                  </a:lnTo>
                  <a:lnTo>
                    <a:pt x="46862" y="397129"/>
                  </a:lnTo>
                  <a:lnTo>
                    <a:pt x="46862" y="397763"/>
                  </a:lnTo>
                  <a:lnTo>
                    <a:pt x="46227" y="397763"/>
                  </a:lnTo>
                  <a:lnTo>
                    <a:pt x="46227" y="398525"/>
                  </a:lnTo>
                  <a:lnTo>
                    <a:pt x="44703" y="398525"/>
                  </a:lnTo>
                  <a:lnTo>
                    <a:pt x="44703" y="399288"/>
                  </a:lnTo>
                  <a:lnTo>
                    <a:pt x="43941" y="399288"/>
                  </a:lnTo>
                  <a:lnTo>
                    <a:pt x="43941" y="400050"/>
                  </a:lnTo>
                  <a:lnTo>
                    <a:pt x="42417" y="400050"/>
                  </a:lnTo>
                  <a:lnTo>
                    <a:pt x="42417" y="400812"/>
                  </a:lnTo>
                  <a:lnTo>
                    <a:pt x="41655" y="400812"/>
                  </a:lnTo>
                  <a:lnTo>
                    <a:pt x="41655" y="401574"/>
                  </a:lnTo>
                  <a:lnTo>
                    <a:pt x="40258" y="401574"/>
                  </a:lnTo>
                  <a:lnTo>
                    <a:pt x="40258" y="402336"/>
                  </a:lnTo>
                  <a:lnTo>
                    <a:pt x="38734" y="402336"/>
                  </a:lnTo>
                  <a:lnTo>
                    <a:pt x="38734" y="402970"/>
                  </a:lnTo>
                  <a:lnTo>
                    <a:pt x="37211" y="402970"/>
                  </a:lnTo>
                  <a:lnTo>
                    <a:pt x="37211" y="403732"/>
                  </a:lnTo>
                  <a:lnTo>
                    <a:pt x="35687" y="403732"/>
                  </a:lnTo>
                  <a:lnTo>
                    <a:pt x="35687" y="404494"/>
                  </a:lnTo>
                  <a:lnTo>
                    <a:pt x="32003" y="404494"/>
                  </a:lnTo>
                  <a:lnTo>
                    <a:pt x="32003" y="405256"/>
                  </a:lnTo>
                  <a:lnTo>
                    <a:pt x="21589" y="405256"/>
                  </a:lnTo>
                  <a:lnTo>
                    <a:pt x="21589" y="404494"/>
                  </a:lnTo>
                  <a:lnTo>
                    <a:pt x="17906" y="404494"/>
                  </a:lnTo>
                  <a:lnTo>
                    <a:pt x="17906" y="403732"/>
                  </a:lnTo>
                  <a:lnTo>
                    <a:pt x="16382" y="403732"/>
                  </a:lnTo>
                  <a:lnTo>
                    <a:pt x="16382" y="402970"/>
                  </a:lnTo>
                  <a:lnTo>
                    <a:pt x="14858" y="402970"/>
                  </a:lnTo>
                  <a:lnTo>
                    <a:pt x="14858" y="402336"/>
                  </a:lnTo>
                  <a:lnTo>
                    <a:pt x="13462" y="402336"/>
                  </a:lnTo>
                  <a:lnTo>
                    <a:pt x="13462" y="401574"/>
                  </a:lnTo>
                  <a:lnTo>
                    <a:pt x="11937" y="401574"/>
                  </a:lnTo>
                  <a:lnTo>
                    <a:pt x="11937" y="400812"/>
                  </a:lnTo>
                  <a:lnTo>
                    <a:pt x="11175" y="400812"/>
                  </a:lnTo>
                  <a:lnTo>
                    <a:pt x="11175" y="400050"/>
                  </a:lnTo>
                  <a:lnTo>
                    <a:pt x="9651" y="400050"/>
                  </a:lnTo>
                  <a:lnTo>
                    <a:pt x="9651" y="399288"/>
                  </a:lnTo>
                  <a:lnTo>
                    <a:pt x="9016" y="399288"/>
                  </a:lnTo>
                  <a:lnTo>
                    <a:pt x="9016" y="398525"/>
                  </a:lnTo>
                  <a:lnTo>
                    <a:pt x="8254" y="398525"/>
                  </a:lnTo>
                  <a:lnTo>
                    <a:pt x="8254" y="397763"/>
                  </a:lnTo>
                  <a:lnTo>
                    <a:pt x="7492" y="397763"/>
                  </a:lnTo>
                  <a:lnTo>
                    <a:pt x="7492" y="397129"/>
                  </a:lnTo>
                  <a:lnTo>
                    <a:pt x="6730" y="397129"/>
                  </a:lnTo>
                  <a:lnTo>
                    <a:pt x="6730" y="396367"/>
                  </a:lnTo>
                  <a:lnTo>
                    <a:pt x="5968" y="396367"/>
                  </a:lnTo>
                  <a:lnTo>
                    <a:pt x="5968" y="395605"/>
                  </a:lnTo>
                  <a:lnTo>
                    <a:pt x="5206" y="395605"/>
                  </a:lnTo>
                  <a:lnTo>
                    <a:pt x="5206" y="394081"/>
                  </a:lnTo>
                  <a:lnTo>
                    <a:pt x="4444" y="394081"/>
                  </a:lnTo>
                  <a:lnTo>
                    <a:pt x="4444" y="393319"/>
                  </a:lnTo>
                  <a:lnTo>
                    <a:pt x="3809" y="393319"/>
                  </a:lnTo>
                  <a:lnTo>
                    <a:pt x="3809" y="391794"/>
                  </a:lnTo>
                  <a:lnTo>
                    <a:pt x="3047" y="391794"/>
                  </a:lnTo>
                  <a:lnTo>
                    <a:pt x="3047" y="390398"/>
                  </a:lnTo>
                  <a:lnTo>
                    <a:pt x="2286" y="390398"/>
                  </a:lnTo>
                  <a:lnTo>
                    <a:pt x="2286" y="388874"/>
                  </a:lnTo>
                  <a:lnTo>
                    <a:pt x="1524" y="388874"/>
                  </a:lnTo>
                  <a:lnTo>
                    <a:pt x="1524" y="387350"/>
                  </a:lnTo>
                  <a:lnTo>
                    <a:pt x="762" y="387350"/>
                  </a:lnTo>
                  <a:lnTo>
                    <a:pt x="762" y="384429"/>
                  </a:lnTo>
                  <a:lnTo>
                    <a:pt x="0" y="384429"/>
                  </a:lnTo>
                  <a:lnTo>
                    <a:pt x="0" y="374014"/>
                  </a:lnTo>
                  <a:lnTo>
                    <a:pt x="762" y="374014"/>
                  </a:lnTo>
                  <a:lnTo>
                    <a:pt x="762" y="370331"/>
                  </a:lnTo>
                  <a:lnTo>
                    <a:pt x="1524" y="370331"/>
                  </a:lnTo>
                  <a:lnTo>
                    <a:pt x="1524" y="368045"/>
                  </a:lnTo>
                  <a:lnTo>
                    <a:pt x="2286" y="368045"/>
                  </a:lnTo>
                  <a:lnTo>
                    <a:pt x="2286" y="366521"/>
                  </a:lnTo>
                  <a:lnTo>
                    <a:pt x="3047" y="366521"/>
                  </a:lnTo>
                  <a:lnTo>
                    <a:pt x="3047" y="365125"/>
                  </a:lnTo>
                  <a:lnTo>
                    <a:pt x="3809" y="365125"/>
                  </a:lnTo>
                  <a:lnTo>
                    <a:pt x="3809" y="363600"/>
                  </a:lnTo>
                  <a:lnTo>
                    <a:pt x="4444" y="363600"/>
                  </a:lnTo>
                  <a:lnTo>
                    <a:pt x="4444" y="362838"/>
                  </a:lnTo>
                  <a:lnTo>
                    <a:pt x="5206" y="362838"/>
                  </a:lnTo>
                  <a:lnTo>
                    <a:pt x="5206" y="362076"/>
                  </a:lnTo>
                  <a:lnTo>
                    <a:pt x="5968" y="362076"/>
                  </a:lnTo>
                  <a:lnTo>
                    <a:pt x="5968" y="360552"/>
                  </a:lnTo>
                  <a:lnTo>
                    <a:pt x="6730" y="360552"/>
                  </a:lnTo>
                  <a:lnTo>
                    <a:pt x="6730" y="359918"/>
                  </a:lnTo>
                  <a:lnTo>
                    <a:pt x="7492" y="359918"/>
                  </a:lnTo>
                  <a:lnTo>
                    <a:pt x="7492" y="359156"/>
                  </a:lnTo>
                  <a:lnTo>
                    <a:pt x="8254" y="359156"/>
                  </a:lnTo>
                  <a:lnTo>
                    <a:pt x="8254" y="358394"/>
                  </a:lnTo>
                  <a:lnTo>
                    <a:pt x="9016" y="358394"/>
                  </a:lnTo>
                  <a:lnTo>
                    <a:pt x="9016" y="357631"/>
                  </a:lnTo>
                  <a:lnTo>
                    <a:pt x="10413" y="357631"/>
                  </a:lnTo>
                  <a:lnTo>
                    <a:pt x="10413" y="356869"/>
                  </a:lnTo>
                  <a:lnTo>
                    <a:pt x="11175" y="356869"/>
                  </a:lnTo>
                  <a:lnTo>
                    <a:pt x="11175" y="356107"/>
                  </a:lnTo>
                  <a:lnTo>
                    <a:pt x="12700" y="356107"/>
                  </a:lnTo>
                  <a:lnTo>
                    <a:pt x="12700" y="355345"/>
                  </a:lnTo>
                  <a:lnTo>
                    <a:pt x="13462" y="355345"/>
                  </a:lnTo>
                  <a:lnTo>
                    <a:pt x="13462" y="354711"/>
                  </a:lnTo>
                  <a:lnTo>
                    <a:pt x="14858" y="354711"/>
                  </a:lnTo>
                  <a:lnTo>
                    <a:pt x="14858" y="353949"/>
                  </a:lnTo>
                  <a:lnTo>
                    <a:pt x="15620" y="353949"/>
                  </a:lnTo>
                  <a:lnTo>
                    <a:pt x="15620" y="353187"/>
                  </a:lnTo>
                  <a:lnTo>
                    <a:pt x="17144" y="353187"/>
                  </a:lnTo>
                  <a:lnTo>
                    <a:pt x="17144" y="352425"/>
                  </a:lnTo>
                  <a:lnTo>
                    <a:pt x="17906" y="352425"/>
                  </a:lnTo>
                  <a:lnTo>
                    <a:pt x="17906" y="351663"/>
                  </a:lnTo>
                  <a:lnTo>
                    <a:pt x="19430" y="351663"/>
                  </a:lnTo>
                  <a:lnTo>
                    <a:pt x="19430" y="350900"/>
                  </a:lnTo>
                  <a:lnTo>
                    <a:pt x="20065" y="350900"/>
                  </a:lnTo>
                  <a:lnTo>
                    <a:pt x="20065" y="350138"/>
                  </a:lnTo>
                  <a:lnTo>
                    <a:pt x="21589" y="350138"/>
                  </a:lnTo>
                  <a:lnTo>
                    <a:pt x="21589" y="349504"/>
                  </a:lnTo>
                  <a:lnTo>
                    <a:pt x="22351" y="349504"/>
                  </a:lnTo>
                  <a:lnTo>
                    <a:pt x="22351" y="348742"/>
                  </a:lnTo>
                  <a:lnTo>
                    <a:pt x="23875" y="348742"/>
                  </a:lnTo>
                  <a:lnTo>
                    <a:pt x="23875" y="347980"/>
                  </a:lnTo>
                  <a:lnTo>
                    <a:pt x="24637" y="347980"/>
                  </a:lnTo>
                  <a:lnTo>
                    <a:pt x="24637" y="347218"/>
                  </a:lnTo>
                  <a:lnTo>
                    <a:pt x="26034" y="347218"/>
                  </a:lnTo>
                  <a:lnTo>
                    <a:pt x="26034" y="346456"/>
                  </a:lnTo>
                  <a:lnTo>
                    <a:pt x="27558" y="346456"/>
                  </a:lnTo>
                  <a:lnTo>
                    <a:pt x="27558" y="345694"/>
                  </a:lnTo>
                  <a:lnTo>
                    <a:pt x="28320" y="345694"/>
                  </a:lnTo>
                  <a:lnTo>
                    <a:pt x="28320" y="344931"/>
                  </a:lnTo>
                  <a:lnTo>
                    <a:pt x="29844" y="344931"/>
                  </a:lnTo>
                  <a:lnTo>
                    <a:pt x="29844" y="344169"/>
                  </a:lnTo>
                  <a:lnTo>
                    <a:pt x="30479" y="344169"/>
                  </a:lnTo>
                  <a:lnTo>
                    <a:pt x="30479" y="343535"/>
                  </a:lnTo>
                  <a:lnTo>
                    <a:pt x="32003" y="343535"/>
                  </a:lnTo>
                  <a:lnTo>
                    <a:pt x="32003" y="342773"/>
                  </a:lnTo>
                  <a:lnTo>
                    <a:pt x="32765" y="342773"/>
                  </a:lnTo>
                  <a:lnTo>
                    <a:pt x="32765" y="342011"/>
                  </a:lnTo>
                  <a:lnTo>
                    <a:pt x="34289" y="342011"/>
                  </a:lnTo>
                  <a:lnTo>
                    <a:pt x="34289" y="341249"/>
                  </a:lnTo>
                  <a:lnTo>
                    <a:pt x="35051" y="341249"/>
                  </a:lnTo>
                  <a:lnTo>
                    <a:pt x="35051" y="340487"/>
                  </a:lnTo>
                  <a:lnTo>
                    <a:pt x="36449" y="340487"/>
                  </a:lnTo>
                  <a:lnTo>
                    <a:pt x="36449" y="339725"/>
                  </a:lnTo>
                  <a:lnTo>
                    <a:pt x="37211" y="339725"/>
                  </a:lnTo>
                  <a:lnTo>
                    <a:pt x="37211" y="338963"/>
                  </a:lnTo>
                  <a:lnTo>
                    <a:pt x="38734" y="338963"/>
                  </a:lnTo>
                  <a:lnTo>
                    <a:pt x="38734" y="338327"/>
                  </a:lnTo>
                  <a:lnTo>
                    <a:pt x="39496" y="338327"/>
                  </a:lnTo>
                  <a:lnTo>
                    <a:pt x="39496" y="337565"/>
                  </a:lnTo>
                  <a:lnTo>
                    <a:pt x="41020" y="337565"/>
                  </a:lnTo>
                  <a:lnTo>
                    <a:pt x="41020" y="336804"/>
                  </a:lnTo>
                  <a:lnTo>
                    <a:pt x="41655" y="336804"/>
                  </a:lnTo>
                  <a:lnTo>
                    <a:pt x="41655" y="336042"/>
                  </a:lnTo>
                  <a:lnTo>
                    <a:pt x="43179" y="336042"/>
                  </a:lnTo>
                  <a:lnTo>
                    <a:pt x="43179" y="335280"/>
                  </a:lnTo>
                  <a:lnTo>
                    <a:pt x="44703" y="335280"/>
                  </a:lnTo>
                  <a:lnTo>
                    <a:pt x="44703" y="334518"/>
                  </a:lnTo>
                  <a:lnTo>
                    <a:pt x="45465" y="334518"/>
                  </a:lnTo>
                  <a:lnTo>
                    <a:pt x="45465" y="333756"/>
                  </a:lnTo>
                  <a:lnTo>
                    <a:pt x="46862" y="333756"/>
                  </a:lnTo>
                  <a:lnTo>
                    <a:pt x="46862" y="333120"/>
                  </a:lnTo>
                  <a:lnTo>
                    <a:pt x="47625" y="333120"/>
                  </a:lnTo>
                  <a:lnTo>
                    <a:pt x="47625" y="332358"/>
                  </a:lnTo>
                  <a:lnTo>
                    <a:pt x="49149" y="332358"/>
                  </a:lnTo>
                  <a:lnTo>
                    <a:pt x="49149" y="331596"/>
                  </a:lnTo>
                  <a:lnTo>
                    <a:pt x="49911" y="331596"/>
                  </a:lnTo>
                  <a:lnTo>
                    <a:pt x="49911" y="330835"/>
                  </a:lnTo>
                  <a:lnTo>
                    <a:pt x="51434" y="330835"/>
                  </a:lnTo>
                  <a:lnTo>
                    <a:pt x="51434" y="330073"/>
                  </a:lnTo>
                  <a:lnTo>
                    <a:pt x="52069" y="330073"/>
                  </a:lnTo>
                  <a:lnTo>
                    <a:pt x="52069" y="329311"/>
                  </a:lnTo>
                  <a:lnTo>
                    <a:pt x="53593" y="329311"/>
                  </a:lnTo>
                  <a:lnTo>
                    <a:pt x="53593" y="328549"/>
                  </a:lnTo>
                  <a:lnTo>
                    <a:pt x="54355" y="328549"/>
                  </a:lnTo>
                  <a:lnTo>
                    <a:pt x="54355" y="327913"/>
                  </a:lnTo>
                  <a:lnTo>
                    <a:pt x="55879" y="327913"/>
                  </a:lnTo>
                  <a:lnTo>
                    <a:pt x="55879" y="327151"/>
                  </a:lnTo>
                  <a:lnTo>
                    <a:pt x="56641" y="327151"/>
                  </a:lnTo>
                  <a:lnTo>
                    <a:pt x="56641" y="326389"/>
                  </a:lnTo>
                  <a:lnTo>
                    <a:pt x="58038" y="326389"/>
                  </a:lnTo>
                  <a:lnTo>
                    <a:pt x="58038" y="325627"/>
                  </a:lnTo>
                  <a:lnTo>
                    <a:pt x="59562" y="325627"/>
                  </a:lnTo>
                  <a:lnTo>
                    <a:pt x="59562" y="324865"/>
                  </a:lnTo>
                  <a:lnTo>
                    <a:pt x="60325" y="324865"/>
                  </a:lnTo>
                  <a:lnTo>
                    <a:pt x="60325" y="324104"/>
                  </a:lnTo>
                  <a:lnTo>
                    <a:pt x="61849" y="324104"/>
                  </a:lnTo>
                  <a:lnTo>
                    <a:pt x="61849" y="323342"/>
                  </a:lnTo>
                  <a:lnTo>
                    <a:pt x="62483" y="323342"/>
                  </a:lnTo>
                  <a:lnTo>
                    <a:pt x="62483" y="322706"/>
                  </a:lnTo>
                  <a:lnTo>
                    <a:pt x="64007" y="322706"/>
                  </a:lnTo>
                  <a:lnTo>
                    <a:pt x="64007" y="321944"/>
                  </a:lnTo>
                  <a:lnTo>
                    <a:pt x="64769" y="321944"/>
                  </a:lnTo>
                  <a:lnTo>
                    <a:pt x="64769" y="321182"/>
                  </a:lnTo>
                  <a:lnTo>
                    <a:pt x="66293" y="321182"/>
                  </a:lnTo>
                  <a:lnTo>
                    <a:pt x="66293" y="320420"/>
                  </a:lnTo>
                  <a:lnTo>
                    <a:pt x="67055" y="320420"/>
                  </a:lnTo>
                  <a:lnTo>
                    <a:pt x="67055" y="319658"/>
                  </a:lnTo>
                  <a:lnTo>
                    <a:pt x="68452" y="319658"/>
                  </a:lnTo>
                  <a:lnTo>
                    <a:pt x="68452" y="318896"/>
                  </a:lnTo>
                  <a:lnTo>
                    <a:pt x="69214" y="318896"/>
                  </a:lnTo>
                  <a:lnTo>
                    <a:pt x="69214" y="318135"/>
                  </a:lnTo>
                  <a:lnTo>
                    <a:pt x="70738" y="318135"/>
                  </a:lnTo>
                  <a:lnTo>
                    <a:pt x="70738" y="317500"/>
                  </a:lnTo>
                  <a:lnTo>
                    <a:pt x="71500" y="317500"/>
                  </a:lnTo>
                  <a:lnTo>
                    <a:pt x="71500" y="316738"/>
                  </a:lnTo>
                  <a:lnTo>
                    <a:pt x="72897" y="316738"/>
                  </a:lnTo>
                  <a:lnTo>
                    <a:pt x="72897" y="315975"/>
                  </a:lnTo>
                  <a:lnTo>
                    <a:pt x="73659" y="315975"/>
                  </a:lnTo>
                  <a:lnTo>
                    <a:pt x="73659" y="315213"/>
                  </a:lnTo>
                  <a:lnTo>
                    <a:pt x="75183" y="315213"/>
                  </a:lnTo>
                  <a:lnTo>
                    <a:pt x="75183" y="314451"/>
                  </a:lnTo>
                  <a:lnTo>
                    <a:pt x="76707" y="314451"/>
                  </a:lnTo>
                  <a:lnTo>
                    <a:pt x="76707" y="313689"/>
                  </a:lnTo>
                  <a:lnTo>
                    <a:pt x="77469" y="313689"/>
                  </a:lnTo>
                  <a:lnTo>
                    <a:pt x="77469" y="312927"/>
                  </a:lnTo>
                  <a:lnTo>
                    <a:pt x="78866" y="312927"/>
                  </a:lnTo>
                  <a:lnTo>
                    <a:pt x="78866" y="312293"/>
                  </a:lnTo>
                  <a:lnTo>
                    <a:pt x="79628" y="312293"/>
                  </a:lnTo>
                  <a:lnTo>
                    <a:pt x="79628" y="311531"/>
                  </a:lnTo>
                  <a:lnTo>
                    <a:pt x="81152" y="311531"/>
                  </a:lnTo>
                  <a:lnTo>
                    <a:pt x="81152" y="310769"/>
                  </a:lnTo>
                  <a:lnTo>
                    <a:pt x="81914" y="310769"/>
                  </a:lnTo>
                  <a:lnTo>
                    <a:pt x="81914" y="310006"/>
                  </a:lnTo>
                  <a:lnTo>
                    <a:pt x="83312" y="310006"/>
                  </a:lnTo>
                  <a:lnTo>
                    <a:pt x="83312" y="309244"/>
                  </a:lnTo>
                  <a:lnTo>
                    <a:pt x="82676" y="309244"/>
                  </a:lnTo>
                  <a:lnTo>
                    <a:pt x="82676" y="308482"/>
                  </a:lnTo>
                  <a:lnTo>
                    <a:pt x="81914" y="308482"/>
                  </a:lnTo>
                  <a:lnTo>
                    <a:pt x="81914" y="307720"/>
                  </a:lnTo>
                  <a:lnTo>
                    <a:pt x="81152" y="307720"/>
                  </a:lnTo>
                  <a:lnTo>
                    <a:pt x="81152" y="307086"/>
                  </a:lnTo>
                  <a:lnTo>
                    <a:pt x="79628" y="307086"/>
                  </a:lnTo>
                  <a:lnTo>
                    <a:pt x="79628" y="306324"/>
                  </a:lnTo>
                  <a:lnTo>
                    <a:pt x="78866" y="306324"/>
                  </a:lnTo>
                  <a:lnTo>
                    <a:pt x="78866" y="305562"/>
                  </a:lnTo>
                  <a:lnTo>
                    <a:pt x="77469" y="305562"/>
                  </a:lnTo>
                  <a:lnTo>
                    <a:pt x="77469" y="304800"/>
                  </a:lnTo>
                  <a:lnTo>
                    <a:pt x="76707" y="304800"/>
                  </a:lnTo>
                  <a:lnTo>
                    <a:pt x="76707" y="304038"/>
                  </a:lnTo>
                  <a:lnTo>
                    <a:pt x="75183" y="304038"/>
                  </a:lnTo>
                  <a:lnTo>
                    <a:pt x="75183" y="303275"/>
                  </a:lnTo>
                  <a:lnTo>
                    <a:pt x="74421" y="303275"/>
                  </a:lnTo>
                  <a:lnTo>
                    <a:pt x="74421" y="302513"/>
                  </a:lnTo>
                  <a:lnTo>
                    <a:pt x="72897" y="302513"/>
                  </a:lnTo>
                  <a:lnTo>
                    <a:pt x="72897" y="301879"/>
                  </a:lnTo>
                  <a:lnTo>
                    <a:pt x="72262" y="301879"/>
                  </a:lnTo>
                  <a:lnTo>
                    <a:pt x="72262" y="301117"/>
                  </a:lnTo>
                  <a:lnTo>
                    <a:pt x="71500" y="301117"/>
                  </a:lnTo>
                  <a:lnTo>
                    <a:pt x="71500" y="300355"/>
                  </a:lnTo>
                  <a:lnTo>
                    <a:pt x="69976" y="300355"/>
                  </a:lnTo>
                  <a:lnTo>
                    <a:pt x="69976" y="299593"/>
                  </a:lnTo>
                  <a:lnTo>
                    <a:pt x="69214" y="299593"/>
                  </a:lnTo>
                  <a:lnTo>
                    <a:pt x="69214" y="298831"/>
                  </a:lnTo>
                  <a:lnTo>
                    <a:pt x="67690" y="298831"/>
                  </a:lnTo>
                  <a:lnTo>
                    <a:pt x="67690" y="298069"/>
                  </a:lnTo>
                  <a:lnTo>
                    <a:pt x="67055" y="298069"/>
                  </a:lnTo>
                  <a:lnTo>
                    <a:pt x="67055" y="297306"/>
                  </a:lnTo>
                  <a:lnTo>
                    <a:pt x="65531" y="297306"/>
                  </a:lnTo>
                  <a:lnTo>
                    <a:pt x="65531" y="296544"/>
                  </a:lnTo>
                  <a:lnTo>
                    <a:pt x="64769" y="296544"/>
                  </a:lnTo>
                  <a:lnTo>
                    <a:pt x="64769" y="295910"/>
                  </a:lnTo>
                  <a:lnTo>
                    <a:pt x="63245" y="295910"/>
                  </a:lnTo>
                  <a:lnTo>
                    <a:pt x="63245" y="295148"/>
                  </a:lnTo>
                  <a:lnTo>
                    <a:pt x="62483" y="295148"/>
                  </a:lnTo>
                  <a:lnTo>
                    <a:pt x="62483" y="294386"/>
                  </a:lnTo>
                  <a:lnTo>
                    <a:pt x="61087" y="294386"/>
                  </a:lnTo>
                  <a:lnTo>
                    <a:pt x="61087" y="293624"/>
                  </a:lnTo>
                  <a:lnTo>
                    <a:pt x="60325" y="293624"/>
                  </a:lnTo>
                  <a:lnTo>
                    <a:pt x="60325" y="292862"/>
                  </a:lnTo>
                  <a:lnTo>
                    <a:pt x="58800" y="292862"/>
                  </a:lnTo>
                  <a:lnTo>
                    <a:pt x="58800" y="292100"/>
                  </a:lnTo>
                  <a:lnTo>
                    <a:pt x="58038" y="292100"/>
                  </a:lnTo>
                  <a:lnTo>
                    <a:pt x="58038" y="291338"/>
                  </a:lnTo>
                  <a:lnTo>
                    <a:pt x="56641" y="291338"/>
                  </a:lnTo>
                  <a:lnTo>
                    <a:pt x="56641" y="290702"/>
                  </a:lnTo>
                  <a:lnTo>
                    <a:pt x="55879" y="290702"/>
                  </a:lnTo>
                  <a:lnTo>
                    <a:pt x="55879" y="289940"/>
                  </a:lnTo>
                  <a:lnTo>
                    <a:pt x="54355" y="289940"/>
                  </a:lnTo>
                  <a:lnTo>
                    <a:pt x="54355" y="289179"/>
                  </a:lnTo>
                  <a:lnTo>
                    <a:pt x="53593" y="289179"/>
                  </a:lnTo>
                  <a:lnTo>
                    <a:pt x="53593" y="288417"/>
                  </a:lnTo>
                  <a:lnTo>
                    <a:pt x="52069" y="288417"/>
                  </a:lnTo>
                  <a:lnTo>
                    <a:pt x="52069" y="287655"/>
                  </a:lnTo>
                  <a:lnTo>
                    <a:pt x="51434" y="287655"/>
                  </a:lnTo>
                  <a:lnTo>
                    <a:pt x="51434" y="286893"/>
                  </a:lnTo>
                  <a:lnTo>
                    <a:pt x="50672" y="286893"/>
                  </a:lnTo>
                  <a:lnTo>
                    <a:pt x="50672" y="286131"/>
                  </a:lnTo>
                  <a:lnTo>
                    <a:pt x="49149" y="286131"/>
                  </a:lnTo>
                  <a:lnTo>
                    <a:pt x="49149" y="285495"/>
                  </a:lnTo>
                  <a:lnTo>
                    <a:pt x="47625" y="285495"/>
                  </a:lnTo>
                  <a:lnTo>
                    <a:pt x="47625" y="284733"/>
                  </a:lnTo>
                  <a:lnTo>
                    <a:pt x="46862" y="284733"/>
                  </a:lnTo>
                  <a:lnTo>
                    <a:pt x="46862" y="283971"/>
                  </a:lnTo>
                  <a:lnTo>
                    <a:pt x="45465" y="283971"/>
                  </a:lnTo>
                  <a:lnTo>
                    <a:pt x="45465" y="283210"/>
                  </a:lnTo>
                  <a:lnTo>
                    <a:pt x="44703" y="283210"/>
                  </a:lnTo>
                  <a:lnTo>
                    <a:pt x="44703" y="282448"/>
                  </a:lnTo>
                  <a:lnTo>
                    <a:pt x="43179" y="282448"/>
                  </a:lnTo>
                  <a:lnTo>
                    <a:pt x="43179" y="281686"/>
                  </a:lnTo>
                  <a:lnTo>
                    <a:pt x="42417" y="281686"/>
                  </a:lnTo>
                  <a:lnTo>
                    <a:pt x="42417" y="280924"/>
                  </a:lnTo>
                  <a:lnTo>
                    <a:pt x="41020" y="280924"/>
                  </a:lnTo>
                  <a:lnTo>
                    <a:pt x="41020" y="280288"/>
                  </a:lnTo>
                  <a:lnTo>
                    <a:pt x="40258" y="280288"/>
                  </a:lnTo>
                  <a:lnTo>
                    <a:pt x="40258" y="279526"/>
                  </a:lnTo>
                  <a:lnTo>
                    <a:pt x="38734" y="279526"/>
                  </a:lnTo>
                  <a:lnTo>
                    <a:pt x="38734" y="278764"/>
                  </a:lnTo>
                  <a:lnTo>
                    <a:pt x="37972" y="278764"/>
                  </a:lnTo>
                  <a:lnTo>
                    <a:pt x="37972" y="278002"/>
                  </a:lnTo>
                  <a:lnTo>
                    <a:pt x="36449" y="278002"/>
                  </a:lnTo>
                  <a:lnTo>
                    <a:pt x="36449" y="277240"/>
                  </a:lnTo>
                  <a:lnTo>
                    <a:pt x="35687" y="277240"/>
                  </a:lnTo>
                  <a:lnTo>
                    <a:pt x="35687" y="276479"/>
                  </a:lnTo>
                  <a:lnTo>
                    <a:pt x="34289" y="276479"/>
                  </a:lnTo>
                  <a:lnTo>
                    <a:pt x="34289" y="275717"/>
                  </a:lnTo>
                  <a:lnTo>
                    <a:pt x="33527" y="275717"/>
                  </a:lnTo>
                  <a:lnTo>
                    <a:pt x="33527" y="275081"/>
                  </a:lnTo>
                  <a:lnTo>
                    <a:pt x="32003" y="275081"/>
                  </a:lnTo>
                  <a:lnTo>
                    <a:pt x="32003" y="274319"/>
                  </a:lnTo>
                  <a:lnTo>
                    <a:pt x="31241" y="274319"/>
                  </a:lnTo>
                  <a:lnTo>
                    <a:pt x="31241" y="273557"/>
                  </a:lnTo>
                  <a:lnTo>
                    <a:pt x="29844" y="273557"/>
                  </a:lnTo>
                  <a:lnTo>
                    <a:pt x="29844" y="272795"/>
                  </a:lnTo>
                  <a:lnTo>
                    <a:pt x="28320" y="272795"/>
                  </a:lnTo>
                  <a:lnTo>
                    <a:pt x="28320" y="272033"/>
                  </a:lnTo>
                  <a:lnTo>
                    <a:pt x="27558" y="272033"/>
                  </a:lnTo>
                  <a:lnTo>
                    <a:pt x="27558" y="271271"/>
                  </a:lnTo>
                  <a:lnTo>
                    <a:pt x="26034" y="271271"/>
                  </a:lnTo>
                  <a:lnTo>
                    <a:pt x="26034" y="270510"/>
                  </a:lnTo>
                  <a:lnTo>
                    <a:pt x="25272" y="270510"/>
                  </a:lnTo>
                  <a:lnTo>
                    <a:pt x="25272" y="269875"/>
                  </a:lnTo>
                  <a:lnTo>
                    <a:pt x="23875" y="269875"/>
                  </a:lnTo>
                  <a:lnTo>
                    <a:pt x="23875" y="269113"/>
                  </a:lnTo>
                  <a:lnTo>
                    <a:pt x="23113" y="269113"/>
                  </a:lnTo>
                  <a:lnTo>
                    <a:pt x="23113" y="268350"/>
                  </a:lnTo>
                  <a:lnTo>
                    <a:pt x="21589" y="268350"/>
                  </a:lnTo>
                  <a:lnTo>
                    <a:pt x="21589" y="267588"/>
                  </a:lnTo>
                  <a:lnTo>
                    <a:pt x="20065" y="267588"/>
                  </a:lnTo>
                  <a:lnTo>
                    <a:pt x="20065" y="266826"/>
                  </a:lnTo>
                  <a:lnTo>
                    <a:pt x="19430" y="266826"/>
                  </a:lnTo>
                  <a:lnTo>
                    <a:pt x="19430" y="266064"/>
                  </a:lnTo>
                  <a:lnTo>
                    <a:pt x="17906" y="266064"/>
                  </a:lnTo>
                  <a:lnTo>
                    <a:pt x="17906" y="265302"/>
                  </a:lnTo>
                  <a:lnTo>
                    <a:pt x="17144" y="265302"/>
                  </a:lnTo>
                  <a:lnTo>
                    <a:pt x="17144" y="264668"/>
                  </a:lnTo>
                  <a:lnTo>
                    <a:pt x="15620" y="264668"/>
                  </a:lnTo>
                  <a:lnTo>
                    <a:pt x="15620" y="263906"/>
                  </a:lnTo>
                  <a:lnTo>
                    <a:pt x="14858" y="263906"/>
                  </a:lnTo>
                  <a:lnTo>
                    <a:pt x="14858" y="263144"/>
                  </a:lnTo>
                  <a:lnTo>
                    <a:pt x="13462" y="263144"/>
                  </a:lnTo>
                  <a:lnTo>
                    <a:pt x="13462" y="262381"/>
                  </a:lnTo>
                  <a:lnTo>
                    <a:pt x="12700" y="262381"/>
                  </a:lnTo>
                  <a:lnTo>
                    <a:pt x="12700" y="261619"/>
                  </a:lnTo>
                  <a:lnTo>
                    <a:pt x="11175" y="261619"/>
                  </a:lnTo>
                  <a:lnTo>
                    <a:pt x="11175" y="260857"/>
                  </a:lnTo>
                  <a:lnTo>
                    <a:pt x="10413" y="260857"/>
                  </a:lnTo>
                  <a:lnTo>
                    <a:pt x="10413" y="260095"/>
                  </a:lnTo>
                  <a:lnTo>
                    <a:pt x="9651" y="260095"/>
                  </a:lnTo>
                  <a:lnTo>
                    <a:pt x="9651" y="259461"/>
                  </a:lnTo>
                  <a:lnTo>
                    <a:pt x="9016" y="259461"/>
                  </a:lnTo>
                  <a:lnTo>
                    <a:pt x="9016" y="258699"/>
                  </a:lnTo>
                  <a:lnTo>
                    <a:pt x="8254" y="258699"/>
                  </a:lnTo>
                  <a:lnTo>
                    <a:pt x="8254" y="257937"/>
                  </a:lnTo>
                  <a:lnTo>
                    <a:pt x="7492" y="257937"/>
                  </a:lnTo>
                  <a:lnTo>
                    <a:pt x="7492" y="257175"/>
                  </a:lnTo>
                  <a:lnTo>
                    <a:pt x="6730" y="257175"/>
                  </a:lnTo>
                  <a:lnTo>
                    <a:pt x="6730" y="256412"/>
                  </a:lnTo>
                  <a:lnTo>
                    <a:pt x="5968" y="256412"/>
                  </a:lnTo>
                  <a:lnTo>
                    <a:pt x="5968" y="255650"/>
                  </a:lnTo>
                  <a:lnTo>
                    <a:pt x="5206" y="255650"/>
                  </a:lnTo>
                  <a:lnTo>
                    <a:pt x="5206" y="254888"/>
                  </a:lnTo>
                  <a:lnTo>
                    <a:pt x="4444" y="254888"/>
                  </a:lnTo>
                  <a:lnTo>
                    <a:pt x="4444" y="253492"/>
                  </a:lnTo>
                  <a:lnTo>
                    <a:pt x="3809" y="253492"/>
                  </a:lnTo>
                  <a:lnTo>
                    <a:pt x="3809" y="252730"/>
                  </a:lnTo>
                  <a:lnTo>
                    <a:pt x="3047" y="252730"/>
                  </a:lnTo>
                  <a:lnTo>
                    <a:pt x="3047" y="251206"/>
                  </a:lnTo>
                  <a:lnTo>
                    <a:pt x="2286" y="251206"/>
                  </a:lnTo>
                  <a:lnTo>
                    <a:pt x="2286" y="249681"/>
                  </a:lnTo>
                  <a:lnTo>
                    <a:pt x="1524" y="249681"/>
                  </a:lnTo>
                  <a:lnTo>
                    <a:pt x="1524" y="246761"/>
                  </a:lnTo>
                  <a:lnTo>
                    <a:pt x="762" y="246761"/>
                  </a:lnTo>
                  <a:lnTo>
                    <a:pt x="762" y="231901"/>
                  </a:lnTo>
                  <a:lnTo>
                    <a:pt x="1524" y="231901"/>
                  </a:lnTo>
                  <a:lnTo>
                    <a:pt x="1524" y="229615"/>
                  </a:lnTo>
                  <a:lnTo>
                    <a:pt x="2286" y="229615"/>
                  </a:lnTo>
                  <a:lnTo>
                    <a:pt x="2286" y="228092"/>
                  </a:lnTo>
                  <a:lnTo>
                    <a:pt x="3047" y="228092"/>
                  </a:lnTo>
                  <a:lnTo>
                    <a:pt x="3047" y="226694"/>
                  </a:lnTo>
                  <a:lnTo>
                    <a:pt x="3809" y="226694"/>
                  </a:lnTo>
                  <a:lnTo>
                    <a:pt x="3809" y="225170"/>
                  </a:lnTo>
                  <a:lnTo>
                    <a:pt x="4444" y="225170"/>
                  </a:lnTo>
                  <a:lnTo>
                    <a:pt x="4444" y="224408"/>
                  </a:lnTo>
                  <a:lnTo>
                    <a:pt x="5206" y="224408"/>
                  </a:lnTo>
                  <a:lnTo>
                    <a:pt x="5206" y="222885"/>
                  </a:lnTo>
                  <a:lnTo>
                    <a:pt x="5968" y="222885"/>
                  </a:lnTo>
                  <a:lnTo>
                    <a:pt x="5968" y="222250"/>
                  </a:lnTo>
                  <a:lnTo>
                    <a:pt x="6730" y="222250"/>
                  </a:lnTo>
                  <a:lnTo>
                    <a:pt x="6730" y="221487"/>
                  </a:lnTo>
                  <a:lnTo>
                    <a:pt x="7492" y="221487"/>
                  </a:lnTo>
                  <a:lnTo>
                    <a:pt x="7492" y="220725"/>
                  </a:lnTo>
                  <a:lnTo>
                    <a:pt x="8254" y="220725"/>
                  </a:lnTo>
                  <a:lnTo>
                    <a:pt x="8254" y="219963"/>
                  </a:lnTo>
                  <a:lnTo>
                    <a:pt x="9016" y="219963"/>
                  </a:lnTo>
                  <a:lnTo>
                    <a:pt x="9016" y="219201"/>
                  </a:lnTo>
                  <a:lnTo>
                    <a:pt x="9651" y="219201"/>
                  </a:lnTo>
                  <a:lnTo>
                    <a:pt x="9651" y="218439"/>
                  </a:lnTo>
                  <a:lnTo>
                    <a:pt x="10413" y="218439"/>
                  </a:lnTo>
                  <a:lnTo>
                    <a:pt x="10413" y="217677"/>
                  </a:lnTo>
                  <a:lnTo>
                    <a:pt x="11175" y="217677"/>
                  </a:lnTo>
                  <a:lnTo>
                    <a:pt x="11175" y="217043"/>
                  </a:lnTo>
                  <a:lnTo>
                    <a:pt x="12700" y="217043"/>
                  </a:lnTo>
                  <a:lnTo>
                    <a:pt x="12700" y="216281"/>
                  </a:lnTo>
                  <a:lnTo>
                    <a:pt x="14224" y="216281"/>
                  </a:lnTo>
                  <a:lnTo>
                    <a:pt x="14224" y="215519"/>
                  </a:lnTo>
                  <a:lnTo>
                    <a:pt x="15620" y="215519"/>
                  </a:lnTo>
                  <a:lnTo>
                    <a:pt x="15620" y="214756"/>
                  </a:lnTo>
                  <a:lnTo>
                    <a:pt x="17144" y="214756"/>
                  </a:lnTo>
                  <a:lnTo>
                    <a:pt x="17144" y="213994"/>
                  </a:lnTo>
                  <a:lnTo>
                    <a:pt x="19430" y="213994"/>
                  </a:lnTo>
                  <a:lnTo>
                    <a:pt x="19430" y="213232"/>
                  </a:lnTo>
                  <a:lnTo>
                    <a:pt x="34289" y="213232"/>
                  </a:lnTo>
                  <a:lnTo>
                    <a:pt x="34289" y="213994"/>
                  </a:lnTo>
                  <a:lnTo>
                    <a:pt x="37211" y="213994"/>
                  </a:lnTo>
                  <a:lnTo>
                    <a:pt x="37211" y="214756"/>
                  </a:lnTo>
                  <a:lnTo>
                    <a:pt x="38734" y="214756"/>
                  </a:lnTo>
                  <a:lnTo>
                    <a:pt x="38734" y="215519"/>
                  </a:lnTo>
                  <a:lnTo>
                    <a:pt x="40258" y="215519"/>
                  </a:lnTo>
                  <a:lnTo>
                    <a:pt x="40258" y="216281"/>
                  </a:lnTo>
                  <a:lnTo>
                    <a:pt x="41020" y="216281"/>
                  </a:lnTo>
                  <a:lnTo>
                    <a:pt x="41020" y="217043"/>
                  </a:lnTo>
                  <a:lnTo>
                    <a:pt x="42417" y="217043"/>
                  </a:lnTo>
                  <a:lnTo>
                    <a:pt x="42417" y="217677"/>
                  </a:lnTo>
                  <a:lnTo>
                    <a:pt x="43941" y="217677"/>
                  </a:lnTo>
                  <a:lnTo>
                    <a:pt x="43941" y="218439"/>
                  </a:lnTo>
                  <a:lnTo>
                    <a:pt x="44703" y="218439"/>
                  </a:lnTo>
                  <a:lnTo>
                    <a:pt x="44703" y="219201"/>
                  </a:lnTo>
                  <a:lnTo>
                    <a:pt x="46227" y="219201"/>
                  </a:lnTo>
                  <a:lnTo>
                    <a:pt x="46227" y="219963"/>
                  </a:lnTo>
                  <a:lnTo>
                    <a:pt x="46862" y="219963"/>
                  </a:lnTo>
                  <a:lnTo>
                    <a:pt x="46862" y="220725"/>
                  </a:lnTo>
                  <a:lnTo>
                    <a:pt x="48387" y="220725"/>
                  </a:lnTo>
                  <a:lnTo>
                    <a:pt x="48387" y="221487"/>
                  </a:lnTo>
                  <a:lnTo>
                    <a:pt x="49911" y="221487"/>
                  </a:lnTo>
                  <a:lnTo>
                    <a:pt x="49911" y="222250"/>
                  </a:lnTo>
                  <a:lnTo>
                    <a:pt x="50672" y="222250"/>
                  </a:lnTo>
                  <a:lnTo>
                    <a:pt x="50672" y="222885"/>
                  </a:lnTo>
                  <a:lnTo>
                    <a:pt x="52069" y="222885"/>
                  </a:lnTo>
                  <a:lnTo>
                    <a:pt x="52069" y="223646"/>
                  </a:lnTo>
                  <a:lnTo>
                    <a:pt x="52831" y="223646"/>
                  </a:lnTo>
                  <a:lnTo>
                    <a:pt x="52831" y="224408"/>
                  </a:lnTo>
                  <a:lnTo>
                    <a:pt x="54355" y="224408"/>
                  </a:lnTo>
                  <a:lnTo>
                    <a:pt x="54355" y="225170"/>
                  </a:lnTo>
                  <a:lnTo>
                    <a:pt x="55879" y="225170"/>
                  </a:lnTo>
                  <a:lnTo>
                    <a:pt x="55879" y="225932"/>
                  </a:lnTo>
                  <a:lnTo>
                    <a:pt x="56641" y="225932"/>
                  </a:lnTo>
                  <a:lnTo>
                    <a:pt x="56641" y="226694"/>
                  </a:lnTo>
                  <a:lnTo>
                    <a:pt x="58038" y="226694"/>
                  </a:lnTo>
                  <a:lnTo>
                    <a:pt x="58038" y="227456"/>
                  </a:lnTo>
                  <a:lnTo>
                    <a:pt x="58800" y="227456"/>
                  </a:lnTo>
                  <a:lnTo>
                    <a:pt x="58800" y="228092"/>
                  </a:lnTo>
                  <a:lnTo>
                    <a:pt x="60325" y="228092"/>
                  </a:lnTo>
                  <a:lnTo>
                    <a:pt x="60325" y="228854"/>
                  </a:lnTo>
                  <a:lnTo>
                    <a:pt x="61849" y="228854"/>
                  </a:lnTo>
                  <a:lnTo>
                    <a:pt x="61849" y="229615"/>
                  </a:lnTo>
                  <a:lnTo>
                    <a:pt x="62483" y="229615"/>
                  </a:lnTo>
                  <a:lnTo>
                    <a:pt x="62483" y="230377"/>
                  </a:lnTo>
                  <a:lnTo>
                    <a:pt x="64007" y="230377"/>
                  </a:lnTo>
                  <a:lnTo>
                    <a:pt x="64007" y="231139"/>
                  </a:lnTo>
                  <a:lnTo>
                    <a:pt x="64769" y="231139"/>
                  </a:lnTo>
                  <a:lnTo>
                    <a:pt x="64769" y="231901"/>
                  </a:lnTo>
                  <a:lnTo>
                    <a:pt x="66293" y="231901"/>
                  </a:lnTo>
                  <a:lnTo>
                    <a:pt x="66293" y="232663"/>
                  </a:lnTo>
                  <a:lnTo>
                    <a:pt x="67055" y="232663"/>
                  </a:lnTo>
                  <a:lnTo>
                    <a:pt x="67055" y="233299"/>
                  </a:lnTo>
                  <a:lnTo>
                    <a:pt x="68452" y="233299"/>
                  </a:lnTo>
                  <a:lnTo>
                    <a:pt x="68452" y="234061"/>
                  </a:lnTo>
                  <a:lnTo>
                    <a:pt x="69214" y="234061"/>
                  </a:lnTo>
                  <a:lnTo>
                    <a:pt x="69214" y="234823"/>
                  </a:lnTo>
                  <a:lnTo>
                    <a:pt x="70738" y="234823"/>
                  </a:lnTo>
                  <a:lnTo>
                    <a:pt x="70738" y="235585"/>
                  </a:lnTo>
                  <a:lnTo>
                    <a:pt x="71500" y="235585"/>
                  </a:lnTo>
                  <a:lnTo>
                    <a:pt x="71500" y="236346"/>
                  </a:lnTo>
                  <a:lnTo>
                    <a:pt x="72897" y="236346"/>
                  </a:lnTo>
                  <a:lnTo>
                    <a:pt x="72897" y="237108"/>
                  </a:lnTo>
                  <a:lnTo>
                    <a:pt x="73659" y="237108"/>
                  </a:lnTo>
                  <a:lnTo>
                    <a:pt x="73659" y="237870"/>
                  </a:lnTo>
                  <a:lnTo>
                    <a:pt x="75183" y="237870"/>
                  </a:lnTo>
                  <a:lnTo>
                    <a:pt x="75183" y="238506"/>
                  </a:lnTo>
                  <a:lnTo>
                    <a:pt x="75945" y="238506"/>
                  </a:lnTo>
                  <a:lnTo>
                    <a:pt x="75945" y="239268"/>
                  </a:lnTo>
                  <a:lnTo>
                    <a:pt x="77469" y="239268"/>
                  </a:lnTo>
                  <a:lnTo>
                    <a:pt x="77469" y="240030"/>
                  </a:lnTo>
                  <a:lnTo>
                    <a:pt x="78866" y="240030"/>
                  </a:lnTo>
                  <a:lnTo>
                    <a:pt x="78866" y="240792"/>
                  </a:lnTo>
                  <a:lnTo>
                    <a:pt x="79628" y="240792"/>
                  </a:lnTo>
                  <a:lnTo>
                    <a:pt x="79628" y="241554"/>
                  </a:lnTo>
                  <a:lnTo>
                    <a:pt x="81152" y="241554"/>
                  </a:lnTo>
                  <a:lnTo>
                    <a:pt x="81152" y="242315"/>
                  </a:lnTo>
                  <a:lnTo>
                    <a:pt x="81914" y="242315"/>
                  </a:lnTo>
                  <a:lnTo>
                    <a:pt x="81914" y="243077"/>
                  </a:lnTo>
                  <a:lnTo>
                    <a:pt x="83312" y="243077"/>
                  </a:lnTo>
                  <a:lnTo>
                    <a:pt x="83312" y="243712"/>
                  </a:lnTo>
                  <a:lnTo>
                    <a:pt x="84074" y="243712"/>
                  </a:lnTo>
                  <a:lnTo>
                    <a:pt x="84074" y="244475"/>
                  </a:lnTo>
                  <a:lnTo>
                    <a:pt x="85597" y="244475"/>
                  </a:lnTo>
                  <a:lnTo>
                    <a:pt x="85597" y="245237"/>
                  </a:lnTo>
                  <a:lnTo>
                    <a:pt x="86359" y="245237"/>
                  </a:lnTo>
                  <a:lnTo>
                    <a:pt x="86359" y="245999"/>
                  </a:lnTo>
                  <a:lnTo>
                    <a:pt x="87883" y="245999"/>
                  </a:lnTo>
                  <a:lnTo>
                    <a:pt x="87883" y="246761"/>
                  </a:lnTo>
                  <a:lnTo>
                    <a:pt x="88645" y="246761"/>
                  </a:lnTo>
                  <a:lnTo>
                    <a:pt x="88645" y="247523"/>
                  </a:lnTo>
                  <a:lnTo>
                    <a:pt x="90042" y="247523"/>
                  </a:lnTo>
                  <a:lnTo>
                    <a:pt x="90042" y="248285"/>
                  </a:lnTo>
                  <a:lnTo>
                    <a:pt x="90804" y="248285"/>
                  </a:lnTo>
                  <a:lnTo>
                    <a:pt x="90804" y="248919"/>
                  </a:lnTo>
                  <a:lnTo>
                    <a:pt x="92328" y="248919"/>
                  </a:lnTo>
                  <a:lnTo>
                    <a:pt x="92328" y="249681"/>
                  </a:lnTo>
                  <a:lnTo>
                    <a:pt x="93090" y="249681"/>
                  </a:lnTo>
                  <a:lnTo>
                    <a:pt x="93090" y="250444"/>
                  </a:lnTo>
                  <a:lnTo>
                    <a:pt x="93852" y="250444"/>
                  </a:lnTo>
                  <a:lnTo>
                    <a:pt x="93852" y="251206"/>
                  </a:lnTo>
                  <a:lnTo>
                    <a:pt x="95250" y="251206"/>
                  </a:lnTo>
                  <a:lnTo>
                    <a:pt x="95250" y="251968"/>
                  </a:lnTo>
                  <a:lnTo>
                    <a:pt x="96012" y="251968"/>
                  </a:lnTo>
                  <a:lnTo>
                    <a:pt x="96012" y="252730"/>
                  </a:lnTo>
                  <a:lnTo>
                    <a:pt x="97536" y="252730"/>
                  </a:lnTo>
                  <a:lnTo>
                    <a:pt x="97536" y="253492"/>
                  </a:lnTo>
                  <a:lnTo>
                    <a:pt x="98297" y="253492"/>
                  </a:lnTo>
                  <a:lnTo>
                    <a:pt x="98297" y="254254"/>
                  </a:lnTo>
                  <a:lnTo>
                    <a:pt x="99694" y="254254"/>
                  </a:lnTo>
                  <a:lnTo>
                    <a:pt x="99694" y="254888"/>
                  </a:lnTo>
                  <a:lnTo>
                    <a:pt x="100456" y="254888"/>
                  </a:lnTo>
                  <a:lnTo>
                    <a:pt x="100456" y="255650"/>
                  </a:lnTo>
                  <a:lnTo>
                    <a:pt x="101980" y="255650"/>
                  </a:lnTo>
                  <a:lnTo>
                    <a:pt x="101980" y="256412"/>
                  </a:lnTo>
                  <a:lnTo>
                    <a:pt x="102742" y="256412"/>
                  </a:lnTo>
                  <a:lnTo>
                    <a:pt x="102742" y="257175"/>
                  </a:lnTo>
                  <a:lnTo>
                    <a:pt x="104266" y="257175"/>
                  </a:lnTo>
                  <a:lnTo>
                    <a:pt x="104266" y="257937"/>
                  </a:lnTo>
                  <a:lnTo>
                    <a:pt x="104901" y="257937"/>
                  </a:lnTo>
                  <a:lnTo>
                    <a:pt x="104901" y="258699"/>
                  </a:lnTo>
                  <a:lnTo>
                    <a:pt x="106425" y="258699"/>
                  </a:lnTo>
                  <a:lnTo>
                    <a:pt x="106425" y="259461"/>
                  </a:lnTo>
                  <a:lnTo>
                    <a:pt x="107187" y="259461"/>
                  </a:lnTo>
                  <a:lnTo>
                    <a:pt x="107187" y="260095"/>
                  </a:lnTo>
                  <a:lnTo>
                    <a:pt x="108712" y="260095"/>
                  </a:lnTo>
                  <a:lnTo>
                    <a:pt x="108712" y="260857"/>
                  </a:lnTo>
                  <a:lnTo>
                    <a:pt x="109474" y="260857"/>
                  </a:lnTo>
                  <a:lnTo>
                    <a:pt x="109474" y="261619"/>
                  </a:lnTo>
                  <a:lnTo>
                    <a:pt x="110870" y="261619"/>
                  </a:lnTo>
                  <a:lnTo>
                    <a:pt x="110870" y="262381"/>
                  </a:lnTo>
                  <a:lnTo>
                    <a:pt x="111632" y="262381"/>
                  </a:lnTo>
                  <a:lnTo>
                    <a:pt x="111632" y="263144"/>
                  </a:lnTo>
                  <a:lnTo>
                    <a:pt x="113156" y="263144"/>
                  </a:lnTo>
                  <a:lnTo>
                    <a:pt x="113156" y="263906"/>
                  </a:lnTo>
                  <a:lnTo>
                    <a:pt x="113918" y="263906"/>
                  </a:lnTo>
                  <a:lnTo>
                    <a:pt x="113918" y="264668"/>
                  </a:lnTo>
                  <a:lnTo>
                    <a:pt x="114680" y="264668"/>
                  </a:lnTo>
                  <a:lnTo>
                    <a:pt x="114680" y="265302"/>
                  </a:lnTo>
                  <a:lnTo>
                    <a:pt x="116077" y="265302"/>
                  </a:lnTo>
                  <a:lnTo>
                    <a:pt x="116077" y="266064"/>
                  </a:lnTo>
                  <a:lnTo>
                    <a:pt x="116839" y="266064"/>
                  </a:lnTo>
                  <a:lnTo>
                    <a:pt x="116839" y="266826"/>
                  </a:lnTo>
                  <a:lnTo>
                    <a:pt x="118363" y="266826"/>
                  </a:lnTo>
                  <a:lnTo>
                    <a:pt x="118363" y="267588"/>
                  </a:lnTo>
                  <a:lnTo>
                    <a:pt x="119125" y="267588"/>
                  </a:lnTo>
                  <a:lnTo>
                    <a:pt x="119125" y="268350"/>
                  </a:lnTo>
                  <a:lnTo>
                    <a:pt x="120522" y="268350"/>
                  </a:lnTo>
                  <a:lnTo>
                    <a:pt x="120522" y="269113"/>
                  </a:lnTo>
                  <a:lnTo>
                    <a:pt x="121284" y="269113"/>
                  </a:lnTo>
                  <a:lnTo>
                    <a:pt x="121284" y="269875"/>
                  </a:lnTo>
                  <a:lnTo>
                    <a:pt x="122046" y="269875"/>
                  </a:lnTo>
                  <a:lnTo>
                    <a:pt x="122046" y="270510"/>
                  </a:lnTo>
                  <a:lnTo>
                    <a:pt x="123570" y="270510"/>
                  </a:lnTo>
                  <a:lnTo>
                    <a:pt x="123570" y="271271"/>
                  </a:lnTo>
                  <a:lnTo>
                    <a:pt x="124332" y="271271"/>
                  </a:lnTo>
                  <a:lnTo>
                    <a:pt x="124332" y="272033"/>
                  </a:lnTo>
                  <a:lnTo>
                    <a:pt x="125729" y="272033"/>
                  </a:lnTo>
                  <a:lnTo>
                    <a:pt x="125729" y="272795"/>
                  </a:lnTo>
                  <a:lnTo>
                    <a:pt x="126491" y="272795"/>
                  </a:lnTo>
                  <a:lnTo>
                    <a:pt x="126491" y="273557"/>
                  </a:lnTo>
                  <a:lnTo>
                    <a:pt x="128015" y="273557"/>
                  </a:lnTo>
                  <a:lnTo>
                    <a:pt x="128015" y="274319"/>
                  </a:lnTo>
                  <a:lnTo>
                    <a:pt x="128777" y="274319"/>
                  </a:lnTo>
                  <a:lnTo>
                    <a:pt x="128777" y="275081"/>
                  </a:lnTo>
                  <a:lnTo>
                    <a:pt x="129539" y="275081"/>
                  </a:lnTo>
                  <a:lnTo>
                    <a:pt x="129539" y="275717"/>
                  </a:lnTo>
                  <a:lnTo>
                    <a:pt x="130937" y="275717"/>
                  </a:lnTo>
                  <a:lnTo>
                    <a:pt x="130937" y="276479"/>
                  </a:lnTo>
                  <a:lnTo>
                    <a:pt x="131699" y="276479"/>
                  </a:lnTo>
                  <a:lnTo>
                    <a:pt x="131699" y="277240"/>
                  </a:lnTo>
                  <a:lnTo>
                    <a:pt x="133984" y="277240"/>
                  </a:lnTo>
                  <a:lnTo>
                    <a:pt x="133984" y="276479"/>
                  </a:lnTo>
                  <a:lnTo>
                    <a:pt x="134746" y="276479"/>
                  </a:lnTo>
                  <a:lnTo>
                    <a:pt x="134746" y="275717"/>
                  </a:lnTo>
                  <a:lnTo>
                    <a:pt x="136270" y="275717"/>
                  </a:lnTo>
                  <a:lnTo>
                    <a:pt x="136270" y="275081"/>
                  </a:lnTo>
                  <a:lnTo>
                    <a:pt x="136905" y="275081"/>
                  </a:lnTo>
                  <a:lnTo>
                    <a:pt x="136905" y="274319"/>
                  </a:lnTo>
                  <a:lnTo>
                    <a:pt x="138429" y="274319"/>
                  </a:lnTo>
                  <a:lnTo>
                    <a:pt x="138429" y="273557"/>
                  </a:lnTo>
                  <a:lnTo>
                    <a:pt x="139191" y="273557"/>
                  </a:lnTo>
                  <a:lnTo>
                    <a:pt x="139191" y="272795"/>
                  </a:lnTo>
                  <a:lnTo>
                    <a:pt x="140715" y="272795"/>
                  </a:lnTo>
                  <a:lnTo>
                    <a:pt x="140715" y="272033"/>
                  </a:lnTo>
                  <a:lnTo>
                    <a:pt x="141477" y="272033"/>
                  </a:lnTo>
                  <a:lnTo>
                    <a:pt x="141477" y="271271"/>
                  </a:lnTo>
                  <a:lnTo>
                    <a:pt x="142875" y="271271"/>
                  </a:lnTo>
                  <a:lnTo>
                    <a:pt x="142875" y="270510"/>
                  </a:lnTo>
                  <a:lnTo>
                    <a:pt x="143637" y="270510"/>
                  </a:lnTo>
                  <a:lnTo>
                    <a:pt x="143637" y="269875"/>
                  </a:lnTo>
                  <a:lnTo>
                    <a:pt x="145161" y="269875"/>
                  </a:lnTo>
                  <a:lnTo>
                    <a:pt x="145161" y="269113"/>
                  </a:lnTo>
                  <a:lnTo>
                    <a:pt x="145922" y="269113"/>
                  </a:lnTo>
                  <a:lnTo>
                    <a:pt x="145922" y="268350"/>
                  </a:lnTo>
                  <a:lnTo>
                    <a:pt x="147319" y="268350"/>
                  </a:lnTo>
                  <a:lnTo>
                    <a:pt x="147319" y="267588"/>
                  </a:lnTo>
                  <a:lnTo>
                    <a:pt x="148843" y="267588"/>
                  </a:lnTo>
                  <a:lnTo>
                    <a:pt x="148843" y="266826"/>
                  </a:lnTo>
                  <a:lnTo>
                    <a:pt x="149605" y="266826"/>
                  </a:lnTo>
                  <a:lnTo>
                    <a:pt x="149605" y="266064"/>
                  </a:lnTo>
                  <a:lnTo>
                    <a:pt x="151129" y="266064"/>
                  </a:lnTo>
                  <a:lnTo>
                    <a:pt x="151129" y="265302"/>
                  </a:lnTo>
                  <a:lnTo>
                    <a:pt x="151891" y="265302"/>
                  </a:lnTo>
                  <a:lnTo>
                    <a:pt x="151891" y="264668"/>
                  </a:lnTo>
                  <a:lnTo>
                    <a:pt x="153288" y="264668"/>
                  </a:lnTo>
                  <a:lnTo>
                    <a:pt x="153288" y="263906"/>
                  </a:lnTo>
                  <a:lnTo>
                    <a:pt x="154050" y="263906"/>
                  </a:lnTo>
                  <a:lnTo>
                    <a:pt x="154050" y="263144"/>
                  </a:lnTo>
                  <a:lnTo>
                    <a:pt x="155575" y="263144"/>
                  </a:lnTo>
                  <a:lnTo>
                    <a:pt x="155575" y="262381"/>
                  </a:lnTo>
                  <a:lnTo>
                    <a:pt x="156337" y="262381"/>
                  </a:lnTo>
                  <a:lnTo>
                    <a:pt x="156337" y="261619"/>
                  </a:lnTo>
                  <a:lnTo>
                    <a:pt x="157733" y="261619"/>
                  </a:lnTo>
                  <a:lnTo>
                    <a:pt x="157733" y="260857"/>
                  </a:lnTo>
                  <a:lnTo>
                    <a:pt x="158495" y="260857"/>
                  </a:lnTo>
                  <a:lnTo>
                    <a:pt x="158495" y="260095"/>
                  </a:lnTo>
                  <a:lnTo>
                    <a:pt x="160019" y="260095"/>
                  </a:lnTo>
                  <a:lnTo>
                    <a:pt x="160019" y="259461"/>
                  </a:lnTo>
                  <a:lnTo>
                    <a:pt x="160781" y="259461"/>
                  </a:lnTo>
                  <a:lnTo>
                    <a:pt x="160781" y="258699"/>
                  </a:lnTo>
                  <a:lnTo>
                    <a:pt x="162305" y="258699"/>
                  </a:lnTo>
                  <a:lnTo>
                    <a:pt x="162305" y="257937"/>
                  </a:lnTo>
                  <a:lnTo>
                    <a:pt x="162940" y="257937"/>
                  </a:lnTo>
                  <a:lnTo>
                    <a:pt x="162940" y="257175"/>
                  </a:lnTo>
                  <a:lnTo>
                    <a:pt x="164464" y="257175"/>
                  </a:lnTo>
                  <a:lnTo>
                    <a:pt x="164464" y="256412"/>
                  </a:lnTo>
                  <a:lnTo>
                    <a:pt x="165226" y="256412"/>
                  </a:lnTo>
                  <a:lnTo>
                    <a:pt x="165226" y="255650"/>
                  </a:lnTo>
                  <a:lnTo>
                    <a:pt x="166750" y="255650"/>
                  </a:lnTo>
                  <a:lnTo>
                    <a:pt x="166750" y="254888"/>
                  </a:lnTo>
                  <a:lnTo>
                    <a:pt x="167512" y="254888"/>
                  </a:lnTo>
                  <a:lnTo>
                    <a:pt x="167512" y="254254"/>
                  </a:lnTo>
                  <a:lnTo>
                    <a:pt x="168909" y="254254"/>
                  </a:lnTo>
                  <a:lnTo>
                    <a:pt x="168909" y="253492"/>
                  </a:lnTo>
                  <a:lnTo>
                    <a:pt x="169671" y="253492"/>
                  </a:lnTo>
                  <a:lnTo>
                    <a:pt x="169671" y="252730"/>
                  </a:lnTo>
                  <a:lnTo>
                    <a:pt x="171195" y="252730"/>
                  </a:lnTo>
                  <a:lnTo>
                    <a:pt x="171195" y="251968"/>
                  </a:lnTo>
                  <a:lnTo>
                    <a:pt x="171957" y="251968"/>
                  </a:lnTo>
                  <a:lnTo>
                    <a:pt x="171957" y="251206"/>
                  </a:lnTo>
                  <a:lnTo>
                    <a:pt x="173354" y="251206"/>
                  </a:lnTo>
                  <a:lnTo>
                    <a:pt x="173354" y="250444"/>
                  </a:lnTo>
                  <a:lnTo>
                    <a:pt x="174116" y="250444"/>
                  </a:lnTo>
                  <a:lnTo>
                    <a:pt x="174116" y="249681"/>
                  </a:lnTo>
                  <a:lnTo>
                    <a:pt x="175640" y="249681"/>
                  </a:lnTo>
                  <a:lnTo>
                    <a:pt x="175640" y="248919"/>
                  </a:lnTo>
                  <a:lnTo>
                    <a:pt x="176402" y="248919"/>
                  </a:lnTo>
                  <a:lnTo>
                    <a:pt x="176402" y="248285"/>
                  </a:lnTo>
                  <a:lnTo>
                    <a:pt x="177926" y="248285"/>
                  </a:lnTo>
                  <a:lnTo>
                    <a:pt x="177926" y="247523"/>
                  </a:lnTo>
                  <a:lnTo>
                    <a:pt x="178562" y="247523"/>
                  </a:lnTo>
                  <a:lnTo>
                    <a:pt x="178562" y="246761"/>
                  </a:lnTo>
                  <a:lnTo>
                    <a:pt x="179324" y="246761"/>
                  </a:lnTo>
                  <a:lnTo>
                    <a:pt x="179324" y="245999"/>
                  </a:lnTo>
                  <a:lnTo>
                    <a:pt x="180847" y="245999"/>
                  </a:lnTo>
                  <a:lnTo>
                    <a:pt x="180847" y="245237"/>
                  </a:lnTo>
                  <a:lnTo>
                    <a:pt x="181609" y="245237"/>
                  </a:lnTo>
                  <a:lnTo>
                    <a:pt x="181609" y="244475"/>
                  </a:lnTo>
                  <a:lnTo>
                    <a:pt x="183133" y="244475"/>
                  </a:lnTo>
                  <a:lnTo>
                    <a:pt x="183133" y="243712"/>
                  </a:lnTo>
                  <a:lnTo>
                    <a:pt x="183895" y="243712"/>
                  </a:lnTo>
                  <a:lnTo>
                    <a:pt x="183895" y="243077"/>
                  </a:lnTo>
                  <a:lnTo>
                    <a:pt x="185292" y="243077"/>
                  </a:lnTo>
                  <a:lnTo>
                    <a:pt x="185292" y="242315"/>
                  </a:lnTo>
                  <a:lnTo>
                    <a:pt x="186054" y="242315"/>
                  </a:lnTo>
                  <a:lnTo>
                    <a:pt x="186054" y="241554"/>
                  </a:lnTo>
                  <a:lnTo>
                    <a:pt x="187578" y="241554"/>
                  </a:lnTo>
                  <a:lnTo>
                    <a:pt x="187578" y="240792"/>
                  </a:lnTo>
                  <a:lnTo>
                    <a:pt x="188340" y="240792"/>
                  </a:lnTo>
                  <a:lnTo>
                    <a:pt x="188340" y="240030"/>
                  </a:lnTo>
                  <a:lnTo>
                    <a:pt x="189102" y="240030"/>
                  </a:lnTo>
                  <a:lnTo>
                    <a:pt x="189102" y="239268"/>
                  </a:lnTo>
                  <a:lnTo>
                    <a:pt x="190500" y="239268"/>
                  </a:lnTo>
                  <a:lnTo>
                    <a:pt x="190500" y="238506"/>
                  </a:lnTo>
                  <a:lnTo>
                    <a:pt x="191262" y="238506"/>
                  </a:lnTo>
                  <a:lnTo>
                    <a:pt x="191262" y="237870"/>
                  </a:lnTo>
                  <a:lnTo>
                    <a:pt x="192786" y="237870"/>
                  </a:lnTo>
                  <a:lnTo>
                    <a:pt x="192786" y="237108"/>
                  </a:lnTo>
                  <a:lnTo>
                    <a:pt x="193547" y="237108"/>
                  </a:lnTo>
                  <a:lnTo>
                    <a:pt x="193547" y="236346"/>
                  </a:lnTo>
                  <a:lnTo>
                    <a:pt x="194944" y="236346"/>
                  </a:lnTo>
                  <a:lnTo>
                    <a:pt x="194944" y="235585"/>
                  </a:lnTo>
                  <a:lnTo>
                    <a:pt x="195706" y="235585"/>
                  </a:lnTo>
                  <a:lnTo>
                    <a:pt x="195706" y="234823"/>
                  </a:lnTo>
                  <a:lnTo>
                    <a:pt x="197230" y="234823"/>
                  </a:lnTo>
                  <a:lnTo>
                    <a:pt x="197230" y="234061"/>
                  </a:lnTo>
                  <a:lnTo>
                    <a:pt x="197992" y="234061"/>
                  </a:lnTo>
                  <a:lnTo>
                    <a:pt x="197992" y="233299"/>
                  </a:lnTo>
                  <a:lnTo>
                    <a:pt x="198754" y="233299"/>
                  </a:lnTo>
                  <a:lnTo>
                    <a:pt x="198754" y="232663"/>
                  </a:lnTo>
                  <a:lnTo>
                    <a:pt x="200151" y="232663"/>
                  </a:lnTo>
                  <a:lnTo>
                    <a:pt x="200151" y="231901"/>
                  </a:lnTo>
                  <a:lnTo>
                    <a:pt x="200913" y="231901"/>
                  </a:lnTo>
                  <a:lnTo>
                    <a:pt x="200913" y="231139"/>
                  </a:lnTo>
                  <a:lnTo>
                    <a:pt x="202437" y="231139"/>
                  </a:lnTo>
                  <a:lnTo>
                    <a:pt x="202437" y="230377"/>
                  </a:lnTo>
                  <a:lnTo>
                    <a:pt x="203199" y="230377"/>
                  </a:lnTo>
                  <a:lnTo>
                    <a:pt x="203199" y="229615"/>
                  </a:lnTo>
                  <a:lnTo>
                    <a:pt x="203962" y="229615"/>
                  </a:lnTo>
                  <a:lnTo>
                    <a:pt x="203962" y="228854"/>
                  </a:lnTo>
                  <a:lnTo>
                    <a:pt x="205359" y="228854"/>
                  </a:lnTo>
                  <a:lnTo>
                    <a:pt x="205359" y="228092"/>
                  </a:lnTo>
                  <a:lnTo>
                    <a:pt x="206120" y="228092"/>
                  </a:lnTo>
                  <a:lnTo>
                    <a:pt x="206120" y="227456"/>
                  </a:lnTo>
                  <a:lnTo>
                    <a:pt x="207644" y="227456"/>
                  </a:lnTo>
                  <a:lnTo>
                    <a:pt x="207644" y="226694"/>
                  </a:lnTo>
                  <a:lnTo>
                    <a:pt x="208407" y="226694"/>
                  </a:lnTo>
                  <a:lnTo>
                    <a:pt x="208407" y="225932"/>
                  </a:lnTo>
                  <a:lnTo>
                    <a:pt x="209168" y="225932"/>
                  </a:lnTo>
                  <a:lnTo>
                    <a:pt x="209168" y="225170"/>
                  </a:lnTo>
                  <a:lnTo>
                    <a:pt x="210565" y="225170"/>
                  </a:lnTo>
                  <a:lnTo>
                    <a:pt x="210565" y="224408"/>
                  </a:lnTo>
                  <a:lnTo>
                    <a:pt x="211327" y="224408"/>
                  </a:lnTo>
                  <a:lnTo>
                    <a:pt x="211327" y="223646"/>
                  </a:lnTo>
                  <a:lnTo>
                    <a:pt x="212851" y="223646"/>
                  </a:lnTo>
                  <a:lnTo>
                    <a:pt x="212851" y="222885"/>
                  </a:lnTo>
                  <a:lnTo>
                    <a:pt x="213613" y="222885"/>
                  </a:lnTo>
                  <a:lnTo>
                    <a:pt x="213613" y="222250"/>
                  </a:lnTo>
                  <a:lnTo>
                    <a:pt x="215137" y="222250"/>
                  </a:lnTo>
                  <a:lnTo>
                    <a:pt x="215137" y="221487"/>
                  </a:lnTo>
                  <a:lnTo>
                    <a:pt x="216535" y="221487"/>
                  </a:lnTo>
                  <a:lnTo>
                    <a:pt x="216535" y="220725"/>
                  </a:lnTo>
                  <a:lnTo>
                    <a:pt x="218059" y="220725"/>
                  </a:lnTo>
                  <a:lnTo>
                    <a:pt x="218059" y="219963"/>
                  </a:lnTo>
                  <a:lnTo>
                    <a:pt x="220344" y="219963"/>
                  </a:lnTo>
                  <a:lnTo>
                    <a:pt x="220344" y="219201"/>
                  </a:lnTo>
                  <a:lnTo>
                    <a:pt x="235203" y="219201"/>
                  </a:lnTo>
                  <a:lnTo>
                    <a:pt x="235203" y="219963"/>
                  </a:lnTo>
                  <a:lnTo>
                    <a:pt x="238124" y="219963"/>
                  </a:lnTo>
                  <a:lnTo>
                    <a:pt x="238124" y="220725"/>
                  </a:lnTo>
                  <a:lnTo>
                    <a:pt x="239648" y="220725"/>
                  </a:lnTo>
                  <a:lnTo>
                    <a:pt x="239648" y="221487"/>
                  </a:lnTo>
                  <a:lnTo>
                    <a:pt x="241172" y="221487"/>
                  </a:lnTo>
                  <a:lnTo>
                    <a:pt x="241172" y="222250"/>
                  </a:lnTo>
                  <a:lnTo>
                    <a:pt x="242569" y="222250"/>
                  </a:lnTo>
                  <a:lnTo>
                    <a:pt x="242569" y="222885"/>
                  </a:lnTo>
                  <a:lnTo>
                    <a:pt x="243332" y="222885"/>
                  </a:lnTo>
                  <a:lnTo>
                    <a:pt x="243332" y="223646"/>
                  </a:lnTo>
                  <a:lnTo>
                    <a:pt x="244093" y="223646"/>
                  </a:lnTo>
                  <a:lnTo>
                    <a:pt x="244093" y="224408"/>
                  </a:lnTo>
                  <a:lnTo>
                    <a:pt x="245617" y="224408"/>
                  </a:lnTo>
                  <a:lnTo>
                    <a:pt x="245617" y="225170"/>
                  </a:lnTo>
                  <a:lnTo>
                    <a:pt x="246380" y="225170"/>
                  </a:lnTo>
                  <a:lnTo>
                    <a:pt x="246380" y="225932"/>
                  </a:lnTo>
                  <a:lnTo>
                    <a:pt x="247141" y="225932"/>
                  </a:lnTo>
                  <a:lnTo>
                    <a:pt x="247141" y="226694"/>
                  </a:lnTo>
                  <a:lnTo>
                    <a:pt x="247776" y="226694"/>
                  </a:lnTo>
                  <a:lnTo>
                    <a:pt x="247776" y="227456"/>
                  </a:lnTo>
                  <a:lnTo>
                    <a:pt x="248538" y="227456"/>
                  </a:lnTo>
                  <a:lnTo>
                    <a:pt x="248538" y="228092"/>
                  </a:lnTo>
                  <a:lnTo>
                    <a:pt x="249300" y="228092"/>
                  </a:lnTo>
                  <a:lnTo>
                    <a:pt x="249300" y="228854"/>
                  </a:lnTo>
                  <a:lnTo>
                    <a:pt x="250062" y="228854"/>
                  </a:lnTo>
                  <a:lnTo>
                    <a:pt x="250062" y="230377"/>
                  </a:lnTo>
                  <a:lnTo>
                    <a:pt x="250824" y="230377"/>
                  </a:lnTo>
                  <a:lnTo>
                    <a:pt x="250824" y="231139"/>
                  </a:lnTo>
                  <a:lnTo>
                    <a:pt x="251587" y="231139"/>
                  </a:lnTo>
                  <a:lnTo>
                    <a:pt x="251587" y="232663"/>
                  </a:lnTo>
                  <a:lnTo>
                    <a:pt x="252348" y="232663"/>
                  </a:lnTo>
                  <a:lnTo>
                    <a:pt x="252348" y="234061"/>
                  </a:lnTo>
                  <a:lnTo>
                    <a:pt x="252984" y="234061"/>
                  </a:lnTo>
                  <a:lnTo>
                    <a:pt x="252984" y="235585"/>
                  </a:lnTo>
                  <a:lnTo>
                    <a:pt x="253745" y="235585"/>
                  </a:lnTo>
                  <a:lnTo>
                    <a:pt x="253745" y="237870"/>
                  </a:lnTo>
                  <a:lnTo>
                    <a:pt x="254508" y="237870"/>
                  </a:lnTo>
                  <a:close/>
                </a:path>
                <a:path w="257809" h="1475104">
                  <a:moveTo>
                    <a:pt x="255269" y="1120775"/>
                  </a:moveTo>
                  <a:lnTo>
                    <a:pt x="255269" y="1146810"/>
                  </a:lnTo>
                  <a:lnTo>
                    <a:pt x="254508" y="1146810"/>
                  </a:lnTo>
                  <a:lnTo>
                    <a:pt x="254508" y="1157224"/>
                  </a:lnTo>
                  <a:lnTo>
                    <a:pt x="253745" y="1157224"/>
                  </a:lnTo>
                  <a:lnTo>
                    <a:pt x="253745" y="1162431"/>
                  </a:lnTo>
                  <a:lnTo>
                    <a:pt x="252984" y="1162431"/>
                  </a:lnTo>
                  <a:lnTo>
                    <a:pt x="252984" y="1166876"/>
                  </a:lnTo>
                  <a:lnTo>
                    <a:pt x="252348" y="1166876"/>
                  </a:lnTo>
                  <a:lnTo>
                    <a:pt x="252348" y="1170558"/>
                  </a:lnTo>
                  <a:lnTo>
                    <a:pt x="251587" y="1170558"/>
                  </a:lnTo>
                  <a:lnTo>
                    <a:pt x="251587" y="1173607"/>
                  </a:lnTo>
                  <a:lnTo>
                    <a:pt x="250824" y="1173607"/>
                  </a:lnTo>
                  <a:lnTo>
                    <a:pt x="250824" y="1175765"/>
                  </a:lnTo>
                  <a:lnTo>
                    <a:pt x="250062" y="1175765"/>
                  </a:lnTo>
                  <a:lnTo>
                    <a:pt x="250062" y="1177289"/>
                  </a:lnTo>
                  <a:lnTo>
                    <a:pt x="249300" y="1177289"/>
                  </a:lnTo>
                  <a:lnTo>
                    <a:pt x="249300" y="1179576"/>
                  </a:lnTo>
                  <a:lnTo>
                    <a:pt x="248538" y="1179576"/>
                  </a:lnTo>
                  <a:lnTo>
                    <a:pt x="248538" y="1180973"/>
                  </a:lnTo>
                  <a:lnTo>
                    <a:pt x="247776" y="1180973"/>
                  </a:lnTo>
                  <a:lnTo>
                    <a:pt x="247776" y="1183258"/>
                  </a:lnTo>
                  <a:lnTo>
                    <a:pt x="247141" y="1183258"/>
                  </a:lnTo>
                  <a:lnTo>
                    <a:pt x="247141" y="1184783"/>
                  </a:lnTo>
                  <a:lnTo>
                    <a:pt x="246380" y="1184783"/>
                  </a:lnTo>
                  <a:lnTo>
                    <a:pt x="246380" y="1186180"/>
                  </a:lnTo>
                  <a:lnTo>
                    <a:pt x="245617" y="1186180"/>
                  </a:lnTo>
                  <a:lnTo>
                    <a:pt x="245617" y="1187704"/>
                  </a:lnTo>
                  <a:lnTo>
                    <a:pt x="244856" y="1187704"/>
                  </a:lnTo>
                  <a:lnTo>
                    <a:pt x="244856" y="1188465"/>
                  </a:lnTo>
                  <a:lnTo>
                    <a:pt x="244093" y="1188465"/>
                  </a:lnTo>
                  <a:lnTo>
                    <a:pt x="244093" y="1189989"/>
                  </a:lnTo>
                  <a:lnTo>
                    <a:pt x="243332" y="1189989"/>
                  </a:lnTo>
                  <a:lnTo>
                    <a:pt x="243332" y="1191387"/>
                  </a:lnTo>
                  <a:lnTo>
                    <a:pt x="242569" y="1191387"/>
                  </a:lnTo>
                  <a:lnTo>
                    <a:pt x="242569" y="1192149"/>
                  </a:lnTo>
                  <a:lnTo>
                    <a:pt x="241935" y="1192149"/>
                  </a:lnTo>
                  <a:lnTo>
                    <a:pt x="241935" y="1193673"/>
                  </a:lnTo>
                  <a:lnTo>
                    <a:pt x="241172" y="1193673"/>
                  </a:lnTo>
                  <a:lnTo>
                    <a:pt x="241172" y="1195196"/>
                  </a:lnTo>
                  <a:lnTo>
                    <a:pt x="240411" y="1195196"/>
                  </a:lnTo>
                  <a:lnTo>
                    <a:pt x="240411" y="1195958"/>
                  </a:lnTo>
                  <a:lnTo>
                    <a:pt x="239648" y="1195958"/>
                  </a:lnTo>
                  <a:lnTo>
                    <a:pt x="239648" y="1196594"/>
                  </a:lnTo>
                  <a:lnTo>
                    <a:pt x="238887" y="1196594"/>
                  </a:lnTo>
                  <a:lnTo>
                    <a:pt x="238887" y="1198118"/>
                  </a:lnTo>
                  <a:lnTo>
                    <a:pt x="238124" y="1198118"/>
                  </a:lnTo>
                  <a:lnTo>
                    <a:pt x="238124" y="1198880"/>
                  </a:lnTo>
                  <a:lnTo>
                    <a:pt x="237362" y="1198880"/>
                  </a:lnTo>
                  <a:lnTo>
                    <a:pt x="237362" y="1199642"/>
                  </a:lnTo>
                  <a:lnTo>
                    <a:pt x="236727" y="1199642"/>
                  </a:lnTo>
                  <a:lnTo>
                    <a:pt x="236727" y="1200404"/>
                  </a:lnTo>
                  <a:lnTo>
                    <a:pt x="235965" y="1200404"/>
                  </a:lnTo>
                  <a:lnTo>
                    <a:pt x="235965" y="1201801"/>
                  </a:lnTo>
                  <a:lnTo>
                    <a:pt x="235203" y="1201801"/>
                  </a:lnTo>
                  <a:lnTo>
                    <a:pt x="235203" y="1202563"/>
                  </a:lnTo>
                  <a:lnTo>
                    <a:pt x="234441" y="1202563"/>
                  </a:lnTo>
                  <a:lnTo>
                    <a:pt x="234441" y="1203325"/>
                  </a:lnTo>
                  <a:lnTo>
                    <a:pt x="233680" y="1203325"/>
                  </a:lnTo>
                  <a:lnTo>
                    <a:pt x="233680" y="1204087"/>
                  </a:lnTo>
                  <a:lnTo>
                    <a:pt x="232917" y="1204087"/>
                  </a:lnTo>
                  <a:lnTo>
                    <a:pt x="232917" y="1204849"/>
                  </a:lnTo>
                  <a:lnTo>
                    <a:pt x="232156" y="1204849"/>
                  </a:lnTo>
                  <a:lnTo>
                    <a:pt x="232156" y="1205611"/>
                  </a:lnTo>
                  <a:lnTo>
                    <a:pt x="231520" y="1205611"/>
                  </a:lnTo>
                  <a:lnTo>
                    <a:pt x="231520" y="1206373"/>
                  </a:lnTo>
                  <a:lnTo>
                    <a:pt x="230759" y="1206373"/>
                  </a:lnTo>
                  <a:lnTo>
                    <a:pt x="230759" y="1207008"/>
                  </a:lnTo>
                  <a:lnTo>
                    <a:pt x="229996" y="1207008"/>
                  </a:lnTo>
                  <a:lnTo>
                    <a:pt x="229996" y="1207770"/>
                  </a:lnTo>
                  <a:lnTo>
                    <a:pt x="229235" y="1207770"/>
                  </a:lnTo>
                  <a:lnTo>
                    <a:pt x="229235" y="1208532"/>
                  </a:lnTo>
                  <a:lnTo>
                    <a:pt x="228472" y="1208532"/>
                  </a:lnTo>
                  <a:lnTo>
                    <a:pt x="228472" y="1209294"/>
                  </a:lnTo>
                  <a:lnTo>
                    <a:pt x="227711" y="1209294"/>
                  </a:lnTo>
                  <a:lnTo>
                    <a:pt x="227711" y="1210056"/>
                  </a:lnTo>
                  <a:lnTo>
                    <a:pt x="226948" y="1210056"/>
                  </a:lnTo>
                  <a:lnTo>
                    <a:pt x="226948" y="1210818"/>
                  </a:lnTo>
                  <a:lnTo>
                    <a:pt x="226187" y="1210818"/>
                  </a:lnTo>
                  <a:lnTo>
                    <a:pt x="226187" y="1211580"/>
                  </a:lnTo>
                  <a:lnTo>
                    <a:pt x="225551" y="1211580"/>
                  </a:lnTo>
                  <a:lnTo>
                    <a:pt x="225551" y="1212214"/>
                  </a:lnTo>
                  <a:lnTo>
                    <a:pt x="224789" y="1212214"/>
                  </a:lnTo>
                  <a:lnTo>
                    <a:pt x="224789" y="1212977"/>
                  </a:lnTo>
                  <a:lnTo>
                    <a:pt x="224027" y="1212977"/>
                  </a:lnTo>
                  <a:lnTo>
                    <a:pt x="224027" y="1213739"/>
                  </a:lnTo>
                  <a:lnTo>
                    <a:pt x="223265" y="1213739"/>
                  </a:lnTo>
                  <a:lnTo>
                    <a:pt x="223265" y="1214501"/>
                  </a:lnTo>
                  <a:lnTo>
                    <a:pt x="221741" y="1214501"/>
                  </a:lnTo>
                  <a:lnTo>
                    <a:pt x="221741" y="1215263"/>
                  </a:lnTo>
                  <a:lnTo>
                    <a:pt x="220980" y="1215263"/>
                  </a:lnTo>
                  <a:lnTo>
                    <a:pt x="220980" y="1216025"/>
                  </a:lnTo>
                  <a:lnTo>
                    <a:pt x="220344" y="1216025"/>
                  </a:lnTo>
                  <a:lnTo>
                    <a:pt x="220344" y="1216787"/>
                  </a:lnTo>
                  <a:lnTo>
                    <a:pt x="219583" y="1216787"/>
                  </a:lnTo>
                  <a:lnTo>
                    <a:pt x="219583" y="1217549"/>
                  </a:lnTo>
                  <a:lnTo>
                    <a:pt x="218059" y="1217549"/>
                  </a:lnTo>
                  <a:lnTo>
                    <a:pt x="218059" y="1218183"/>
                  </a:lnTo>
                  <a:lnTo>
                    <a:pt x="217296" y="1218183"/>
                  </a:lnTo>
                  <a:lnTo>
                    <a:pt x="217296" y="1218945"/>
                  </a:lnTo>
                  <a:lnTo>
                    <a:pt x="215772" y="1218945"/>
                  </a:lnTo>
                  <a:lnTo>
                    <a:pt x="215772" y="1219708"/>
                  </a:lnTo>
                  <a:lnTo>
                    <a:pt x="215137" y="1219708"/>
                  </a:lnTo>
                  <a:lnTo>
                    <a:pt x="215137" y="1220470"/>
                  </a:lnTo>
                  <a:lnTo>
                    <a:pt x="213613" y="1220470"/>
                  </a:lnTo>
                  <a:lnTo>
                    <a:pt x="213613" y="1221232"/>
                  </a:lnTo>
                  <a:lnTo>
                    <a:pt x="212851" y="1221232"/>
                  </a:lnTo>
                  <a:lnTo>
                    <a:pt x="212851" y="1221994"/>
                  </a:lnTo>
                  <a:lnTo>
                    <a:pt x="211327" y="1221994"/>
                  </a:lnTo>
                  <a:lnTo>
                    <a:pt x="211327" y="1222756"/>
                  </a:lnTo>
                  <a:lnTo>
                    <a:pt x="210565" y="1222756"/>
                  </a:lnTo>
                  <a:lnTo>
                    <a:pt x="210565" y="1223390"/>
                  </a:lnTo>
                  <a:lnTo>
                    <a:pt x="209168" y="1223390"/>
                  </a:lnTo>
                  <a:lnTo>
                    <a:pt x="209168" y="1224152"/>
                  </a:lnTo>
                  <a:lnTo>
                    <a:pt x="207644" y="1224152"/>
                  </a:lnTo>
                  <a:lnTo>
                    <a:pt x="207644" y="1224914"/>
                  </a:lnTo>
                  <a:lnTo>
                    <a:pt x="206120" y="1224914"/>
                  </a:lnTo>
                  <a:lnTo>
                    <a:pt x="206120" y="1225677"/>
                  </a:lnTo>
                  <a:lnTo>
                    <a:pt x="204723" y="1225677"/>
                  </a:lnTo>
                  <a:lnTo>
                    <a:pt x="204723" y="1226439"/>
                  </a:lnTo>
                  <a:lnTo>
                    <a:pt x="203199" y="1226439"/>
                  </a:lnTo>
                  <a:lnTo>
                    <a:pt x="203199" y="1227201"/>
                  </a:lnTo>
                  <a:lnTo>
                    <a:pt x="201675" y="1227201"/>
                  </a:lnTo>
                  <a:lnTo>
                    <a:pt x="201675" y="1227963"/>
                  </a:lnTo>
                  <a:lnTo>
                    <a:pt x="199516" y="1227963"/>
                  </a:lnTo>
                  <a:lnTo>
                    <a:pt x="199516" y="1228598"/>
                  </a:lnTo>
                  <a:lnTo>
                    <a:pt x="197992" y="1228598"/>
                  </a:lnTo>
                  <a:lnTo>
                    <a:pt x="197992" y="1229360"/>
                  </a:lnTo>
                  <a:lnTo>
                    <a:pt x="195706" y="1229360"/>
                  </a:lnTo>
                  <a:lnTo>
                    <a:pt x="195706" y="1230121"/>
                  </a:lnTo>
                  <a:lnTo>
                    <a:pt x="194309" y="1230121"/>
                  </a:lnTo>
                  <a:lnTo>
                    <a:pt x="194309" y="1230883"/>
                  </a:lnTo>
                  <a:lnTo>
                    <a:pt x="191262" y="1230883"/>
                  </a:lnTo>
                  <a:lnTo>
                    <a:pt x="191262" y="1231645"/>
                  </a:lnTo>
                  <a:lnTo>
                    <a:pt x="188340" y="1231645"/>
                  </a:lnTo>
                  <a:lnTo>
                    <a:pt x="188340" y="1232408"/>
                  </a:lnTo>
                  <a:lnTo>
                    <a:pt x="185292" y="1232408"/>
                  </a:lnTo>
                  <a:lnTo>
                    <a:pt x="185292" y="1233170"/>
                  </a:lnTo>
                  <a:lnTo>
                    <a:pt x="181609" y="1233170"/>
                  </a:lnTo>
                  <a:lnTo>
                    <a:pt x="181609" y="1233805"/>
                  </a:lnTo>
                  <a:lnTo>
                    <a:pt x="156337" y="1233805"/>
                  </a:lnTo>
                  <a:lnTo>
                    <a:pt x="156337" y="1233170"/>
                  </a:lnTo>
                  <a:lnTo>
                    <a:pt x="152526" y="1233170"/>
                  </a:lnTo>
                  <a:lnTo>
                    <a:pt x="152526" y="1232408"/>
                  </a:lnTo>
                  <a:lnTo>
                    <a:pt x="148843" y="1232408"/>
                  </a:lnTo>
                  <a:lnTo>
                    <a:pt x="148843" y="1231645"/>
                  </a:lnTo>
                  <a:lnTo>
                    <a:pt x="146684" y="1231645"/>
                  </a:lnTo>
                  <a:lnTo>
                    <a:pt x="146684" y="1230883"/>
                  </a:lnTo>
                  <a:lnTo>
                    <a:pt x="143637" y="1230883"/>
                  </a:lnTo>
                  <a:lnTo>
                    <a:pt x="143637" y="1230121"/>
                  </a:lnTo>
                  <a:lnTo>
                    <a:pt x="142112" y="1230121"/>
                  </a:lnTo>
                  <a:lnTo>
                    <a:pt x="142112" y="1229360"/>
                  </a:lnTo>
                  <a:lnTo>
                    <a:pt x="139953" y="1229360"/>
                  </a:lnTo>
                  <a:lnTo>
                    <a:pt x="139953" y="1228598"/>
                  </a:lnTo>
                  <a:lnTo>
                    <a:pt x="138429" y="1228598"/>
                  </a:lnTo>
                  <a:lnTo>
                    <a:pt x="138429" y="1227963"/>
                  </a:lnTo>
                  <a:lnTo>
                    <a:pt x="136905" y="1227963"/>
                  </a:lnTo>
                  <a:lnTo>
                    <a:pt x="136905" y="1227201"/>
                  </a:lnTo>
                  <a:lnTo>
                    <a:pt x="135508" y="1227201"/>
                  </a:lnTo>
                  <a:lnTo>
                    <a:pt x="135508" y="1226439"/>
                  </a:lnTo>
                  <a:lnTo>
                    <a:pt x="133984" y="1226439"/>
                  </a:lnTo>
                  <a:lnTo>
                    <a:pt x="133984" y="1225677"/>
                  </a:lnTo>
                  <a:lnTo>
                    <a:pt x="132461" y="1225677"/>
                  </a:lnTo>
                  <a:lnTo>
                    <a:pt x="132461" y="1224914"/>
                  </a:lnTo>
                  <a:lnTo>
                    <a:pt x="130937" y="1224914"/>
                  </a:lnTo>
                  <a:lnTo>
                    <a:pt x="130937" y="1224152"/>
                  </a:lnTo>
                  <a:lnTo>
                    <a:pt x="129539" y="1224152"/>
                  </a:lnTo>
                  <a:lnTo>
                    <a:pt x="129539" y="1223390"/>
                  </a:lnTo>
                  <a:lnTo>
                    <a:pt x="128777" y="1223390"/>
                  </a:lnTo>
                  <a:lnTo>
                    <a:pt x="128777" y="1222756"/>
                  </a:lnTo>
                  <a:lnTo>
                    <a:pt x="127253" y="1222756"/>
                  </a:lnTo>
                  <a:lnTo>
                    <a:pt x="127253" y="1221994"/>
                  </a:lnTo>
                  <a:lnTo>
                    <a:pt x="126491" y="1221994"/>
                  </a:lnTo>
                  <a:lnTo>
                    <a:pt x="126491" y="1221232"/>
                  </a:lnTo>
                  <a:lnTo>
                    <a:pt x="125094" y="1221232"/>
                  </a:lnTo>
                  <a:lnTo>
                    <a:pt x="125094" y="1220470"/>
                  </a:lnTo>
                  <a:lnTo>
                    <a:pt x="124332" y="1220470"/>
                  </a:lnTo>
                  <a:lnTo>
                    <a:pt x="124332" y="1219708"/>
                  </a:lnTo>
                  <a:lnTo>
                    <a:pt x="123570" y="1219708"/>
                  </a:lnTo>
                  <a:lnTo>
                    <a:pt x="123570" y="1218945"/>
                  </a:lnTo>
                  <a:lnTo>
                    <a:pt x="122046" y="1218945"/>
                  </a:lnTo>
                  <a:lnTo>
                    <a:pt x="122046" y="1218183"/>
                  </a:lnTo>
                  <a:lnTo>
                    <a:pt x="121284" y="1218183"/>
                  </a:lnTo>
                  <a:lnTo>
                    <a:pt x="121284" y="1217549"/>
                  </a:lnTo>
                  <a:lnTo>
                    <a:pt x="120522" y="1217549"/>
                  </a:lnTo>
                  <a:lnTo>
                    <a:pt x="120522" y="1216787"/>
                  </a:lnTo>
                  <a:lnTo>
                    <a:pt x="119887" y="1216787"/>
                  </a:lnTo>
                  <a:lnTo>
                    <a:pt x="119887" y="1216025"/>
                  </a:lnTo>
                  <a:lnTo>
                    <a:pt x="119125" y="1216025"/>
                  </a:lnTo>
                  <a:lnTo>
                    <a:pt x="119125" y="1215263"/>
                  </a:lnTo>
                  <a:lnTo>
                    <a:pt x="117601" y="1215263"/>
                  </a:lnTo>
                  <a:lnTo>
                    <a:pt x="117601" y="1214501"/>
                  </a:lnTo>
                  <a:lnTo>
                    <a:pt x="116839" y="1214501"/>
                  </a:lnTo>
                  <a:lnTo>
                    <a:pt x="116839" y="1213739"/>
                  </a:lnTo>
                  <a:lnTo>
                    <a:pt x="116077" y="1213739"/>
                  </a:lnTo>
                  <a:lnTo>
                    <a:pt x="116077" y="1212977"/>
                  </a:lnTo>
                  <a:lnTo>
                    <a:pt x="115315" y="1212977"/>
                  </a:lnTo>
                  <a:lnTo>
                    <a:pt x="115315" y="1213739"/>
                  </a:lnTo>
                  <a:lnTo>
                    <a:pt x="113918" y="1213739"/>
                  </a:lnTo>
                  <a:lnTo>
                    <a:pt x="113918" y="1214501"/>
                  </a:lnTo>
                  <a:lnTo>
                    <a:pt x="113156" y="1214501"/>
                  </a:lnTo>
                  <a:lnTo>
                    <a:pt x="113156" y="1215263"/>
                  </a:lnTo>
                  <a:lnTo>
                    <a:pt x="112394" y="1215263"/>
                  </a:lnTo>
                  <a:lnTo>
                    <a:pt x="112394" y="1216025"/>
                  </a:lnTo>
                  <a:lnTo>
                    <a:pt x="111632" y="1216025"/>
                  </a:lnTo>
                  <a:lnTo>
                    <a:pt x="111632" y="1216787"/>
                  </a:lnTo>
                  <a:lnTo>
                    <a:pt x="110870" y="1216787"/>
                  </a:lnTo>
                  <a:lnTo>
                    <a:pt x="110870" y="1217549"/>
                  </a:lnTo>
                  <a:lnTo>
                    <a:pt x="109474" y="1217549"/>
                  </a:lnTo>
                  <a:lnTo>
                    <a:pt x="109474" y="1218183"/>
                  </a:lnTo>
                  <a:lnTo>
                    <a:pt x="108712" y="1218183"/>
                  </a:lnTo>
                  <a:lnTo>
                    <a:pt x="108712" y="1218945"/>
                  </a:lnTo>
                  <a:lnTo>
                    <a:pt x="107950" y="1218945"/>
                  </a:lnTo>
                  <a:lnTo>
                    <a:pt x="107950" y="1219708"/>
                  </a:lnTo>
                  <a:lnTo>
                    <a:pt x="107187" y="1219708"/>
                  </a:lnTo>
                  <a:lnTo>
                    <a:pt x="107187" y="1220470"/>
                  </a:lnTo>
                  <a:lnTo>
                    <a:pt x="105663" y="1220470"/>
                  </a:lnTo>
                  <a:lnTo>
                    <a:pt x="105663" y="1221232"/>
                  </a:lnTo>
                  <a:lnTo>
                    <a:pt x="104901" y="1221232"/>
                  </a:lnTo>
                  <a:lnTo>
                    <a:pt x="104901" y="1221994"/>
                  </a:lnTo>
                  <a:lnTo>
                    <a:pt x="104266" y="1221994"/>
                  </a:lnTo>
                  <a:lnTo>
                    <a:pt x="104266" y="1222756"/>
                  </a:lnTo>
                  <a:lnTo>
                    <a:pt x="102742" y="1222756"/>
                  </a:lnTo>
                  <a:lnTo>
                    <a:pt x="102742" y="1223390"/>
                  </a:lnTo>
                  <a:lnTo>
                    <a:pt x="101980" y="1223390"/>
                  </a:lnTo>
                  <a:lnTo>
                    <a:pt x="101980" y="1224152"/>
                  </a:lnTo>
                  <a:lnTo>
                    <a:pt x="100456" y="1224152"/>
                  </a:lnTo>
                  <a:lnTo>
                    <a:pt x="100456" y="1224914"/>
                  </a:lnTo>
                  <a:lnTo>
                    <a:pt x="99694" y="1224914"/>
                  </a:lnTo>
                  <a:lnTo>
                    <a:pt x="99694" y="1225677"/>
                  </a:lnTo>
                  <a:lnTo>
                    <a:pt x="98297" y="1225677"/>
                  </a:lnTo>
                  <a:lnTo>
                    <a:pt x="98297" y="1226439"/>
                  </a:lnTo>
                  <a:lnTo>
                    <a:pt x="97536" y="1226439"/>
                  </a:lnTo>
                  <a:lnTo>
                    <a:pt x="97536" y="1227201"/>
                  </a:lnTo>
                  <a:lnTo>
                    <a:pt x="96012" y="1227201"/>
                  </a:lnTo>
                  <a:lnTo>
                    <a:pt x="96012" y="1227963"/>
                  </a:lnTo>
                  <a:lnTo>
                    <a:pt x="95250" y="1227963"/>
                  </a:lnTo>
                  <a:lnTo>
                    <a:pt x="95250" y="1228598"/>
                  </a:lnTo>
                  <a:lnTo>
                    <a:pt x="93852" y="1228598"/>
                  </a:lnTo>
                  <a:lnTo>
                    <a:pt x="93852" y="1229360"/>
                  </a:lnTo>
                  <a:lnTo>
                    <a:pt x="92328" y="1229360"/>
                  </a:lnTo>
                  <a:lnTo>
                    <a:pt x="92328" y="1230121"/>
                  </a:lnTo>
                  <a:lnTo>
                    <a:pt x="91566" y="1230121"/>
                  </a:lnTo>
                  <a:lnTo>
                    <a:pt x="91566" y="1230883"/>
                  </a:lnTo>
                  <a:lnTo>
                    <a:pt x="90042" y="1230883"/>
                  </a:lnTo>
                  <a:lnTo>
                    <a:pt x="90042" y="1231645"/>
                  </a:lnTo>
                  <a:lnTo>
                    <a:pt x="88645" y="1231645"/>
                  </a:lnTo>
                  <a:lnTo>
                    <a:pt x="88645" y="1232408"/>
                  </a:lnTo>
                  <a:lnTo>
                    <a:pt x="87121" y="1232408"/>
                  </a:lnTo>
                  <a:lnTo>
                    <a:pt x="87121" y="1233170"/>
                  </a:lnTo>
                  <a:lnTo>
                    <a:pt x="86359" y="1233170"/>
                  </a:lnTo>
                  <a:lnTo>
                    <a:pt x="86359" y="1233805"/>
                  </a:lnTo>
                  <a:lnTo>
                    <a:pt x="84836" y="1233805"/>
                  </a:lnTo>
                  <a:lnTo>
                    <a:pt x="84836" y="1234567"/>
                  </a:lnTo>
                  <a:lnTo>
                    <a:pt x="83312" y="1234567"/>
                  </a:lnTo>
                  <a:lnTo>
                    <a:pt x="83312" y="1235329"/>
                  </a:lnTo>
                  <a:lnTo>
                    <a:pt x="81914" y="1235329"/>
                  </a:lnTo>
                  <a:lnTo>
                    <a:pt x="81914" y="1236090"/>
                  </a:lnTo>
                  <a:lnTo>
                    <a:pt x="80390" y="1236090"/>
                  </a:lnTo>
                  <a:lnTo>
                    <a:pt x="80390" y="1236852"/>
                  </a:lnTo>
                  <a:lnTo>
                    <a:pt x="78866" y="1236852"/>
                  </a:lnTo>
                  <a:lnTo>
                    <a:pt x="78866" y="1237614"/>
                  </a:lnTo>
                  <a:lnTo>
                    <a:pt x="77469" y="1237614"/>
                  </a:lnTo>
                  <a:lnTo>
                    <a:pt x="77469" y="1238377"/>
                  </a:lnTo>
                  <a:lnTo>
                    <a:pt x="75183" y="1238377"/>
                  </a:lnTo>
                  <a:lnTo>
                    <a:pt x="75183" y="1239012"/>
                  </a:lnTo>
                  <a:lnTo>
                    <a:pt x="73659" y="1239012"/>
                  </a:lnTo>
                  <a:lnTo>
                    <a:pt x="73659" y="1239774"/>
                  </a:lnTo>
                  <a:lnTo>
                    <a:pt x="72262" y="1239774"/>
                  </a:lnTo>
                  <a:lnTo>
                    <a:pt x="72262" y="1240536"/>
                  </a:lnTo>
                  <a:lnTo>
                    <a:pt x="70738" y="1240536"/>
                  </a:lnTo>
                  <a:lnTo>
                    <a:pt x="70738" y="1241298"/>
                  </a:lnTo>
                  <a:lnTo>
                    <a:pt x="69214" y="1241298"/>
                  </a:lnTo>
                  <a:lnTo>
                    <a:pt x="69214" y="1242060"/>
                  </a:lnTo>
                  <a:lnTo>
                    <a:pt x="67055" y="1242060"/>
                  </a:lnTo>
                  <a:lnTo>
                    <a:pt x="67055" y="1242821"/>
                  </a:lnTo>
                  <a:lnTo>
                    <a:pt x="64769" y="1242821"/>
                  </a:lnTo>
                  <a:lnTo>
                    <a:pt x="64769" y="1243583"/>
                  </a:lnTo>
                  <a:lnTo>
                    <a:pt x="63245" y="1243583"/>
                  </a:lnTo>
                  <a:lnTo>
                    <a:pt x="63245" y="1244219"/>
                  </a:lnTo>
                  <a:lnTo>
                    <a:pt x="61087" y="1244219"/>
                  </a:lnTo>
                  <a:lnTo>
                    <a:pt x="61087" y="1244981"/>
                  </a:lnTo>
                  <a:lnTo>
                    <a:pt x="59562" y="1244981"/>
                  </a:lnTo>
                  <a:lnTo>
                    <a:pt x="59562" y="1245743"/>
                  </a:lnTo>
                  <a:lnTo>
                    <a:pt x="57276" y="1245743"/>
                  </a:lnTo>
                  <a:lnTo>
                    <a:pt x="57276" y="1246505"/>
                  </a:lnTo>
                  <a:lnTo>
                    <a:pt x="55117" y="1246505"/>
                  </a:lnTo>
                  <a:lnTo>
                    <a:pt x="55117" y="1247267"/>
                  </a:lnTo>
                  <a:lnTo>
                    <a:pt x="52831" y="1247267"/>
                  </a:lnTo>
                  <a:lnTo>
                    <a:pt x="52831" y="1248029"/>
                  </a:lnTo>
                  <a:lnTo>
                    <a:pt x="50672" y="1248029"/>
                  </a:lnTo>
                  <a:lnTo>
                    <a:pt x="50672" y="1248790"/>
                  </a:lnTo>
                  <a:lnTo>
                    <a:pt x="48387" y="1248790"/>
                  </a:lnTo>
                  <a:lnTo>
                    <a:pt x="48387" y="1249426"/>
                  </a:lnTo>
                  <a:lnTo>
                    <a:pt x="46227" y="1249426"/>
                  </a:lnTo>
                  <a:lnTo>
                    <a:pt x="46227" y="1250188"/>
                  </a:lnTo>
                  <a:lnTo>
                    <a:pt x="43179" y="1250188"/>
                  </a:lnTo>
                  <a:lnTo>
                    <a:pt x="43179" y="1250950"/>
                  </a:lnTo>
                  <a:lnTo>
                    <a:pt x="41020" y="1250950"/>
                  </a:lnTo>
                  <a:lnTo>
                    <a:pt x="41020" y="1251712"/>
                  </a:lnTo>
                  <a:lnTo>
                    <a:pt x="37972" y="1251712"/>
                  </a:lnTo>
                  <a:lnTo>
                    <a:pt x="37972" y="1252474"/>
                  </a:lnTo>
                  <a:lnTo>
                    <a:pt x="35687" y="1252474"/>
                  </a:lnTo>
                  <a:lnTo>
                    <a:pt x="35687" y="1253236"/>
                  </a:lnTo>
                  <a:lnTo>
                    <a:pt x="32003" y="1253236"/>
                  </a:lnTo>
                  <a:lnTo>
                    <a:pt x="32003" y="1253998"/>
                  </a:lnTo>
                  <a:lnTo>
                    <a:pt x="21589" y="1253998"/>
                  </a:lnTo>
                  <a:lnTo>
                    <a:pt x="21589" y="1253236"/>
                  </a:lnTo>
                  <a:lnTo>
                    <a:pt x="18668" y="1253236"/>
                  </a:lnTo>
                  <a:lnTo>
                    <a:pt x="18668" y="1252474"/>
                  </a:lnTo>
                  <a:lnTo>
                    <a:pt x="16382" y="1252474"/>
                  </a:lnTo>
                  <a:lnTo>
                    <a:pt x="16382" y="1251712"/>
                  </a:lnTo>
                  <a:lnTo>
                    <a:pt x="14858" y="1251712"/>
                  </a:lnTo>
                  <a:lnTo>
                    <a:pt x="14858" y="1250950"/>
                  </a:lnTo>
                  <a:lnTo>
                    <a:pt x="13462" y="1250950"/>
                  </a:lnTo>
                  <a:lnTo>
                    <a:pt x="13462" y="1250188"/>
                  </a:lnTo>
                  <a:lnTo>
                    <a:pt x="11937" y="1250188"/>
                  </a:lnTo>
                  <a:lnTo>
                    <a:pt x="11937" y="1249426"/>
                  </a:lnTo>
                  <a:lnTo>
                    <a:pt x="11175" y="1249426"/>
                  </a:lnTo>
                  <a:lnTo>
                    <a:pt x="11175" y="1248790"/>
                  </a:lnTo>
                  <a:lnTo>
                    <a:pt x="9651" y="1248790"/>
                  </a:lnTo>
                  <a:lnTo>
                    <a:pt x="9651" y="1248029"/>
                  </a:lnTo>
                  <a:lnTo>
                    <a:pt x="9016" y="1248029"/>
                  </a:lnTo>
                  <a:lnTo>
                    <a:pt x="9016" y="1247267"/>
                  </a:lnTo>
                  <a:lnTo>
                    <a:pt x="8254" y="1247267"/>
                  </a:lnTo>
                  <a:lnTo>
                    <a:pt x="8254" y="1246505"/>
                  </a:lnTo>
                  <a:lnTo>
                    <a:pt x="7492" y="1246505"/>
                  </a:lnTo>
                  <a:lnTo>
                    <a:pt x="7492" y="1245743"/>
                  </a:lnTo>
                  <a:lnTo>
                    <a:pt x="6730" y="1245743"/>
                  </a:lnTo>
                  <a:lnTo>
                    <a:pt x="6730" y="1244981"/>
                  </a:lnTo>
                  <a:lnTo>
                    <a:pt x="5968" y="1244981"/>
                  </a:lnTo>
                  <a:lnTo>
                    <a:pt x="5968" y="1244219"/>
                  </a:lnTo>
                  <a:lnTo>
                    <a:pt x="5206" y="1244219"/>
                  </a:lnTo>
                  <a:lnTo>
                    <a:pt x="5206" y="1243583"/>
                  </a:lnTo>
                  <a:lnTo>
                    <a:pt x="4444" y="1243583"/>
                  </a:lnTo>
                  <a:lnTo>
                    <a:pt x="4444" y="1242060"/>
                  </a:lnTo>
                  <a:lnTo>
                    <a:pt x="3809" y="1242060"/>
                  </a:lnTo>
                  <a:lnTo>
                    <a:pt x="3809" y="1240536"/>
                  </a:lnTo>
                  <a:lnTo>
                    <a:pt x="3047" y="1240536"/>
                  </a:lnTo>
                  <a:lnTo>
                    <a:pt x="3047" y="1239012"/>
                  </a:lnTo>
                  <a:lnTo>
                    <a:pt x="2286" y="1239012"/>
                  </a:lnTo>
                  <a:lnTo>
                    <a:pt x="2286" y="1237614"/>
                  </a:lnTo>
                  <a:lnTo>
                    <a:pt x="1524" y="1237614"/>
                  </a:lnTo>
                  <a:lnTo>
                    <a:pt x="1524" y="1236090"/>
                  </a:lnTo>
                  <a:lnTo>
                    <a:pt x="762" y="1236090"/>
                  </a:lnTo>
                  <a:lnTo>
                    <a:pt x="762" y="1232408"/>
                  </a:lnTo>
                  <a:lnTo>
                    <a:pt x="0" y="1232408"/>
                  </a:lnTo>
                  <a:lnTo>
                    <a:pt x="0" y="1221994"/>
                  </a:lnTo>
                  <a:lnTo>
                    <a:pt x="762" y="1221994"/>
                  </a:lnTo>
                  <a:lnTo>
                    <a:pt x="762" y="1218945"/>
                  </a:lnTo>
                  <a:lnTo>
                    <a:pt x="1524" y="1218945"/>
                  </a:lnTo>
                  <a:lnTo>
                    <a:pt x="1524" y="1216787"/>
                  </a:lnTo>
                  <a:lnTo>
                    <a:pt x="2286" y="1216787"/>
                  </a:lnTo>
                  <a:lnTo>
                    <a:pt x="2286" y="1215263"/>
                  </a:lnTo>
                  <a:lnTo>
                    <a:pt x="3047" y="1215263"/>
                  </a:lnTo>
                  <a:lnTo>
                    <a:pt x="3047" y="1213739"/>
                  </a:lnTo>
                  <a:lnTo>
                    <a:pt x="3809" y="1213739"/>
                  </a:lnTo>
                  <a:lnTo>
                    <a:pt x="3809" y="1212214"/>
                  </a:lnTo>
                  <a:lnTo>
                    <a:pt x="4444" y="1212214"/>
                  </a:lnTo>
                  <a:lnTo>
                    <a:pt x="4444" y="1211580"/>
                  </a:lnTo>
                  <a:lnTo>
                    <a:pt x="5206" y="1211580"/>
                  </a:lnTo>
                  <a:lnTo>
                    <a:pt x="5206" y="1210818"/>
                  </a:lnTo>
                  <a:lnTo>
                    <a:pt x="5968" y="1210818"/>
                  </a:lnTo>
                  <a:lnTo>
                    <a:pt x="5968" y="1209294"/>
                  </a:lnTo>
                  <a:lnTo>
                    <a:pt x="6730" y="1209294"/>
                  </a:lnTo>
                  <a:lnTo>
                    <a:pt x="6730" y="1208532"/>
                  </a:lnTo>
                  <a:lnTo>
                    <a:pt x="7492" y="1208532"/>
                  </a:lnTo>
                  <a:lnTo>
                    <a:pt x="7492" y="1207770"/>
                  </a:lnTo>
                  <a:lnTo>
                    <a:pt x="8254" y="1207770"/>
                  </a:lnTo>
                  <a:lnTo>
                    <a:pt x="8254" y="1207008"/>
                  </a:lnTo>
                  <a:lnTo>
                    <a:pt x="9016" y="1207008"/>
                  </a:lnTo>
                  <a:lnTo>
                    <a:pt x="9016" y="1206373"/>
                  </a:lnTo>
                  <a:lnTo>
                    <a:pt x="10413" y="1206373"/>
                  </a:lnTo>
                  <a:lnTo>
                    <a:pt x="10413" y="1205611"/>
                  </a:lnTo>
                  <a:lnTo>
                    <a:pt x="11175" y="1205611"/>
                  </a:lnTo>
                  <a:lnTo>
                    <a:pt x="11175" y="1204849"/>
                  </a:lnTo>
                  <a:lnTo>
                    <a:pt x="11937" y="1204849"/>
                  </a:lnTo>
                  <a:lnTo>
                    <a:pt x="11937" y="1204087"/>
                  </a:lnTo>
                  <a:lnTo>
                    <a:pt x="13462" y="1204087"/>
                  </a:lnTo>
                  <a:lnTo>
                    <a:pt x="13462" y="1203325"/>
                  </a:lnTo>
                  <a:lnTo>
                    <a:pt x="14858" y="1203325"/>
                  </a:lnTo>
                  <a:lnTo>
                    <a:pt x="14858" y="1202563"/>
                  </a:lnTo>
                  <a:lnTo>
                    <a:pt x="16382" y="1202563"/>
                  </a:lnTo>
                  <a:lnTo>
                    <a:pt x="16382" y="1201801"/>
                  </a:lnTo>
                  <a:lnTo>
                    <a:pt x="18668" y="1201801"/>
                  </a:lnTo>
                  <a:lnTo>
                    <a:pt x="18668" y="1201165"/>
                  </a:lnTo>
                  <a:lnTo>
                    <a:pt x="20827" y="1201165"/>
                  </a:lnTo>
                  <a:lnTo>
                    <a:pt x="20827" y="1200404"/>
                  </a:lnTo>
                  <a:lnTo>
                    <a:pt x="23113" y="1200404"/>
                  </a:lnTo>
                  <a:lnTo>
                    <a:pt x="23113" y="1199642"/>
                  </a:lnTo>
                  <a:lnTo>
                    <a:pt x="26034" y="1199642"/>
                  </a:lnTo>
                  <a:lnTo>
                    <a:pt x="26034" y="1198880"/>
                  </a:lnTo>
                  <a:lnTo>
                    <a:pt x="28320" y="1198880"/>
                  </a:lnTo>
                  <a:lnTo>
                    <a:pt x="28320" y="1198118"/>
                  </a:lnTo>
                  <a:lnTo>
                    <a:pt x="31241" y="1198118"/>
                  </a:lnTo>
                  <a:lnTo>
                    <a:pt x="31241" y="1197356"/>
                  </a:lnTo>
                  <a:lnTo>
                    <a:pt x="32765" y="1197356"/>
                  </a:lnTo>
                  <a:lnTo>
                    <a:pt x="32765" y="1196594"/>
                  </a:lnTo>
                  <a:lnTo>
                    <a:pt x="35051" y="1196594"/>
                  </a:lnTo>
                  <a:lnTo>
                    <a:pt x="35051" y="1195958"/>
                  </a:lnTo>
                  <a:lnTo>
                    <a:pt x="37211" y="1195958"/>
                  </a:lnTo>
                  <a:lnTo>
                    <a:pt x="37211" y="1195196"/>
                  </a:lnTo>
                  <a:lnTo>
                    <a:pt x="39496" y="1195196"/>
                  </a:lnTo>
                  <a:lnTo>
                    <a:pt x="39496" y="1194435"/>
                  </a:lnTo>
                  <a:lnTo>
                    <a:pt x="41655" y="1194435"/>
                  </a:lnTo>
                  <a:lnTo>
                    <a:pt x="41655" y="1193673"/>
                  </a:lnTo>
                  <a:lnTo>
                    <a:pt x="43179" y="1193673"/>
                  </a:lnTo>
                  <a:lnTo>
                    <a:pt x="43179" y="1192911"/>
                  </a:lnTo>
                  <a:lnTo>
                    <a:pt x="45465" y="1192911"/>
                  </a:lnTo>
                  <a:lnTo>
                    <a:pt x="45465" y="1192149"/>
                  </a:lnTo>
                  <a:lnTo>
                    <a:pt x="46862" y="1192149"/>
                  </a:lnTo>
                  <a:lnTo>
                    <a:pt x="46862" y="1191387"/>
                  </a:lnTo>
                  <a:lnTo>
                    <a:pt x="49149" y="1191387"/>
                  </a:lnTo>
                  <a:lnTo>
                    <a:pt x="49149" y="1190752"/>
                  </a:lnTo>
                  <a:lnTo>
                    <a:pt x="50672" y="1190752"/>
                  </a:lnTo>
                  <a:lnTo>
                    <a:pt x="50672" y="1189989"/>
                  </a:lnTo>
                  <a:lnTo>
                    <a:pt x="52831" y="1189989"/>
                  </a:lnTo>
                  <a:lnTo>
                    <a:pt x="52831" y="1189227"/>
                  </a:lnTo>
                  <a:lnTo>
                    <a:pt x="54355" y="1189227"/>
                  </a:lnTo>
                  <a:lnTo>
                    <a:pt x="54355" y="1188465"/>
                  </a:lnTo>
                  <a:lnTo>
                    <a:pt x="55879" y="1188465"/>
                  </a:lnTo>
                  <a:lnTo>
                    <a:pt x="55879" y="1187704"/>
                  </a:lnTo>
                  <a:lnTo>
                    <a:pt x="57276" y="1187704"/>
                  </a:lnTo>
                  <a:lnTo>
                    <a:pt x="57276" y="1186942"/>
                  </a:lnTo>
                  <a:lnTo>
                    <a:pt x="58800" y="1186942"/>
                  </a:lnTo>
                  <a:lnTo>
                    <a:pt x="58800" y="1186180"/>
                  </a:lnTo>
                  <a:lnTo>
                    <a:pt x="60325" y="1186180"/>
                  </a:lnTo>
                  <a:lnTo>
                    <a:pt x="60325" y="1185545"/>
                  </a:lnTo>
                  <a:lnTo>
                    <a:pt x="61087" y="1185545"/>
                  </a:lnTo>
                  <a:lnTo>
                    <a:pt x="61087" y="1184783"/>
                  </a:lnTo>
                  <a:lnTo>
                    <a:pt x="62483" y="1184783"/>
                  </a:lnTo>
                  <a:lnTo>
                    <a:pt x="62483" y="1184020"/>
                  </a:lnTo>
                  <a:lnTo>
                    <a:pt x="64007" y="1184020"/>
                  </a:lnTo>
                  <a:lnTo>
                    <a:pt x="64007" y="1183258"/>
                  </a:lnTo>
                  <a:lnTo>
                    <a:pt x="64769" y="1183258"/>
                  </a:lnTo>
                  <a:lnTo>
                    <a:pt x="64769" y="1182496"/>
                  </a:lnTo>
                  <a:lnTo>
                    <a:pt x="66293" y="1182496"/>
                  </a:lnTo>
                  <a:lnTo>
                    <a:pt x="66293" y="1181735"/>
                  </a:lnTo>
                  <a:lnTo>
                    <a:pt x="67690" y="1181735"/>
                  </a:lnTo>
                  <a:lnTo>
                    <a:pt x="67690" y="1180973"/>
                  </a:lnTo>
                  <a:lnTo>
                    <a:pt x="68452" y="1180973"/>
                  </a:lnTo>
                  <a:lnTo>
                    <a:pt x="68452" y="1180338"/>
                  </a:lnTo>
                  <a:lnTo>
                    <a:pt x="69976" y="1180338"/>
                  </a:lnTo>
                  <a:lnTo>
                    <a:pt x="69976" y="1179576"/>
                  </a:lnTo>
                  <a:lnTo>
                    <a:pt x="70738" y="1179576"/>
                  </a:lnTo>
                  <a:lnTo>
                    <a:pt x="70738" y="1178814"/>
                  </a:lnTo>
                  <a:lnTo>
                    <a:pt x="71500" y="1178814"/>
                  </a:lnTo>
                  <a:lnTo>
                    <a:pt x="71500" y="1178052"/>
                  </a:lnTo>
                  <a:lnTo>
                    <a:pt x="72897" y="1178052"/>
                  </a:lnTo>
                  <a:lnTo>
                    <a:pt x="72897" y="1177289"/>
                  </a:lnTo>
                  <a:lnTo>
                    <a:pt x="73659" y="1177289"/>
                  </a:lnTo>
                  <a:lnTo>
                    <a:pt x="73659" y="1176527"/>
                  </a:lnTo>
                  <a:lnTo>
                    <a:pt x="75183" y="1176527"/>
                  </a:lnTo>
                  <a:lnTo>
                    <a:pt x="75183" y="1175765"/>
                  </a:lnTo>
                  <a:lnTo>
                    <a:pt x="75945" y="1175765"/>
                  </a:lnTo>
                  <a:lnTo>
                    <a:pt x="75945" y="1175131"/>
                  </a:lnTo>
                  <a:lnTo>
                    <a:pt x="76707" y="1175131"/>
                  </a:lnTo>
                  <a:lnTo>
                    <a:pt x="76707" y="1174369"/>
                  </a:lnTo>
                  <a:lnTo>
                    <a:pt x="77469" y="1174369"/>
                  </a:lnTo>
                  <a:lnTo>
                    <a:pt x="77469" y="1173607"/>
                  </a:lnTo>
                  <a:lnTo>
                    <a:pt x="78866" y="1173607"/>
                  </a:lnTo>
                  <a:lnTo>
                    <a:pt x="78866" y="1172845"/>
                  </a:lnTo>
                  <a:lnTo>
                    <a:pt x="79628" y="1172845"/>
                  </a:lnTo>
                  <a:lnTo>
                    <a:pt x="79628" y="1172083"/>
                  </a:lnTo>
                  <a:lnTo>
                    <a:pt x="80390" y="1172083"/>
                  </a:lnTo>
                  <a:lnTo>
                    <a:pt x="80390" y="1171320"/>
                  </a:lnTo>
                  <a:lnTo>
                    <a:pt x="81152" y="1171320"/>
                  </a:lnTo>
                  <a:lnTo>
                    <a:pt x="81152" y="1170558"/>
                  </a:lnTo>
                  <a:lnTo>
                    <a:pt x="81914" y="1170558"/>
                  </a:lnTo>
                  <a:lnTo>
                    <a:pt x="81914" y="1169924"/>
                  </a:lnTo>
                  <a:lnTo>
                    <a:pt x="83312" y="1169924"/>
                  </a:lnTo>
                  <a:lnTo>
                    <a:pt x="83312" y="1169162"/>
                  </a:lnTo>
                  <a:lnTo>
                    <a:pt x="84074" y="1169162"/>
                  </a:lnTo>
                  <a:lnTo>
                    <a:pt x="84074" y="1168400"/>
                  </a:lnTo>
                  <a:lnTo>
                    <a:pt x="84836" y="1168400"/>
                  </a:lnTo>
                  <a:lnTo>
                    <a:pt x="84836" y="1167638"/>
                  </a:lnTo>
                  <a:lnTo>
                    <a:pt x="85597" y="1167638"/>
                  </a:lnTo>
                  <a:lnTo>
                    <a:pt x="85597" y="1166876"/>
                  </a:lnTo>
                  <a:lnTo>
                    <a:pt x="86359" y="1166876"/>
                  </a:lnTo>
                  <a:lnTo>
                    <a:pt x="86359" y="1163955"/>
                  </a:lnTo>
                  <a:lnTo>
                    <a:pt x="85597" y="1163955"/>
                  </a:lnTo>
                  <a:lnTo>
                    <a:pt x="85597" y="1160907"/>
                  </a:lnTo>
                  <a:lnTo>
                    <a:pt x="84836" y="1160907"/>
                  </a:lnTo>
                  <a:lnTo>
                    <a:pt x="84836" y="1157986"/>
                  </a:lnTo>
                  <a:lnTo>
                    <a:pt x="84074" y="1157986"/>
                  </a:lnTo>
                  <a:lnTo>
                    <a:pt x="84074" y="1154938"/>
                  </a:lnTo>
                  <a:lnTo>
                    <a:pt x="83312" y="1154938"/>
                  </a:lnTo>
                  <a:lnTo>
                    <a:pt x="83312" y="1151255"/>
                  </a:lnTo>
                  <a:lnTo>
                    <a:pt x="82676" y="1151255"/>
                  </a:lnTo>
                  <a:lnTo>
                    <a:pt x="82676" y="1147571"/>
                  </a:lnTo>
                  <a:lnTo>
                    <a:pt x="81914" y="1147571"/>
                  </a:lnTo>
                  <a:lnTo>
                    <a:pt x="81914" y="1143127"/>
                  </a:lnTo>
                  <a:lnTo>
                    <a:pt x="81152" y="1143127"/>
                  </a:lnTo>
                  <a:lnTo>
                    <a:pt x="81152" y="1138555"/>
                  </a:lnTo>
                  <a:lnTo>
                    <a:pt x="80390" y="1138555"/>
                  </a:lnTo>
                  <a:lnTo>
                    <a:pt x="80390" y="1133348"/>
                  </a:lnTo>
                  <a:lnTo>
                    <a:pt x="79628" y="1133348"/>
                  </a:lnTo>
                  <a:lnTo>
                    <a:pt x="79628" y="1126744"/>
                  </a:lnTo>
                  <a:lnTo>
                    <a:pt x="78866" y="1126744"/>
                  </a:lnTo>
                  <a:lnTo>
                    <a:pt x="78866" y="1119251"/>
                  </a:lnTo>
                  <a:lnTo>
                    <a:pt x="78104" y="1119251"/>
                  </a:lnTo>
                  <a:lnTo>
                    <a:pt x="78104" y="1109599"/>
                  </a:lnTo>
                  <a:lnTo>
                    <a:pt x="77469" y="1109599"/>
                  </a:lnTo>
                  <a:lnTo>
                    <a:pt x="77469" y="1107313"/>
                  </a:lnTo>
                  <a:lnTo>
                    <a:pt x="23113" y="1107313"/>
                  </a:lnTo>
                  <a:lnTo>
                    <a:pt x="23113" y="1106551"/>
                  </a:lnTo>
                  <a:lnTo>
                    <a:pt x="19430" y="1106551"/>
                  </a:lnTo>
                  <a:lnTo>
                    <a:pt x="19430" y="1105915"/>
                  </a:lnTo>
                  <a:lnTo>
                    <a:pt x="17144" y="1105915"/>
                  </a:lnTo>
                  <a:lnTo>
                    <a:pt x="17144" y="1105154"/>
                  </a:lnTo>
                  <a:lnTo>
                    <a:pt x="15620" y="1105154"/>
                  </a:lnTo>
                  <a:lnTo>
                    <a:pt x="15620" y="1104392"/>
                  </a:lnTo>
                  <a:lnTo>
                    <a:pt x="14858" y="1104392"/>
                  </a:lnTo>
                  <a:lnTo>
                    <a:pt x="14858" y="1103630"/>
                  </a:lnTo>
                  <a:lnTo>
                    <a:pt x="13462" y="1103630"/>
                  </a:lnTo>
                  <a:lnTo>
                    <a:pt x="13462" y="1102868"/>
                  </a:lnTo>
                  <a:lnTo>
                    <a:pt x="11937" y="1102868"/>
                  </a:lnTo>
                  <a:lnTo>
                    <a:pt x="11937" y="1102106"/>
                  </a:lnTo>
                  <a:lnTo>
                    <a:pt x="11175" y="1102106"/>
                  </a:lnTo>
                  <a:lnTo>
                    <a:pt x="11175" y="1101344"/>
                  </a:lnTo>
                  <a:lnTo>
                    <a:pt x="10413" y="1101344"/>
                  </a:lnTo>
                  <a:lnTo>
                    <a:pt x="10413" y="1100708"/>
                  </a:lnTo>
                  <a:lnTo>
                    <a:pt x="9651" y="1100708"/>
                  </a:lnTo>
                  <a:lnTo>
                    <a:pt x="9651" y="1099946"/>
                  </a:lnTo>
                  <a:lnTo>
                    <a:pt x="9016" y="1099946"/>
                  </a:lnTo>
                  <a:lnTo>
                    <a:pt x="9016" y="1099185"/>
                  </a:lnTo>
                  <a:lnTo>
                    <a:pt x="8254" y="1099185"/>
                  </a:lnTo>
                  <a:lnTo>
                    <a:pt x="8254" y="1098423"/>
                  </a:lnTo>
                  <a:lnTo>
                    <a:pt x="7492" y="1098423"/>
                  </a:lnTo>
                  <a:lnTo>
                    <a:pt x="7492" y="1097661"/>
                  </a:lnTo>
                  <a:lnTo>
                    <a:pt x="6730" y="1097661"/>
                  </a:lnTo>
                  <a:lnTo>
                    <a:pt x="6730" y="1096137"/>
                  </a:lnTo>
                  <a:lnTo>
                    <a:pt x="5968" y="1096137"/>
                  </a:lnTo>
                  <a:lnTo>
                    <a:pt x="5968" y="1095502"/>
                  </a:lnTo>
                  <a:lnTo>
                    <a:pt x="5206" y="1095502"/>
                  </a:lnTo>
                  <a:lnTo>
                    <a:pt x="5206" y="1093977"/>
                  </a:lnTo>
                  <a:lnTo>
                    <a:pt x="4444" y="1093977"/>
                  </a:lnTo>
                  <a:lnTo>
                    <a:pt x="4444" y="1092454"/>
                  </a:lnTo>
                  <a:lnTo>
                    <a:pt x="3809" y="1092454"/>
                  </a:lnTo>
                  <a:lnTo>
                    <a:pt x="3809" y="1090930"/>
                  </a:lnTo>
                  <a:lnTo>
                    <a:pt x="3047" y="1090930"/>
                  </a:lnTo>
                  <a:lnTo>
                    <a:pt x="3047" y="1089533"/>
                  </a:lnTo>
                  <a:lnTo>
                    <a:pt x="2286" y="1089533"/>
                  </a:lnTo>
                  <a:lnTo>
                    <a:pt x="2286" y="1086485"/>
                  </a:lnTo>
                  <a:lnTo>
                    <a:pt x="1524" y="1086485"/>
                  </a:lnTo>
                  <a:lnTo>
                    <a:pt x="1524" y="1073912"/>
                  </a:lnTo>
                  <a:lnTo>
                    <a:pt x="2286" y="1073912"/>
                  </a:lnTo>
                  <a:lnTo>
                    <a:pt x="2286" y="1071626"/>
                  </a:lnTo>
                  <a:lnTo>
                    <a:pt x="3047" y="1071626"/>
                  </a:lnTo>
                  <a:lnTo>
                    <a:pt x="3047" y="1069339"/>
                  </a:lnTo>
                  <a:lnTo>
                    <a:pt x="3809" y="1069339"/>
                  </a:lnTo>
                  <a:lnTo>
                    <a:pt x="3809" y="1067943"/>
                  </a:lnTo>
                  <a:lnTo>
                    <a:pt x="4444" y="1067943"/>
                  </a:lnTo>
                  <a:lnTo>
                    <a:pt x="4444" y="1066419"/>
                  </a:lnTo>
                  <a:lnTo>
                    <a:pt x="5206" y="1066419"/>
                  </a:lnTo>
                  <a:lnTo>
                    <a:pt x="5206" y="1065657"/>
                  </a:lnTo>
                  <a:lnTo>
                    <a:pt x="5968" y="1065657"/>
                  </a:lnTo>
                  <a:lnTo>
                    <a:pt x="5968" y="1064133"/>
                  </a:lnTo>
                  <a:lnTo>
                    <a:pt x="6730" y="1064133"/>
                  </a:lnTo>
                  <a:lnTo>
                    <a:pt x="6730" y="1063498"/>
                  </a:lnTo>
                  <a:lnTo>
                    <a:pt x="7492" y="1063498"/>
                  </a:lnTo>
                  <a:lnTo>
                    <a:pt x="7492" y="1062736"/>
                  </a:lnTo>
                  <a:lnTo>
                    <a:pt x="8254" y="1062736"/>
                  </a:lnTo>
                  <a:lnTo>
                    <a:pt x="8254" y="1061974"/>
                  </a:lnTo>
                  <a:lnTo>
                    <a:pt x="9016" y="1061974"/>
                  </a:lnTo>
                  <a:lnTo>
                    <a:pt x="9016" y="1061212"/>
                  </a:lnTo>
                  <a:lnTo>
                    <a:pt x="9651" y="1061212"/>
                  </a:lnTo>
                  <a:lnTo>
                    <a:pt x="9651" y="1060450"/>
                  </a:lnTo>
                  <a:lnTo>
                    <a:pt x="10413" y="1060450"/>
                  </a:lnTo>
                  <a:lnTo>
                    <a:pt x="10413" y="1059688"/>
                  </a:lnTo>
                  <a:lnTo>
                    <a:pt x="11175" y="1059688"/>
                  </a:lnTo>
                  <a:lnTo>
                    <a:pt x="11175" y="1058926"/>
                  </a:lnTo>
                  <a:lnTo>
                    <a:pt x="12700" y="1058926"/>
                  </a:lnTo>
                  <a:lnTo>
                    <a:pt x="12700" y="1058290"/>
                  </a:lnTo>
                  <a:lnTo>
                    <a:pt x="13462" y="1058290"/>
                  </a:lnTo>
                  <a:lnTo>
                    <a:pt x="13462" y="1057529"/>
                  </a:lnTo>
                  <a:lnTo>
                    <a:pt x="14858" y="1057529"/>
                  </a:lnTo>
                  <a:lnTo>
                    <a:pt x="14858" y="1056767"/>
                  </a:lnTo>
                  <a:lnTo>
                    <a:pt x="16382" y="1056767"/>
                  </a:lnTo>
                  <a:lnTo>
                    <a:pt x="16382" y="1056005"/>
                  </a:lnTo>
                  <a:lnTo>
                    <a:pt x="17906" y="1056005"/>
                  </a:lnTo>
                  <a:lnTo>
                    <a:pt x="17906" y="1055243"/>
                  </a:lnTo>
                  <a:lnTo>
                    <a:pt x="20065" y="1055243"/>
                  </a:lnTo>
                  <a:lnTo>
                    <a:pt x="20065" y="1054481"/>
                  </a:lnTo>
                  <a:lnTo>
                    <a:pt x="23875" y="1054481"/>
                  </a:lnTo>
                  <a:lnTo>
                    <a:pt x="23875" y="1053719"/>
                  </a:lnTo>
                  <a:lnTo>
                    <a:pt x="41655" y="1053719"/>
                  </a:lnTo>
                  <a:lnTo>
                    <a:pt x="41655" y="1054481"/>
                  </a:lnTo>
                  <a:lnTo>
                    <a:pt x="111632" y="1054481"/>
                  </a:lnTo>
                  <a:lnTo>
                    <a:pt x="111632" y="1053719"/>
                  </a:lnTo>
                  <a:lnTo>
                    <a:pt x="143637" y="1053719"/>
                  </a:lnTo>
                  <a:lnTo>
                    <a:pt x="143637" y="1053083"/>
                  </a:lnTo>
                  <a:lnTo>
                    <a:pt x="162940" y="1053083"/>
                  </a:lnTo>
                  <a:lnTo>
                    <a:pt x="162940" y="1052321"/>
                  </a:lnTo>
                  <a:lnTo>
                    <a:pt x="177926" y="1052321"/>
                  </a:lnTo>
                  <a:lnTo>
                    <a:pt x="177926" y="1051560"/>
                  </a:lnTo>
                  <a:lnTo>
                    <a:pt x="190500" y="1051560"/>
                  </a:lnTo>
                  <a:lnTo>
                    <a:pt x="190500" y="1050798"/>
                  </a:lnTo>
                  <a:lnTo>
                    <a:pt x="200913" y="1050798"/>
                  </a:lnTo>
                  <a:lnTo>
                    <a:pt x="200913" y="1050036"/>
                  </a:lnTo>
                  <a:lnTo>
                    <a:pt x="211327" y="1050036"/>
                  </a:lnTo>
                  <a:lnTo>
                    <a:pt x="211327" y="1049274"/>
                  </a:lnTo>
                  <a:lnTo>
                    <a:pt x="217296" y="1049274"/>
                  </a:lnTo>
                  <a:lnTo>
                    <a:pt x="217296" y="1048512"/>
                  </a:lnTo>
                  <a:lnTo>
                    <a:pt x="232917" y="1048512"/>
                  </a:lnTo>
                  <a:lnTo>
                    <a:pt x="232917" y="1049274"/>
                  </a:lnTo>
                  <a:lnTo>
                    <a:pt x="235203" y="1049274"/>
                  </a:lnTo>
                  <a:lnTo>
                    <a:pt x="235203" y="1050036"/>
                  </a:lnTo>
                  <a:lnTo>
                    <a:pt x="236727" y="1050036"/>
                  </a:lnTo>
                  <a:lnTo>
                    <a:pt x="236727" y="1050798"/>
                  </a:lnTo>
                  <a:lnTo>
                    <a:pt x="238124" y="1050798"/>
                  </a:lnTo>
                  <a:lnTo>
                    <a:pt x="238124" y="1051560"/>
                  </a:lnTo>
                  <a:lnTo>
                    <a:pt x="239648" y="1051560"/>
                  </a:lnTo>
                  <a:lnTo>
                    <a:pt x="239648" y="1052321"/>
                  </a:lnTo>
                  <a:lnTo>
                    <a:pt x="240411" y="1052321"/>
                  </a:lnTo>
                  <a:lnTo>
                    <a:pt x="240411" y="1053083"/>
                  </a:lnTo>
                  <a:lnTo>
                    <a:pt x="241172" y="1053083"/>
                  </a:lnTo>
                  <a:lnTo>
                    <a:pt x="241172" y="1053719"/>
                  </a:lnTo>
                  <a:lnTo>
                    <a:pt x="242569" y="1053719"/>
                  </a:lnTo>
                  <a:lnTo>
                    <a:pt x="242569" y="1054481"/>
                  </a:lnTo>
                  <a:lnTo>
                    <a:pt x="243332" y="1054481"/>
                  </a:lnTo>
                  <a:lnTo>
                    <a:pt x="243332" y="1055243"/>
                  </a:lnTo>
                  <a:lnTo>
                    <a:pt x="244093" y="1055243"/>
                  </a:lnTo>
                  <a:lnTo>
                    <a:pt x="244093" y="1056005"/>
                  </a:lnTo>
                  <a:lnTo>
                    <a:pt x="244856" y="1056005"/>
                  </a:lnTo>
                  <a:lnTo>
                    <a:pt x="244856" y="1056767"/>
                  </a:lnTo>
                  <a:lnTo>
                    <a:pt x="245617" y="1056767"/>
                  </a:lnTo>
                  <a:lnTo>
                    <a:pt x="245617" y="1057529"/>
                  </a:lnTo>
                  <a:lnTo>
                    <a:pt x="246380" y="1057529"/>
                  </a:lnTo>
                  <a:lnTo>
                    <a:pt x="246380" y="1058290"/>
                  </a:lnTo>
                  <a:lnTo>
                    <a:pt x="247141" y="1058290"/>
                  </a:lnTo>
                  <a:lnTo>
                    <a:pt x="247141" y="1059688"/>
                  </a:lnTo>
                  <a:lnTo>
                    <a:pt x="247776" y="1059688"/>
                  </a:lnTo>
                  <a:lnTo>
                    <a:pt x="247776" y="1060450"/>
                  </a:lnTo>
                  <a:lnTo>
                    <a:pt x="248538" y="1060450"/>
                  </a:lnTo>
                  <a:lnTo>
                    <a:pt x="248538" y="1061974"/>
                  </a:lnTo>
                  <a:lnTo>
                    <a:pt x="249300" y="1061974"/>
                  </a:lnTo>
                  <a:lnTo>
                    <a:pt x="249300" y="1063498"/>
                  </a:lnTo>
                  <a:lnTo>
                    <a:pt x="250062" y="1063498"/>
                  </a:lnTo>
                  <a:lnTo>
                    <a:pt x="250062" y="1065657"/>
                  </a:lnTo>
                  <a:lnTo>
                    <a:pt x="250824" y="1065657"/>
                  </a:lnTo>
                  <a:lnTo>
                    <a:pt x="250824" y="1067943"/>
                  </a:lnTo>
                  <a:lnTo>
                    <a:pt x="251587" y="1067943"/>
                  </a:lnTo>
                  <a:lnTo>
                    <a:pt x="251587" y="1076070"/>
                  </a:lnTo>
                  <a:lnTo>
                    <a:pt x="252348" y="1076070"/>
                  </a:lnTo>
                  <a:lnTo>
                    <a:pt x="252348" y="1088008"/>
                  </a:lnTo>
                  <a:lnTo>
                    <a:pt x="252984" y="1088008"/>
                  </a:lnTo>
                  <a:lnTo>
                    <a:pt x="252984" y="1098423"/>
                  </a:lnTo>
                  <a:lnTo>
                    <a:pt x="253745" y="1098423"/>
                  </a:lnTo>
                  <a:lnTo>
                    <a:pt x="253745" y="1108075"/>
                  </a:lnTo>
                  <a:lnTo>
                    <a:pt x="254508" y="1108075"/>
                  </a:lnTo>
                  <a:lnTo>
                    <a:pt x="254508" y="1120775"/>
                  </a:lnTo>
                  <a:lnTo>
                    <a:pt x="255269" y="1120775"/>
                  </a:lnTo>
                  <a:close/>
                </a:path>
                <a:path w="257809" h="1475104">
                  <a:moveTo>
                    <a:pt x="256032" y="638048"/>
                  </a:moveTo>
                  <a:lnTo>
                    <a:pt x="256032" y="649986"/>
                  </a:lnTo>
                  <a:lnTo>
                    <a:pt x="255269" y="649986"/>
                  </a:lnTo>
                  <a:lnTo>
                    <a:pt x="255269" y="653033"/>
                  </a:lnTo>
                  <a:lnTo>
                    <a:pt x="254508" y="653033"/>
                  </a:lnTo>
                  <a:lnTo>
                    <a:pt x="254508" y="655193"/>
                  </a:lnTo>
                  <a:lnTo>
                    <a:pt x="253745" y="655193"/>
                  </a:lnTo>
                  <a:lnTo>
                    <a:pt x="253745" y="656717"/>
                  </a:lnTo>
                  <a:lnTo>
                    <a:pt x="252984" y="656717"/>
                  </a:lnTo>
                  <a:lnTo>
                    <a:pt x="252984" y="658240"/>
                  </a:lnTo>
                  <a:lnTo>
                    <a:pt x="252348" y="658240"/>
                  </a:lnTo>
                  <a:lnTo>
                    <a:pt x="252348" y="659002"/>
                  </a:lnTo>
                  <a:lnTo>
                    <a:pt x="251587" y="659002"/>
                  </a:lnTo>
                  <a:lnTo>
                    <a:pt x="251587" y="660400"/>
                  </a:lnTo>
                  <a:lnTo>
                    <a:pt x="250824" y="660400"/>
                  </a:lnTo>
                  <a:lnTo>
                    <a:pt x="250824" y="661162"/>
                  </a:lnTo>
                  <a:lnTo>
                    <a:pt x="250062" y="661162"/>
                  </a:lnTo>
                  <a:lnTo>
                    <a:pt x="250062" y="661924"/>
                  </a:lnTo>
                  <a:lnTo>
                    <a:pt x="249173" y="661924"/>
                  </a:lnTo>
                  <a:lnTo>
                    <a:pt x="249173" y="662686"/>
                  </a:lnTo>
                  <a:lnTo>
                    <a:pt x="248412" y="662686"/>
                  </a:lnTo>
                  <a:lnTo>
                    <a:pt x="248412" y="663448"/>
                  </a:lnTo>
                  <a:lnTo>
                    <a:pt x="247649" y="663448"/>
                  </a:lnTo>
                  <a:lnTo>
                    <a:pt x="247649" y="664210"/>
                  </a:lnTo>
                  <a:lnTo>
                    <a:pt x="246887" y="664210"/>
                  </a:lnTo>
                  <a:lnTo>
                    <a:pt x="246887" y="664844"/>
                  </a:lnTo>
                  <a:lnTo>
                    <a:pt x="246125" y="664844"/>
                  </a:lnTo>
                  <a:lnTo>
                    <a:pt x="246125" y="665607"/>
                  </a:lnTo>
                  <a:lnTo>
                    <a:pt x="245363" y="665607"/>
                  </a:lnTo>
                  <a:lnTo>
                    <a:pt x="245363" y="666369"/>
                  </a:lnTo>
                  <a:lnTo>
                    <a:pt x="243966" y="666369"/>
                  </a:lnTo>
                  <a:lnTo>
                    <a:pt x="243966" y="667131"/>
                  </a:lnTo>
                  <a:lnTo>
                    <a:pt x="242442" y="667131"/>
                  </a:lnTo>
                  <a:lnTo>
                    <a:pt x="242442" y="667893"/>
                  </a:lnTo>
                  <a:lnTo>
                    <a:pt x="241681" y="667893"/>
                  </a:lnTo>
                  <a:lnTo>
                    <a:pt x="241681" y="668655"/>
                  </a:lnTo>
                  <a:lnTo>
                    <a:pt x="240157" y="668655"/>
                  </a:lnTo>
                  <a:lnTo>
                    <a:pt x="240157" y="669417"/>
                  </a:lnTo>
                  <a:lnTo>
                    <a:pt x="237997" y="669417"/>
                  </a:lnTo>
                  <a:lnTo>
                    <a:pt x="237997" y="670051"/>
                  </a:lnTo>
                  <a:lnTo>
                    <a:pt x="233298" y="670051"/>
                  </a:lnTo>
                  <a:lnTo>
                    <a:pt x="233298" y="670813"/>
                  </a:lnTo>
                  <a:lnTo>
                    <a:pt x="206883" y="670813"/>
                  </a:lnTo>
                  <a:lnTo>
                    <a:pt x="206883" y="671576"/>
                  </a:lnTo>
                  <a:lnTo>
                    <a:pt x="182752" y="671576"/>
                  </a:lnTo>
                  <a:lnTo>
                    <a:pt x="182752" y="672338"/>
                  </a:lnTo>
                  <a:lnTo>
                    <a:pt x="160908" y="672338"/>
                  </a:lnTo>
                  <a:lnTo>
                    <a:pt x="160908" y="673100"/>
                  </a:lnTo>
                  <a:lnTo>
                    <a:pt x="138302" y="673100"/>
                  </a:lnTo>
                  <a:lnTo>
                    <a:pt x="138302" y="673862"/>
                  </a:lnTo>
                  <a:lnTo>
                    <a:pt x="112521" y="673862"/>
                  </a:lnTo>
                  <a:lnTo>
                    <a:pt x="112521" y="674624"/>
                  </a:lnTo>
                  <a:lnTo>
                    <a:pt x="53593" y="674624"/>
                  </a:lnTo>
                  <a:lnTo>
                    <a:pt x="53593" y="775081"/>
                  </a:lnTo>
                  <a:lnTo>
                    <a:pt x="52831" y="775081"/>
                  </a:lnTo>
                  <a:lnTo>
                    <a:pt x="52831" y="777239"/>
                  </a:lnTo>
                  <a:lnTo>
                    <a:pt x="52069" y="777239"/>
                  </a:lnTo>
                  <a:lnTo>
                    <a:pt x="52069" y="778763"/>
                  </a:lnTo>
                  <a:lnTo>
                    <a:pt x="51434" y="778763"/>
                  </a:lnTo>
                  <a:lnTo>
                    <a:pt x="51434" y="780288"/>
                  </a:lnTo>
                  <a:lnTo>
                    <a:pt x="50672" y="780288"/>
                  </a:lnTo>
                  <a:lnTo>
                    <a:pt x="50672" y="781685"/>
                  </a:lnTo>
                  <a:lnTo>
                    <a:pt x="49911" y="781685"/>
                  </a:lnTo>
                  <a:lnTo>
                    <a:pt x="49911" y="783208"/>
                  </a:lnTo>
                  <a:lnTo>
                    <a:pt x="49149" y="783208"/>
                  </a:lnTo>
                  <a:lnTo>
                    <a:pt x="49149" y="783970"/>
                  </a:lnTo>
                  <a:lnTo>
                    <a:pt x="48387" y="783970"/>
                  </a:lnTo>
                  <a:lnTo>
                    <a:pt x="48387" y="784732"/>
                  </a:lnTo>
                  <a:lnTo>
                    <a:pt x="47625" y="784732"/>
                  </a:lnTo>
                  <a:lnTo>
                    <a:pt x="47625" y="785494"/>
                  </a:lnTo>
                  <a:lnTo>
                    <a:pt x="46862" y="785494"/>
                  </a:lnTo>
                  <a:lnTo>
                    <a:pt x="46862" y="786257"/>
                  </a:lnTo>
                  <a:lnTo>
                    <a:pt x="46227" y="786257"/>
                  </a:lnTo>
                  <a:lnTo>
                    <a:pt x="46227" y="786892"/>
                  </a:lnTo>
                  <a:lnTo>
                    <a:pt x="45465" y="786892"/>
                  </a:lnTo>
                  <a:lnTo>
                    <a:pt x="45465" y="787654"/>
                  </a:lnTo>
                  <a:lnTo>
                    <a:pt x="44450" y="787654"/>
                  </a:lnTo>
                  <a:lnTo>
                    <a:pt x="44450" y="788415"/>
                  </a:lnTo>
                  <a:lnTo>
                    <a:pt x="43687" y="788415"/>
                  </a:lnTo>
                  <a:lnTo>
                    <a:pt x="43687" y="789177"/>
                  </a:lnTo>
                  <a:lnTo>
                    <a:pt x="43052" y="789177"/>
                  </a:lnTo>
                  <a:lnTo>
                    <a:pt x="43052" y="789939"/>
                  </a:lnTo>
                  <a:lnTo>
                    <a:pt x="42290" y="789939"/>
                  </a:lnTo>
                  <a:lnTo>
                    <a:pt x="42290" y="790701"/>
                  </a:lnTo>
                  <a:lnTo>
                    <a:pt x="40766" y="790701"/>
                  </a:lnTo>
                  <a:lnTo>
                    <a:pt x="40766" y="791463"/>
                  </a:lnTo>
                  <a:lnTo>
                    <a:pt x="39242" y="791463"/>
                  </a:lnTo>
                  <a:lnTo>
                    <a:pt x="39242" y="792099"/>
                  </a:lnTo>
                  <a:lnTo>
                    <a:pt x="37845" y="792099"/>
                  </a:lnTo>
                  <a:lnTo>
                    <a:pt x="37845" y="792861"/>
                  </a:lnTo>
                  <a:lnTo>
                    <a:pt x="35559" y="792861"/>
                  </a:lnTo>
                  <a:lnTo>
                    <a:pt x="35559" y="793623"/>
                  </a:lnTo>
                  <a:lnTo>
                    <a:pt x="32638" y="793623"/>
                  </a:lnTo>
                  <a:lnTo>
                    <a:pt x="32638" y="794385"/>
                  </a:lnTo>
                  <a:lnTo>
                    <a:pt x="21208" y="794385"/>
                  </a:lnTo>
                  <a:lnTo>
                    <a:pt x="21208" y="793623"/>
                  </a:lnTo>
                  <a:lnTo>
                    <a:pt x="18033" y="793623"/>
                  </a:lnTo>
                  <a:lnTo>
                    <a:pt x="18033" y="792861"/>
                  </a:lnTo>
                  <a:lnTo>
                    <a:pt x="15875" y="792861"/>
                  </a:lnTo>
                  <a:lnTo>
                    <a:pt x="15875" y="792099"/>
                  </a:lnTo>
                  <a:lnTo>
                    <a:pt x="14350" y="792099"/>
                  </a:lnTo>
                  <a:lnTo>
                    <a:pt x="14350" y="791463"/>
                  </a:lnTo>
                  <a:lnTo>
                    <a:pt x="12826" y="791463"/>
                  </a:lnTo>
                  <a:lnTo>
                    <a:pt x="12826" y="790701"/>
                  </a:lnTo>
                  <a:lnTo>
                    <a:pt x="11429" y="790701"/>
                  </a:lnTo>
                  <a:lnTo>
                    <a:pt x="11429" y="789939"/>
                  </a:lnTo>
                  <a:lnTo>
                    <a:pt x="10667" y="789939"/>
                  </a:lnTo>
                  <a:lnTo>
                    <a:pt x="10667" y="789177"/>
                  </a:lnTo>
                  <a:lnTo>
                    <a:pt x="9905" y="789177"/>
                  </a:lnTo>
                  <a:lnTo>
                    <a:pt x="9905" y="788415"/>
                  </a:lnTo>
                  <a:lnTo>
                    <a:pt x="9143" y="788415"/>
                  </a:lnTo>
                  <a:lnTo>
                    <a:pt x="9143" y="787654"/>
                  </a:lnTo>
                  <a:lnTo>
                    <a:pt x="8381" y="787654"/>
                  </a:lnTo>
                  <a:lnTo>
                    <a:pt x="8381" y="786892"/>
                  </a:lnTo>
                  <a:lnTo>
                    <a:pt x="7619" y="786892"/>
                  </a:lnTo>
                  <a:lnTo>
                    <a:pt x="7619" y="786257"/>
                  </a:lnTo>
                  <a:lnTo>
                    <a:pt x="6857" y="786257"/>
                  </a:lnTo>
                  <a:lnTo>
                    <a:pt x="6857" y="785494"/>
                  </a:lnTo>
                  <a:lnTo>
                    <a:pt x="5968" y="785494"/>
                  </a:lnTo>
                  <a:lnTo>
                    <a:pt x="5968" y="784732"/>
                  </a:lnTo>
                  <a:lnTo>
                    <a:pt x="5206" y="784732"/>
                  </a:lnTo>
                  <a:lnTo>
                    <a:pt x="5206" y="783970"/>
                  </a:lnTo>
                  <a:lnTo>
                    <a:pt x="4444" y="783970"/>
                  </a:lnTo>
                  <a:lnTo>
                    <a:pt x="4444" y="783208"/>
                  </a:lnTo>
                  <a:lnTo>
                    <a:pt x="3809" y="783208"/>
                  </a:lnTo>
                  <a:lnTo>
                    <a:pt x="3809" y="781685"/>
                  </a:lnTo>
                  <a:lnTo>
                    <a:pt x="3047" y="781685"/>
                  </a:lnTo>
                  <a:lnTo>
                    <a:pt x="3047" y="780288"/>
                  </a:lnTo>
                  <a:lnTo>
                    <a:pt x="2286" y="780288"/>
                  </a:lnTo>
                  <a:lnTo>
                    <a:pt x="2286" y="778763"/>
                  </a:lnTo>
                  <a:lnTo>
                    <a:pt x="1524" y="778763"/>
                  </a:lnTo>
                  <a:lnTo>
                    <a:pt x="1524" y="777239"/>
                  </a:lnTo>
                  <a:lnTo>
                    <a:pt x="762" y="777239"/>
                  </a:lnTo>
                  <a:lnTo>
                    <a:pt x="762" y="775081"/>
                  </a:lnTo>
                  <a:lnTo>
                    <a:pt x="0" y="775081"/>
                  </a:lnTo>
                  <a:lnTo>
                    <a:pt x="0" y="638810"/>
                  </a:lnTo>
                  <a:lnTo>
                    <a:pt x="762" y="638810"/>
                  </a:lnTo>
                  <a:lnTo>
                    <a:pt x="762" y="637413"/>
                  </a:lnTo>
                  <a:lnTo>
                    <a:pt x="1524" y="637413"/>
                  </a:lnTo>
                  <a:lnTo>
                    <a:pt x="1524" y="635126"/>
                  </a:lnTo>
                  <a:lnTo>
                    <a:pt x="2286" y="635126"/>
                  </a:lnTo>
                  <a:lnTo>
                    <a:pt x="2286" y="633602"/>
                  </a:lnTo>
                  <a:lnTo>
                    <a:pt x="3047" y="633602"/>
                  </a:lnTo>
                  <a:lnTo>
                    <a:pt x="3047" y="632840"/>
                  </a:lnTo>
                  <a:lnTo>
                    <a:pt x="3809" y="632840"/>
                  </a:lnTo>
                  <a:lnTo>
                    <a:pt x="3809" y="631444"/>
                  </a:lnTo>
                  <a:lnTo>
                    <a:pt x="4444" y="631444"/>
                  </a:lnTo>
                  <a:lnTo>
                    <a:pt x="4444" y="630682"/>
                  </a:lnTo>
                  <a:lnTo>
                    <a:pt x="5206" y="630682"/>
                  </a:lnTo>
                  <a:lnTo>
                    <a:pt x="5206" y="629919"/>
                  </a:lnTo>
                  <a:lnTo>
                    <a:pt x="5968" y="629919"/>
                  </a:lnTo>
                  <a:lnTo>
                    <a:pt x="5968" y="629157"/>
                  </a:lnTo>
                  <a:lnTo>
                    <a:pt x="6857" y="629157"/>
                  </a:lnTo>
                  <a:lnTo>
                    <a:pt x="6857" y="628395"/>
                  </a:lnTo>
                  <a:lnTo>
                    <a:pt x="7619" y="628395"/>
                  </a:lnTo>
                  <a:lnTo>
                    <a:pt x="7619" y="627633"/>
                  </a:lnTo>
                  <a:lnTo>
                    <a:pt x="8381" y="627633"/>
                  </a:lnTo>
                  <a:lnTo>
                    <a:pt x="8381" y="626999"/>
                  </a:lnTo>
                  <a:lnTo>
                    <a:pt x="9143" y="626999"/>
                  </a:lnTo>
                  <a:lnTo>
                    <a:pt x="9143" y="626237"/>
                  </a:lnTo>
                  <a:lnTo>
                    <a:pt x="9905" y="626237"/>
                  </a:lnTo>
                  <a:lnTo>
                    <a:pt x="9905" y="625475"/>
                  </a:lnTo>
                  <a:lnTo>
                    <a:pt x="10667" y="625475"/>
                  </a:lnTo>
                  <a:lnTo>
                    <a:pt x="10667" y="624713"/>
                  </a:lnTo>
                  <a:lnTo>
                    <a:pt x="11429" y="624713"/>
                  </a:lnTo>
                  <a:lnTo>
                    <a:pt x="11429" y="623951"/>
                  </a:lnTo>
                  <a:lnTo>
                    <a:pt x="12826" y="623951"/>
                  </a:lnTo>
                  <a:lnTo>
                    <a:pt x="12826" y="623188"/>
                  </a:lnTo>
                  <a:lnTo>
                    <a:pt x="14350" y="623188"/>
                  </a:lnTo>
                  <a:lnTo>
                    <a:pt x="14350" y="622426"/>
                  </a:lnTo>
                  <a:lnTo>
                    <a:pt x="15875" y="622426"/>
                  </a:lnTo>
                  <a:lnTo>
                    <a:pt x="15875" y="621792"/>
                  </a:lnTo>
                  <a:lnTo>
                    <a:pt x="17271" y="621792"/>
                  </a:lnTo>
                  <a:lnTo>
                    <a:pt x="17271" y="621030"/>
                  </a:lnTo>
                  <a:lnTo>
                    <a:pt x="20446" y="621030"/>
                  </a:lnTo>
                  <a:lnTo>
                    <a:pt x="20446" y="620268"/>
                  </a:lnTo>
                  <a:lnTo>
                    <a:pt x="40004" y="620268"/>
                  </a:lnTo>
                  <a:lnTo>
                    <a:pt x="40004" y="621030"/>
                  </a:lnTo>
                  <a:lnTo>
                    <a:pt x="66420" y="621030"/>
                  </a:lnTo>
                  <a:lnTo>
                    <a:pt x="66420" y="621792"/>
                  </a:lnTo>
                  <a:lnTo>
                    <a:pt x="88391" y="621792"/>
                  </a:lnTo>
                  <a:lnTo>
                    <a:pt x="88391" y="621030"/>
                  </a:lnTo>
                  <a:lnTo>
                    <a:pt x="122427" y="621030"/>
                  </a:lnTo>
                  <a:lnTo>
                    <a:pt x="122427" y="620268"/>
                  </a:lnTo>
                  <a:lnTo>
                    <a:pt x="146430" y="620268"/>
                  </a:lnTo>
                  <a:lnTo>
                    <a:pt x="146430" y="619506"/>
                  </a:lnTo>
                  <a:lnTo>
                    <a:pt x="169925" y="619506"/>
                  </a:lnTo>
                  <a:lnTo>
                    <a:pt x="169925" y="618744"/>
                  </a:lnTo>
                  <a:lnTo>
                    <a:pt x="193293" y="618744"/>
                  </a:lnTo>
                  <a:lnTo>
                    <a:pt x="193293" y="617982"/>
                  </a:lnTo>
                  <a:lnTo>
                    <a:pt x="224409" y="617982"/>
                  </a:lnTo>
                  <a:lnTo>
                    <a:pt x="224409" y="617219"/>
                  </a:lnTo>
                  <a:lnTo>
                    <a:pt x="232537" y="617219"/>
                  </a:lnTo>
                  <a:lnTo>
                    <a:pt x="232537" y="617982"/>
                  </a:lnTo>
                  <a:lnTo>
                    <a:pt x="237997" y="617982"/>
                  </a:lnTo>
                  <a:lnTo>
                    <a:pt x="237997" y="618744"/>
                  </a:lnTo>
                  <a:lnTo>
                    <a:pt x="239521" y="618744"/>
                  </a:lnTo>
                  <a:lnTo>
                    <a:pt x="239521" y="619506"/>
                  </a:lnTo>
                  <a:lnTo>
                    <a:pt x="240918" y="619506"/>
                  </a:lnTo>
                  <a:lnTo>
                    <a:pt x="240918" y="620268"/>
                  </a:lnTo>
                  <a:lnTo>
                    <a:pt x="242442" y="620268"/>
                  </a:lnTo>
                  <a:lnTo>
                    <a:pt x="242442" y="621030"/>
                  </a:lnTo>
                  <a:lnTo>
                    <a:pt x="243966" y="621030"/>
                  </a:lnTo>
                  <a:lnTo>
                    <a:pt x="243966" y="621792"/>
                  </a:lnTo>
                  <a:lnTo>
                    <a:pt x="244728" y="621792"/>
                  </a:lnTo>
                  <a:lnTo>
                    <a:pt x="244728" y="622426"/>
                  </a:lnTo>
                  <a:lnTo>
                    <a:pt x="246125" y="622426"/>
                  </a:lnTo>
                  <a:lnTo>
                    <a:pt x="246125" y="623188"/>
                  </a:lnTo>
                  <a:lnTo>
                    <a:pt x="246887" y="623188"/>
                  </a:lnTo>
                  <a:lnTo>
                    <a:pt x="246887" y="623951"/>
                  </a:lnTo>
                  <a:lnTo>
                    <a:pt x="247649" y="623951"/>
                  </a:lnTo>
                  <a:lnTo>
                    <a:pt x="247649" y="624713"/>
                  </a:lnTo>
                  <a:lnTo>
                    <a:pt x="248412" y="624713"/>
                  </a:lnTo>
                  <a:lnTo>
                    <a:pt x="248412" y="625475"/>
                  </a:lnTo>
                  <a:lnTo>
                    <a:pt x="249173" y="625475"/>
                  </a:lnTo>
                  <a:lnTo>
                    <a:pt x="249173" y="626237"/>
                  </a:lnTo>
                  <a:lnTo>
                    <a:pt x="250062" y="626237"/>
                  </a:lnTo>
                  <a:lnTo>
                    <a:pt x="250062" y="626999"/>
                  </a:lnTo>
                  <a:lnTo>
                    <a:pt x="250824" y="626999"/>
                  </a:lnTo>
                  <a:lnTo>
                    <a:pt x="250824" y="628395"/>
                  </a:lnTo>
                  <a:lnTo>
                    <a:pt x="251587" y="628395"/>
                  </a:lnTo>
                  <a:lnTo>
                    <a:pt x="251587" y="629157"/>
                  </a:lnTo>
                  <a:lnTo>
                    <a:pt x="252348" y="629157"/>
                  </a:lnTo>
                  <a:lnTo>
                    <a:pt x="252348" y="630682"/>
                  </a:lnTo>
                  <a:lnTo>
                    <a:pt x="252984" y="630682"/>
                  </a:lnTo>
                  <a:lnTo>
                    <a:pt x="252984" y="631444"/>
                  </a:lnTo>
                  <a:lnTo>
                    <a:pt x="253745" y="631444"/>
                  </a:lnTo>
                  <a:lnTo>
                    <a:pt x="253745" y="632840"/>
                  </a:lnTo>
                  <a:lnTo>
                    <a:pt x="254508" y="632840"/>
                  </a:lnTo>
                  <a:lnTo>
                    <a:pt x="254508" y="635126"/>
                  </a:lnTo>
                  <a:lnTo>
                    <a:pt x="255269" y="635126"/>
                  </a:lnTo>
                  <a:lnTo>
                    <a:pt x="255269" y="638048"/>
                  </a:lnTo>
                  <a:lnTo>
                    <a:pt x="256032" y="638048"/>
                  </a:lnTo>
                  <a:close/>
                </a:path>
                <a:path w="257809" h="1475104">
                  <a:moveTo>
                    <a:pt x="257556" y="1329817"/>
                  </a:moveTo>
                  <a:lnTo>
                    <a:pt x="257556" y="1390142"/>
                  </a:lnTo>
                  <a:lnTo>
                    <a:pt x="256793" y="1390142"/>
                  </a:lnTo>
                  <a:lnTo>
                    <a:pt x="256793" y="1421383"/>
                  </a:lnTo>
                  <a:lnTo>
                    <a:pt x="256032" y="1421383"/>
                  </a:lnTo>
                  <a:lnTo>
                    <a:pt x="256032" y="1437005"/>
                  </a:lnTo>
                  <a:lnTo>
                    <a:pt x="255269" y="1437005"/>
                  </a:lnTo>
                  <a:lnTo>
                    <a:pt x="255269" y="1445260"/>
                  </a:lnTo>
                  <a:lnTo>
                    <a:pt x="254508" y="1445260"/>
                  </a:lnTo>
                  <a:lnTo>
                    <a:pt x="254508" y="1448181"/>
                  </a:lnTo>
                  <a:lnTo>
                    <a:pt x="253745" y="1448181"/>
                  </a:lnTo>
                  <a:lnTo>
                    <a:pt x="253745" y="1449705"/>
                  </a:lnTo>
                  <a:lnTo>
                    <a:pt x="252984" y="1449705"/>
                  </a:lnTo>
                  <a:lnTo>
                    <a:pt x="252984" y="1451102"/>
                  </a:lnTo>
                  <a:lnTo>
                    <a:pt x="252348" y="1451102"/>
                  </a:lnTo>
                  <a:lnTo>
                    <a:pt x="252348" y="1452626"/>
                  </a:lnTo>
                  <a:lnTo>
                    <a:pt x="251587" y="1452626"/>
                  </a:lnTo>
                  <a:lnTo>
                    <a:pt x="251587" y="1454150"/>
                  </a:lnTo>
                  <a:lnTo>
                    <a:pt x="250824" y="1454150"/>
                  </a:lnTo>
                  <a:lnTo>
                    <a:pt x="250824" y="1454912"/>
                  </a:lnTo>
                  <a:lnTo>
                    <a:pt x="250062" y="1454912"/>
                  </a:lnTo>
                  <a:lnTo>
                    <a:pt x="250062" y="1455674"/>
                  </a:lnTo>
                  <a:lnTo>
                    <a:pt x="249300" y="1455674"/>
                  </a:lnTo>
                  <a:lnTo>
                    <a:pt x="249300" y="1456309"/>
                  </a:lnTo>
                  <a:lnTo>
                    <a:pt x="248538" y="1456309"/>
                  </a:lnTo>
                  <a:lnTo>
                    <a:pt x="248538" y="1457071"/>
                  </a:lnTo>
                  <a:lnTo>
                    <a:pt x="247776" y="1457071"/>
                  </a:lnTo>
                  <a:lnTo>
                    <a:pt x="247776" y="1457833"/>
                  </a:lnTo>
                  <a:lnTo>
                    <a:pt x="247141" y="1457833"/>
                  </a:lnTo>
                  <a:lnTo>
                    <a:pt x="247141" y="1458595"/>
                  </a:lnTo>
                  <a:lnTo>
                    <a:pt x="246380" y="1458595"/>
                  </a:lnTo>
                  <a:lnTo>
                    <a:pt x="246380" y="1459357"/>
                  </a:lnTo>
                  <a:lnTo>
                    <a:pt x="245617" y="1459357"/>
                  </a:lnTo>
                  <a:lnTo>
                    <a:pt x="245617" y="1460119"/>
                  </a:lnTo>
                  <a:lnTo>
                    <a:pt x="244856" y="1460119"/>
                  </a:lnTo>
                  <a:lnTo>
                    <a:pt x="244856" y="1460881"/>
                  </a:lnTo>
                  <a:lnTo>
                    <a:pt x="244093" y="1460881"/>
                  </a:lnTo>
                  <a:lnTo>
                    <a:pt x="244093" y="1461516"/>
                  </a:lnTo>
                  <a:lnTo>
                    <a:pt x="242569" y="1461516"/>
                  </a:lnTo>
                  <a:lnTo>
                    <a:pt x="242569" y="1462278"/>
                  </a:lnTo>
                  <a:lnTo>
                    <a:pt x="241935" y="1462278"/>
                  </a:lnTo>
                  <a:lnTo>
                    <a:pt x="241935" y="1463040"/>
                  </a:lnTo>
                  <a:lnTo>
                    <a:pt x="240411" y="1463040"/>
                  </a:lnTo>
                  <a:lnTo>
                    <a:pt x="240411" y="1463802"/>
                  </a:lnTo>
                  <a:lnTo>
                    <a:pt x="238124" y="1463802"/>
                  </a:lnTo>
                  <a:lnTo>
                    <a:pt x="238124" y="1464564"/>
                  </a:lnTo>
                  <a:lnTo>
                    <a:pt x="235965" y="1464564"/>
                  </a:lnTo>
                  <a:lnTo>
                    <a:pt x="235965" y="1465326"/>
                  </a:lnTo>
                  <a:lnTo>
                    <a:pt x="220980" y="1465326"/>
                  </a:lnTo>
                  <a:lnTo>
                    <a:pt x="220980" y="1464564"/>
                  </a:lnTo>
                  <a:lnTo>
                    <a:pt x="218820" y="1464564"/>
                  </a:lnTo>
                  <a:lnTo>
                    <a:pt x="218820" y="1463802"/>
                  </a:lnTo>
                  <a:lnTo>
                    <a:pt x="216535" y="1463802"/>
                  </a:lnTo>
                  <a:lnTo>
                    <a:pt x="216535" y="1463040"/>
                  </a:lnTo>
                  <a:lnTo>
                    <a:pt x="215137" y="1463040"/>
                  </a:lnTo>
                  <a:lnTo>
                    <a:pt x="215137" y="1462278"/>
                  </a:lnTo>
                  <a:lnTo>
                    <a:pt x="214375" y="1462278"/>
                  </a:lnTo>
                  <a:lnTo>
                    <a:pt x="214375" y="1461516"/>
                  </a:lnTo>
                  <a:lnTo>
                    <a:pt x="212851" y="1461516"/>
                  </a:lnTo>
                  <a:lnTo>
                    <a:pt x="212851" y="1460881"/>
                  </a:lnTo>
                  <a:lnTo>
                    <a:pt x="212089" y="1460881"/>
                  </a:lnTo>
                  <a:lnTo>
                    <a:pt x="212089" y="1460119"/>
                  </a:lnTo>
                  <a:lnTo>
                    <a:pt x="211327" y="1460119"/>
                  </a:lnTo>
                  <a:lnTo>
                    <a:pt x="211327" y="1459357"/>
                  </a:lnTo>
                  <a:lnTo>
                    <a:pt x="210565" y="1459357"/>
                  </a:lnTo>
                  <a:lnTo>
                    <a:pt x="210565" y="1458595"/>
                  </a:lnTo>
                  <a:lnTo>
                    <a:pt x="209931" y="1458595"/>
                  </a:lnTo>
                  <a:lnTo>
                    <a:pt x="209931" y="1457833"/>
                  </a:lnTo>
                  <a:lnTo>
                    <a:pt x="209168" y="1457833"/>
                  </a:lnTo>
                  <a:lnTo>
                    <a:pt x="209168" y="1457071"/>
                  </a:lnTo>
                  <a:lnTo>
                    <a:pt x="208407" y="1457071"/>
                  </a:lnTo>
                  <a:lnTo>
                    <a:pt x="208407" y="1456309"/>
                  </a:lnTo>
                  <a:lnTo>
                    <a:pt x="207644" y="1456309"/>
                  </a:lnTo>
                  <a:lnTo>
                    <a:pt x="207644" y="1455674"/>
                  </a:lnTo>
                  <a:lnTo>
                    <a:pt x="206883" y="1455674"/>
                  </a:lnTo>
                  <a:lnTo>
                    <a:pt x="206883" y="1454912"/>
                  </a:lnTo>
                  <a:lnTo>
                    <a:pt x="206120" y="1454912"/>
                  </a:lnTo>
                  <a:lnTo>
                    <a:pt x="206120" y="1453388"/>
                  </a:lnTo>
                  <a:lnTo>
                    <a:pt x="205359" y="1453388"/>
                  </a:lnTo>
                  <a:lnTo>
                    <a:pt x="205359" y="1452626"/>
                  </a:lnTo>
                  <a:lnTo>
                    <a:pt x="204723" y="1452626"/>
                  </a:lnTo>
                  <a:lnTo>
                    <a:pt x="204723" y="1451102"/>
                  </a:lnTo>
                  <a:lnTo>
                    <a:pt x="203962" y="1451102"/>
                  </a:lnTo>
                  <a:lnTo>
                    <a:pt x="203962" y="1449705"/>
                  </a:lnTo>
                  <a:lnTo>
                    <a:pt x="203199" y="1449705"/>
                  </a:lnTo>
                  <a:lnTo>
                    <a:pt x="203199" y="1447419"/>
                  </a:lnTo>
                  <a:lnTo>
                    <a:pt x="202437" y="1447419"/>
                  </a:lnTo>
                  <a:lnTo>
                    <a:pt x="202437" y="1444498"/>
                  </a:lnTo>
                  <a:lnTo>
                    <a:pt x="201675" y="1444498"/>
                  </a:lnTo>
                  <a:lnTo>
                    <a:pt x="201675" y="1432560"/>
                  </a:lnTo>
                  <a:lnTo>
                    <a:pt x="202437" y="1432560"/>
                  </a:lnTo>
                  <a:lnTo>
                    <a:pt x="202437" y="1421383"/>
                  </a:lnTo>
                  <a:lnTo>
                    <a:pt x="203199" y="1421383"/>
                  </a:lnTo>
                  <a:lnTo>
                    <a:pt x="203199" y="1399794"/>
                  </a:lnTo>
                  <a:lnTo>
                    <a:pt x="203962" y="1399794"/>
                  </a:lnTo>
                  <a:lnTo>
                    <a:pt x="203962" y="1358138"/>
                  </a:lnTo>
                  <a:lnTo>
                    <a:pt x="204723" y="1358138"/>
                  </a:lnTo>
                  <a:lnTo>
                    <a:pt x="204723" y="1350645"/>
                  </a:lnTo>
                  <a:lnTo>
                    <a:pt x="203962" y="1350645"/>
                  </a:lnTo>
                  <a:lnTo>
                    <a:pt x="203962" y="1327658"/>
                  </a:lnTo>
                  <a:lnTo>
                    <a:pt x="203199" y="1327658"/>
                  </a:lnTo>
                  <a:lnTo>
                    <a:pt x="203199" y="1325371"/>
                  </a:lnTo>
                  <a:lnTo>
                    <a:pt x="201675" y="1325371"/>
                  </a:lnTo>
                  <a:lnTo>
                    <a:pt x="201675" y="1324610"/>
                  </a:lnTo>
                  <a:lnTo>
                    <a:pt x="157099" y="1324610"/>
                  </a:lnTo>
                  <a:lnTo>
                    <a:pt x="157099" y="1403477"/>
                  </a:lnTo>
                  <a:lnTo>
                    <a:pt x="156337" y="1403477"/>
                  </a:lnTo>
                  <a:lnTo>
                    <a:pt x="156337" y="1405763"/>
                  </a:lnTo>
                  <a:lnTo>
                    <a:pt x="155575" y="1405763"/>
                  </a:lnTo>
                  <a:lnTo>
                    <a:pt x="155575" y="1407287"/>
                  </a:lnTo>
                  <a:lnTo>
                    <a:pt x="154812" y="1407287"/>
                  </a:lnTo>
                  <a:lnTo>
                    <a:pt x="154812" y="1408683"/>
                  </a:lnTo>
                  <a:lnTo>
                    <a:pt x="154050" y="1408683"/>
                  </a:lnTo>
                  <a:lnTo>
                    <a:pt x="154050" y="1410208"/>
                  </a:lnTo>
                  <a:lnTo>
                    <a:pt x="153288" y="1410208"/>
                  </a:lnTo>
                  <a:lnTo>
                    <a:pt x="153288" y="1411732"/>
                  </a:lnTo>
                  <a:lnTo>
                    <a:pt x="152526" y="1411732"/>
                  </a:lnTo>
                  <a:lnTo>
                    <a:pt x="152526" y="1412494"/>
                  </a:lnTo>
                  <a:lnTo>
                    <a:pt x="151891" y="1412494"/>
                  </a:lnTo>
                  <a:lnTo>
                    <a:pt x="151891" y="1413256"/>
                  </a:lnTo>
                  <a:lnTo>
                    <a:pt x="151129" y="1413256"/>
                  </a:lnTo>
                  <a:lnTo>
                    <a:pt x="151129" y="1413890"/>
                  </a:lnTo>
                  <a:lnTo>
                    <a:pt x="150367" y="1413890"/>
                  </a:lnTo>
                  <a:lnTo>
                    <a:pt x="150367" y="1414652"/>
                  </a:lnTo>
                  <a:lnTo>
                    <a:pt x="149605" y="1414652"/>
                  </a:lnTo>
                  <a:lnTo>
                    <a:pt x="149605" y="1415414"/>
                  </a:lnTo>
                  <a:lnTo>
                    <a:pt x="148843" y="1415414"/>
                  </a:lnTo>
                  <a:lnTo>
                    <a:pt x="148843" y="1416177"/>
                  </a:lnTo>
                  <a:lnTo>
                    <a:pt x="148081" y="1416177"/>
                  </a:lnTo>
                  <a:lnTo>
                    <a:pt x="148081" y="1416939"/>
                  </a:lnTo>
                  <a:lnTo>
                    <a:pt x="147319" y="1416939"/>
                  </a:lnTo>
                  <a:lnTo>
                    <a:pt x="147319" y="1417701"/>
                  </a:lnTo>
                  <a:lnTo>
                    <a:pt x="146684" y="1417701"/>
                  </a:lnTo>
                  <a:lnTo>
                    <a:pt x="146684" y="1418463"/>
                  </a:lnTo>
                  <a:lnTo>
                    <a:pt x="145161" y="1418463"/>
                  </a:lnTo>
                  <a:lnTo>
                    <a:pt x="145161" y="1419225"/>
                  </a:lnTo>
                  <a:lnTo>
                    <a:pt x="143637" y="1419225"/>
                  </a:lnTo>
                  <a:lnTo>
                    <a:pt x="143637" y="1419860"/>
                  </a:lnTo>
                  <a:lnTo>
                    <a:pt x="142112" y="1419860"/>
                  </a:lnTo>
                  <a:lnTo>
                    <a:pt x="142112" y="1420621"/>
                  </a:lnTo>
                  <a:lnTo>
                    <a:pt x="140715" y="1420621"/>
                  </a:lnTo>
                  <a:lnTo>
                    <a:pt x="140715" y="1421383"/>
                  </a:lnTo>
                  <a:lnTo>
                    <a:pt x="138429" y="1421383"/>
                  </a:lnTo>
                  <a:lnTo>
                    <a:pt x="138429" y="1422145"/>
                  </a:lnTo>
                  <a:lnTo>
                    <a:pt x="122808" y="1422145"/>
                  </a:lnTo>
                  <a:lnTo>
                    <a:pt x="122808" y="1421383"/>
                  </a:lnTo>
                  <a:lnTo>
                    <a:pt x="120522" y="1421383"/>
                  </a:lnTo>
                  <a:lnTo>
                    <a:pt x="120522" y="1420621"/>
                  </a:lnTo>
                  <a:lnTo>
                    <a:pt x="119125" y="1420621"/>
                  </a:lnTo>
                  <a:lnTo>
                    <a:pt x="119125" y="1419860"/>
                  </a:lnTo>
                  <a:lnTo>
                    <a:pt x="117601" y="1419860"/>
                  </a:lnTo>
                  <a:lnTo>
                    <a:pt x="117601" y="1419225"/>
                  </a:lnTo>
                  <a:lnTo>
                    <a:pt x="116077" y="1419225"/>
                  </a:lnTo>
                  <a:lnTo>
                    <a:pt x="116077" y="1418463"/>
                  </a:lnTo>
                  <a:lnTo>
                    <a:pt x="115315" y="1418463"/>
                  </a:lnTo>
                  <a:lnTo>
                    <a:pt x="115315" y="1417701"/>
                  </a:lnTo>
                  <a:lnTo>
                    <a:pt x="114680" y="1417701"/>
                  </a:lnTo>
                  <a:lnTo>
                    <a:pt x="114680" y="1416939"/>
                  </a:lnTo>
                  <a:lnTo>
                    <a:pt x="113156" y="1416939"/>
                  </a:lnTo>
                  <a:lnTo>
                    <a:pt x="113156" y="1416177"/>
                  </a:lnTo>
                  <a:lnTo>
                    <a:pt x="112394" y="1416177"/>
                  </a:lnTo>
                  <a:lnTo>
                    <a:pt x="112394" y="1415414"/>
                  </a:lnTo>
                  <a:lnTo>
                    <a:pt x="111632" y="1415414"/>
                  </a:lnTo>
                  <a:lnTo>
                    <a:pt x="111632" y="1414652"/>
                  </a:lnTo>
                  <a:lnTo>
                    <a:pt x="110870" y="1414652"/>
                  </a:lnTo>
                  <a:lnTo>
                    <a:pt x="110870" y="1413890"/>
                  </a:lnTo>
                  <a:lnTo>
                    <a:pt x="110108" y="1413890"/>
                  </a:lnTo>
                  <a:lnTo>
                    <a:pt x="110108" y="1413256"/>
                  </a:lnTo>
                  <a:lnTo>
                    <a:pt x="109474" y="1413256"/>
                  </a:lnTo>
                  <a:lnTo>
                    <a:pt x="109474" y="1411732"/>
                  </a:lnTo>
                  <a:lnTo>
                    <a:pt x="108712" y="1411732"/>
                  </a:lnTo>
                  <a:lnTo>
                    <a:pt x="108712" y="1410970"/>
                  </a:lnTo>
                  <a:lnTo>
                    <a:pt x="107950" y="1410970"/>
                  </a:lnTo>
                  <a:lnTo>
                    <a:pt x="107950" y="1410208"/>
                  </a:lnTo>
                  <a:lnTo>
                    <a:pt x="107187" y="1410208"/>
                  </a:lnTo>
                  <a:lnTo>
                    <a:pt x="107187" y="1408683"/>
                  </a:lnTo>
                  <a:lnTo>
                    <a:pt x="106425" y="1408683"/>
                  </a:lnTo>
                  <a:lnTo>
                    <a:pt x="106425" y="1407287"/>
                  </a:lnTo>
                  <a:lnTo>
                    <a:pt x="105663" y="1407287"/>
                  </a:lnTo>
                  <a:lnTo>
                    <a:pt x="105663" y="1405763"/>
                  </a:lnTo>
                  <a:lnTo>
                    <a:pt x="104901" y="1405763"/>
                  </a:lnTo>
                  <a:lnTo>
                    <a:pt x="104901" y="1402842"/>
                  </a:lnTo>
                  <a:lnTo>
                    <a:pt x="104266" y="1402842"/>
                  </a:lnTo>
                  <a:lnTo>
                    <a:pt x="104266" y="1362583"/>
                  </a:lnTo>
                  <a:lnTo>
                    <a:pt x="103504" y="1362583"/>
                  </a:lnTo>
                  <a:lnTo>
                    <a:pt x="103504" y="1324610"/>
                  </a:lnTo>
                  <a:lnTo>
                    <a:pt x="93852" y="1324610"/>
                  </a:lnTo>
                  <a:lnTo>
                    <a:pt x="93852" y="1325371"/>
                  </a:lnTo>
                  <a:lnTo>
                    <a:pt x="74421" y="1325371"/>
                  </a:lnTo>
                  <a:lnTo>
                    <a:pt x="74421" y="1326133"/>
                  </a:lnTo>
                  <a:lnTo>
                    <a:pt x="61849" y="1326133"/>
                  </a:lnTo>
                  <a:lnTo>
                    <a:pt x="61849" y="1326895"/>
                  </a:lnTo>
                  <a:lnTo>
                    <a:pt x="52831" y="1326895"/>
                  </a:lnTo>
                  <a:lnTo>
                    <a:pt x="52831" y="1370076"/>
                  </a:lnTo>
                  <a:lnTo>
                    <a:pt x="53593" y="1370076"/>
                  </a:lnTo>
                  <a:lnTo>
                    <a:pt x="53593" y="1387220"/>
                  </a:lnTo>
                  <a:lnTo>
                    <a:pt x="54355" y="1387220"/>
                  </a:lnTo>
                  <a:lnTo>
                    <a:pt x="54355" y="1404239"/>
                  </a:lnTo>
                  <a:lnTo>
                    <a:pt x="55117" y="1404239"/>
                  </a:lnTo>
                  <a:lnTo>
                    <a:pt x="55117" y="1421383"/>
                  </a:lnTo>
                  <a:lnTo>
                    <a:pt x="55879" y="1421383"/>
                  </a:lnTo>
                  <a:lnTo>
                    <a:pt x="55879" y="1437767"/>
                  </a:lnTo>
                  <a:lnTo>
                    <a:pt x="56641" y="1437767"/>
                  </a:lnTo>
                  <a:lnTo>
                    <a:pt x="56641" y="1454912"/>
                  </a:lnTo>
                  <a:lnTo>
                    <a:pt x="55879" y="1454912"/>
                  </a:lnTo>
                  <a:lnTo>
                    <a:pt x="55879" y="1457833"/>
                  </a:lnTo>
                  <a:lnTo>
                    <a:pt x="55117" y="1457833"/>
                  </a:lnTo>
                  <a:lnTo>
                    <a:pt x="55117" y="1459357"/>
                  </a:lnTo>
                  <a:lnTo>
                    <a:pt x="54355" y="1459357"/>
                  </a:lnTo>
                  <a:lnTo>
                    <a:pt x="54355" y="1460881"/>
                  </a:lnTo>
                  <a:lnTo>
                    <a:pt x="53593" y="1460881"/>
                  </a:lnTo>
                  <a:lnTo>
                    <a:pt x="53593" y="1462278"/>
                  </a:lnTo>
                  <a:lnTo>
                    <a:pt x="52831" y="1462278"/>
                  </a:lnTo>
                  <a:lnTo>
                    <a:pt x="52831" y="1463040"/>
                  </a:lnTo>
                  <a:lnTo>
                    <a:pt x="52069" y="1463040"/>
                  </a:lnTo>
                  <a:lnTo>
                    <a:pt x="52069" y="1463802"/>
                  </a:lnTo>
                  <a:lnTo>
                    <a:pt x="51434" y="1463802"/>
                  </a:lnTo>
                  <a:lnTo>
                    <a:pt x="51434" y="1465326"/>
                  </a:lnTo>
                  <a:lnTo>
                    <a:pt x="50672" y="1465326"/>
                  </a:lnTo>
                  <a:lnTo>
                    <a:pt x="50672" y="1466088"/>
                  </a:lnTo>
                  <a:lnTo>
                    <a:pt x="49911" y="1466088"/>
                  </a:lnTo>
                  <a:lnTo>
                    <a:pt x="49911" y="1466850"/>
                  </a:lnTo>
                  <a:lnTo>
                    <a:pt x="49149" y="1466850"/>
                  </a:lnTo>
                  <a:lnTo>
                    <a:pt x="49149" y="1467485"/>
                  </a:lnTo>
                  <a:lnTo>
                    <a:pt x="48387" y="1467485"/>
                  </a:lnTo>
                  <a:lnTo>
                    <a:pt x="48387" y="1468247"/>
                  </a:lnTo>
                  <a:lnTo>
                    <a:pt x="47625" y="1468247"/>
                  </a:lnTo>
                  <a:lnTo>
                    <a:pt x="47625" y="1469009"/>
                  </a:lnTo>
                  <a:lnTo>
                    <a:pt x="46862" y="1469009"/>
                  </a:lnTo>
                  <a:lnTo>
                    <a:pt x="46862" y="1469771"/>
                  </a:lnTo>
                  <a:lnTo>
                    <a:pt x="45465" y="1469771"/>
                  </a:lnTo>
                  <a:lnTo>
                    <a:pt x="45465" y="1470533"/>
                  </a:lnTo>
                  <a:lnTo>
                    <a:pt x="44703" y="1470533"/>
                  </a:lnTo>
                  <a:lnTo>
                    <a:pt x="44703" y="1471295"/>
                  </a:lnTo>
                  <a:lnTo>
                    <a:pt x="43179" y="1471295"/>
                  </a:lnTo>
                  <a:lnTo>
                    <a:pt x="43179" y="1472057"/>
                  </a:lnTo>
                  <a:lnTo>
                    <a:pt x="41655" y="1472057"/>
                  </a:lnTo>
                  <a:lnTo>
                    <a:pt x="41655" y="1472692"/>
                  </a:lnTo>
                  <a:lnTo>
                    <a:pt x="40258" y="1472692"/>
                  </a:lnTo>
                  <a:lnTo>
                    <a:pt x="40258" y="1473454"/>
                  </a:lnTo>
                  <a:lnTo>
                    <a:pt x="37972" y="1473454"/>
                  </a:lnTo>
                  <a:lnTo>
                    <a:pt x="37972" y="1474216"/>
                  </a:lnTo>
                  <a:lnTo>
                    <a:pt x="33527" y="1474216"/>
                  </a:lnTo>
                  <a:lnTo>
                    <a:pt x="33527" y="1474978"/>
                  </a:lnTo>
                  <a:lnTo>
                    <a:pt x="26796" y="1474978"/>
                  </a:lnTo>
                  <a:lnTo>
                    <a:pt x="26796" y="1474216"/>
                  </a:lnTo>
                  <a:lnTo>
                    <a:pt x="21589" y="1474216"/>
                  </a:lnTo>
                  <a:lnTo>
                    <a:pt x="21589" y="1473454"/>
                  </a:lnTo>
                  <a:lnTo>
                    <a:pt x="19430" y="1473454"/>
                  </a:lnTo>
                  <a:lnTo>
                    <a:pt x="19430" y="1472692"/>
                  </a:lnTo>
                  <a:lnTo>
                    <a:pt x="17906" y="1472692"/>
                  </a:lnTo>
                  <a:lnTo>
                    <a:pt x="17906" y="1472057"/>
                  </a:lnTo>
                  <a:lnTo>
                    <a:pt x="16382" y="1472057"/>
                  </a:lnTo>
                  <a:lnTo>
                    <a:pt x="16382" y="1471295"/>
                  </a:lnTo>
                  <a:lnTo>
                    <a:pt x="14858" y="1471295"/>
                  </a:lnTo>
                  <a:lnTo>
                    <a:pt x="14858" y="1470533"/>
                  </a:lnTo>
                  <a:lnTo>
                    <a:pt x="14224" y="1470533"/>
                  </a:lnTo>
                  <a:lnTo>
                    <a:pt x="14224" y="1469771"/>
                  </a:lnTo>
                  <a:lnTo>
                    <a:pt x="13462" y="1469771"/>
                  </a:lnTo>
                  <a:lnTo>
                    <a:pt x="13462" y="1469009"/>
                  </a:lnTo>
                  <a:lnTo>
                    <a:pt x="12700" y="1469009"/>
                  </a:lnTo>
                  <a:lnTo>
                    <a:pt x="12700" y="1468247"/>
                  </a:lnTo>
                  <a:lnTo>
                    <a:pt x="11937" y="1468247"/>
                  </a:lnTo>
                  <a:lnTo>
                    <a:pt x="11937" y="1467485"/>
                  </a:lnTo>
                  <a:lnTo>
                    <a:pt x="11175" y="1467485"/>
                  </a:lnTo>
                  <a:lnTo>
                    <a:pt x="11175" y="1466850"/>
                  </a:lnTo>
                  <a:lnTo>
                    <a:pt x="10413" y="1466850"/>
                  </a:lnTo>
                  <a:lnTo>
                    <a:pt x="10413" y="1466088"/>
                  </a:lnTo>
                  <a:lnTo>
                    <a:pt x="9651" y="1466088"/>
                  </a:lnTo>
                  <a:lnTo>
                    <a:pt x="9651" y="1465326"/>
                  </a:lnTo>
                  <a:lnTo>
                    <a:pt x="9016" y="1465326"/>
                  </a:lnTo>
                  <a:lnTo>
                    <a:pt x="9016" y="1464564"/>
                  </a:lnTo>
                  <a:lnTo>
                    <a:pt x="8254" y="1464564"/>
                  </a:lnTo>
                  <a:lnTo>
                    <a:pt x="8254" y="1463802"/>
                  </a:lnTo>
                  <a:lnTo>
                    <a:pt x="7492" y="1463802"/>
                  </a:lnTo>
                  <a:lnTo>
                    <a:pt x="7492" y="1462278"/>
                  </a:lnTo>
                  <a:lnTo>
                    <a:pt x="6730" y="1462278"/>
                  </a:lnTo>
                  <a:lnTo>
                    <a:pt x="6730" y="1461516"/>
                  </a:lnTo>
                  <a:lnTo>
                    <a:pt x="5968" y="1461516"/>
                  </a:lnTo>
                  <a:lnTo>
                    <a:pt x="5968" y="1460119"/>
                  </a:lnTo>
                  <a:lnTo>
                    <a:pt x="5206" y="1460119"/>
                  </a:lnTo>
                  <a:lnTo>
                    <a:pt x="5206" y="1458595"/>
                  </a:lnTo>
                  <a:lnTo>
                    <a:pt x="4444" y="1458595"/>
                  </a:lnTo>
                  <a:lnTo>
                    <a:pt x="4444" y="1456309"/>
                  </a:lnTo>
                  <a:lnTo>
                    <a:pt x="3809" y="1456309"/>
                  </a:lnTo>
                  <a:lnTo>
                    <a:pt x="3809" y="1451864"/>
                  </a:lnTo>
                  <a:lnTo>
                    <a:pt x="3047" y="1451864"/>
                  </a:lnTo>
                  <a:lnTo>
                    <a:pt x="3047" y="1435481"/>
                  </a:lnTo>
                  <a:lnTo>
                    <a:pt x="2286" y="1435481"/>
                  </a:lnTo>
                  <a:lnTo>
                    <a:pt x="2286" y="1418463"/>
                  </a:lnTo>
                  <a:lnTo>
                    <a:pt x="1524" y="1418463"/>
                  </a:lnTo>
                  <a:lnTo>
                    <a:pt x="1524" y="1401318"/>
                  </a:lnTo>
                  <a:lnTo>
                    <a:pt x="762" y="1401318"/>
                  </a:lnTo>
                  <a:lnTo>
                    <a:pt x="762" y="1384935"/>
                  </a:lnTo>
                  <a:lnTo>
                    <a:pt x="0" y="1384935"/>
                  </a:lnTo>
                  <a:lnTo>
                    <a:pt x="0" y="1318006"/>
                  </a:lnTo>
                  <a:lnTo>
                    <a:pt x="762" y="1318006"/>
                  </a:lnTo>
                  <a:lnTo>
                    <a:pt x="762" y="1309751"/>
                  </a:lnTo>
                  <a:lnTo>
                    <a:pt x="1524" y="1309751"/>
                  </a:lnTo>
                  <a:lnTo>
                    <a:pt x="1524" y="1304544"/>
                  </a:lnTo>
                  <a:lnTo>
                    <a:pt x="2286" y="1304544"/>
                  </a:lnTo>
                  <a:lnTo>
                    <a:pt x="2286" y="1300861"/>
                  </a:lnTo>
                  <a:lnTo>
                    <a:pt x="3047" y="1300861"/>
                  </a:lnTo>
                  <a:lnTo>
                    <a:pt x="3047" y="1297813"/>
                  </a:lnTo>
                  <a:lnTo>
                    <a:pt x="3809" y="1297813"/>
                  </a:lnTo>
                  <a:lnTo>
                    <a:pt x="3809" y="1296415"/>
                  </a:lnTo>
                  <a:lnTo>
                    <a:pt x="4444" y="1296415"/>
                  </a:lnTo>
                  <a:lnTo>
                    <a:pt x="4444" y="1294130"/>
                  </a:lnTo>
                  <a:lnTo>
                    <a:pt x="5206" y="1294130"/>
                  </a:lnTo>
                  <a:lnTo>
                    <a:pt x="5206" y="1292606"/>
                  </a:lnTo>
                  <a:lnTo>
                    <a:pt x="5968" y="1292606"/>
                  </a:lnTo>
                  <a:lnTo>
                    <a:pt x="5968" y="1291208"/>
                  </a:lnTo>
                  <a:lnTo>
                    <a:pt x="6730" y="1291208"/>
                  </a:lnTo>
                  <a:lnTo>
                    <a:pt x="6730" y="1290446"/>
                  </a:lnTo>
                  <a:lnTo>
                    <a:pt x="7492" y="1290446"/>
                  </a:lnTo>
                  <a:lnTo>
                    <a:pt x="7492" y="1288923"/>
                  </a:lnTo>
                  <a:lnTo>
                    <a:pt x="8254" y="1288923"/>
                  </a:lnTo>
                  <a:lnTo>
                    <a:pt x="8254" y="1288161"/>
                  </a:lnTo>
                  <a:lnTo>
                    <a:pt x="9016" y="1288161"/>
                  </a:lnTo>
                  <a:lnTo>
                    <a:pt x="9016" y="1287399"/>
                  </a:lnTo>
                  <a:lnTo>
                    <a:pt x="9651" y="1287399"/>
                  </a:lnTo>
                  <a:lnTo>
                    <a:pt x="9651" y="1286764"/>
                  </a:lnTo>
                  <a:lnTo>
                    <a:pt x="10413" y="1286764"/>
                  </a:lnTo>
                  <a:lnTo>
                    <a:pt x="10413" y="1286002"/>
                  </a:lnTo>
                  <a:lnTo>
                    <a:pt x="11175" y="1286002"/>
                  </a:lnTo>
                  <a:lnTo>
                    <a:pt x="11175" y="1285239"/>
                  </a:lnTo>
                  <a:lnTo>
                    <a:pt x="11937" y="1285239"/>
                  </a:lnTo>
                  <a:lnTo>
                    <a:pt x="11937" y="1284477"/>
                  </a:lnTo>
                  <a:lnTo>
                    <a:pt x="12700" y="1284477"/>
                  </a:lnTo>
                  <a:lnTo>
                    <a:pt x="12700" y="1283715"/>
                  </a:lnTo>
                  <a:lnTo>
                    <a:pt x="13462" y="1283715"/>
                  </a:lnTo>
                  <a:lnTo>
                    <a:pt x="13462" y="1282954"/>
                  </a:lnTo>
                  <a:lnTo>
                    <a:pt x="14224" y="1282954"/>
                  </a:lnTo>
                  <a:lnTo>
                    <a:pt x="14224" y="1282192"/>
                  </a:lnTo>
                  <a:lnTo>
                    <a:pt x="15620" y="1282192"/>
                  </a:lnTo>
                  <a:lnTo>
                    <a:pt x="15620" y="1281557"/>
                  </a:lnTo>
                  <a:lnTo>
                    <a:pt x="16382" y="1281557"/>
                  </a:lnTo>
                  <a:lnTo>
                    <a:pt x="16382" y="1280795"/>
                  </a:lnTo>
                  <a:lnTo>
                    <a:pt x="17906" y="1280795"/>
                  </a:lnTo>
                  <a:lnTo>
                    <a:pt x="17906" y="1280033"/>
                  </a:lnTo>
                  <a:lnTo>
                    <a:pt x="19430" y="1280033"/>
                  </a:lnTo>
                  <a:lnTo>
                    <a:pt x="19430" y="1279270"/>
                  </a:lnTo>
                  <a:lnTo>
                    <a:pt x="20827" y="1279270"/>
                  </a:lnTo>
                  <a:lnTo>
                    <a:pt x="20827" y="1278508"/>
                  </a:lnTo>
                  <a:lnTo>
                    <a:pt x="23113" y="1278508"/>
                  </a:lnTo>
                  <a:lnTo>
                    <a:pt x="23113" y="1277746"/>
                  </a:lnTo>
                  <a:lnTo>
                    <a:pt x="24637" y="1277746"/>
                  </a:lnTo>
                  <a:lnTo>
                    <a:pt x="24637" y="1276985"/>
                  </a:lnTo>
                  <a:lnTo>
                    <a:pt x="27558" y="1276985"/>
                  </a:lnTo>
                  <a:lnTo>
                    <a:pt x="27558" y="1276350"/>
                  </a:lnTo>
                  <a:lnTo>
                    <a:pt x="31241" y="1276350"/>
                  </a:lnTo>
                  <a:lnTo>
                    <a:pt x="31241" y="1275588"/>
                  </a:lnTo>
                  <a:lnTo>
                    <a:pt x="36449" y="1275588"/>
                  </a:lnTo>
                  <a:lnTo>
                    <a:pt x="36449" y="1274826"/>
                  </a:lnTo>
                  <a:lnTo>
                    <a:pt x="43941" y="1274826"/>
                  </a:lnTo>
                  <a:lnTo>
                    <a:pt x="43941" y="1274064"/>
                  </a:lnTo>
                  <a:lnTo>
                    <a:pt x="53593" y="1274064"/>
                  </a:lnTo>
                  <a:lnTo>
                    <a:pt x="53593" y="1273302"/>
                  </a:lnTo>
                  <a:lnTo>
                    <a:pt x="64769" y="1273302"/>
                  </a:lnTo>
                  <a:lnTo>
                    <a:pt x="64769" y="1272539"/>
                  </a:lnTo>
                  <a:lnTo>
                    <a:pt x="80390" y="1272539"/>
                  </a:lnTo>
                  <a:lnTo>
                    <a:pt x="80390" y="1271777"/>
                  </a:lnTo>
                  <a:lnTo>
                    <a:pt x="111632" y="1271777"/>
                  </a:lnTo>
                  <a:lnTo>
                    <a:pt x="111632" y="1271015"/>
                  </a:lnTo>
                  <a:lnTo>
                    <a:pt x="208407" y="1271015"/>
                  </a:lnTo>
                  <a:lnTo>
                    <a:pt x="208407" y="1271777"/>
                  </a:lnTo>
                  <a:lnTo>
                    <a:pt x="214375" y="1271777"/>
                  </a:lnTo>
                  <a:lnTo>
                    <a:pt x="214375" y="1272539"/>
                  </a:lnTo>
                  <a:lnTo>
                    <a:pt x="218059" y="1272539"/>
                  </a:lnTo>
                  <a:lnTo>
                    <a:pt x="218059" y="1273302"/>
                  </a:lnTo>
                  <a:lnTo>
                    <a:pt x="221741" y="1273302"/>
                  </a:lnTo>
                  <a:lnTo>
                    <a:pt x="221741" y="1274064"/>
                  </a:lnTo>
                  <a:lnTo>
                    <a:pt x="224789" y="1274064"/>
                  </a:lnTo>
                  <a:lnTo>
                    <a:pt x="224789" y="1274826"/>
                  </a:lnTo>
                  <a:lnTo>
                    <a:pt x="226187" y="1274826"/>
                  </a:lnTo>
                  <a:lnTo>
                    <a:pt x="226187" y="1275588"/>
                  </a:lnTo>
                  <a:lnTo>
                    <a:pt x="228472" y="1275588"/>
                  </a:lnTo>
                  <a:lnTo>
                    <a:pt x="228472" y="1276350"/>
                  </a:lnTo>
                  <a:lnTo>
                    <a:pt x="230759" y="1276350"/>
                  </a:lnTo>
                  <a:lnTo>
                    <a:pt x="230759" y="1276985"/>
                  </a:lnTo>
                  <a:lnTo>
                    <a:pt x="232156" y="1276985"/>
                  </a:lnTo>
                  <a:lnTo>
                    <a:pt x="232156" y="1277746"/>
                  </a:lnTo>
                  <a:lnTo>
                    <a:pt x="233680" y="1277746"/>
                  </a:lnTo>
                  <a:lnTo>
                    <a:pt x="233680" y="1278508"/>
                  </a:lnTo>
                  <a:lnTo>
                    <a:pt x="235203" y="1278508"/>
                  </a:lnTo>
                  <a:lnTo>
                    <a:pt x="235203" y="1279270"/>
                  </a:lnTo>
                  <a:lnTo>
                    <a:pt x="235965" y="1279270"/>
                  </a:lnTo>
                  <a:lnTo>
                    <a:pt x="235965" y="1280033"/>
                  </a:lnTo>
                  <a:lnTo>
                    <a:pt x="237362" y="1280033"/>
                  </a:lnTo>
                  <a:lnTo>
                    <a:pt x="237362" y="1280795"/>
                  </a:lnTo>
                  <a:lnTo>
                    <a:pt x="238887" y="1280795"/>
                  </a:lnTo>
                  <a:lnTo>
                    <a:pt x="238887" y="1281557"/>
                  </a:lnTo>
                  <a:lnTo>
                    <a:pt x="239648" y="1281557"/>
                  </a:lnTo>
                  <a:lnTo>
                    <a:pt x="239648" y="1282192"/>
                  </a:lnTo>
                  <a:lnTo>
                    <a:pt x="240411" y="1282192"/>
                  </a:lnTo>
                  <a:lnTo>
                    <a:pt x="240411" y="1282954"/>
                  </a:lnTo>
                  <a:lnTo>
                    <a:pt x="241935" y="1282954"/>
                  </a:lnTo>
                  <a:lnTo>
                    <a:pt x="241935" y="1283715"/>
                  </a:lnTo>
                  <a:lnTo>
                    <a:pt x="242569" y="1283715"/>
                  </a:lnTo>
                  <a:lnTo>
                    <a:pt x="242569" y="1284477"/>
                  </a:lnTo>
                  <a:lnTo>
                    <a:pt x="243332" y="1284477"/>
                  </a:lnTo>
                  <a:lnTo>
                    <a:pt x="243332" y="1285239"/>
                  </a:lnTo>
                  <a:lnTo>
                    <a:pt x="244093" y="1285239"/>
                  </a:lnTo>
                  <a:lnTo>
                    <a:pt x="244093" y="1286002"/>
                  </a:lnTo>
                  <a:lnTo>
                    <a:pt x="244856" y="1286002"/>
                  </a:lnTo>
                  <a:lnTo>
                    <a:pt x="244856" y="1286764"/>
                  </a:lnTo>
                  <a:lnTo>
                    <a:pt x="245617" y="1286764"/>
                  </a:lnTo>
                  <a:lnTo>
                    <a:pt x="245617" y="1287399"/>
                  </a:lnTo>
                  <a:lnTo>
                    <a:pt x="246380" y="1287399"/>
                  </a:lnTo>
                  <a:lnTo>
                    <a:pt x="246380" y="1288161"/>
                  </a:lnTo>
                  <a:lnTo>
                    <a:pt x="247141" y="1288161"/>
                  </a:lnTo>
                  <a:lnTo>
                    <a:pt x="247141" y="1288923"/>
                  </a:lnTo>
                  <a:lnTo>
                    <a:pt x="247776" y="1288923"/>
                  </a:lnTo>
                  <a:lnTo>
                    <a:pt x="247776" y="1290446"/>
                  </a:lnTo>
                  <a:lnTo>
                    <a:pt x="248538" y="1290446"/>
                  </a:lnTo>
                  <a:lnTo>
                    <a:pt x="248538" y="1291208"/>
                  </a:lnTo>
                  <a:lnTo>
                    <a:pt x="249300" y="1291208"/>
                  </a:lnTo>
                  <a:lnTo>
                    <a:pt x="249300" y="1291970"/>
                  </a:lnTo>
                  <a:lnTo>
                    <a:pt x="250062" y="1291970"/>
                  </a:lnTo>
                  <a:lnTo>
                    <a:pt x="250062" y="1293368"/>
                  </a:lnTo>
                  <a:lnTo>
                    <a:pt x="250824" y="1293368"/>
                  </a:lnTo>
                  <a:lnTo>
                    <a:pt x="250824" y="1294892"/>
                  </a:lnTo>
                  <a:lnTo>
                    <a:pt x="251587" y="1294892"/>
                  </a:lnTo>
                  <a:lnTo>
                    <a:pt x="251587" y="1295654"/>
                  </a:lnTo>
                  <a:lnTo>
                    <a:pt x="252348" y="1295654"/>
                  </a:lnTo>
                  <a:lnTo>
                    <a:pt x="252348" y="1297177"/>
                  </a:lnTo>
                  <a:lnTo>
                    <a:pt x="252984" y="1297177"/>
                  </a:lnTo>
                  <a:lnTo>
                    <a:pt x="252984" y="1298575"/>
                  </a:lnTo>
                  <a:lnTo>
                    <a:pt x="253745" y="1298575"/>
                  </a:lnTo>
                  <a:lnTo>
                    <a:pt x="253745" y="1300861"/>
                  </a:lnTo>
                  <a:lnTo>
                    <a:pt x="254508" y="1300861"/>
                  </a:lnTo>
                  <a:lnTo>
                    <a:pt x="254508" y="1303020"/>
                  </a:lnTo>
                  <a:lnTo>
                    <a:pt x="255269" y="1303020"/>
                  </a:lnTo>
                  <a:lnTo>
                    <a:pt x="255269" y="1307592"/>
                  </a:lnTo>
                  <a:lnTo>
                    <a:pt x="256032" y="1307592"/>
                  </a:lnTo>
                  <a:lnTo>
                    <a:pt x="256032" y="1312037"/>
                  </a:lnTo>
                  <a:lnTo>
                    <a:pt x="256793" y="1312037"/>
                  </a:lnTo>
                  <a:lnTo>
                    <a:pt x="256793" y="1329817"/>
                  </a:lnTo>
                  <a:lnTo>
                    <a:pt x="257556" y="1329817"/>
                  </a:lnTo>
                  <a:close/>
                </a:path>
                <a:path w="257809" h="1475104">
                  <a:moveTo>
                    <a:pt x="257556" y="58800"/>
                  </a:moveTo>
                  <a:lnTo>
                    <a:pt x="257556" y="119125"/>
                  </a:lnTo>
                  <a:lnTo>
                    <a:pt x="256793" y="119125"/>
                  </a:lnTo>
                  <a:lnTo>
                    <a:pt x="256793" y="150368"/>
                  </a:lnTo>
                  <a:lnTo>
                    <a:pt x="256032" y="150368"/>
                  </a:lnTo>
                  <a:lnTo>
                    <a:pt x="256032" y="165988"/>
                  </a:lnTo>
                  <a:lnTo>
                    <a:pt x="255269" y="165988"/>
                  </a:lnTo>
                  <a:lnTo>
                    <a:pt x="255269" y="174244"/>
                  </a:lnTo>
                  <a:lnTo>
                    <a:pt x="254508" y="174244"/>
                  </a:lnTo>
                  <a:lnTo>
                    <a:pt x="254508" y="177164"/>
                  </a:lnTo>
                  <a:lnTo>
                    <a:pt x="253745" y="177164"/>
                  </a:lnTo>
                  <a:lnTo>
                    <a:pt x="253745" y="178688"/>
                  </a:lnTo>
                  <a:lnTo>
                    <a:pt x="252984" y="178688"/>
                  </a:lnTo>
                  <a:lnTo>
                    <a:pt x="252984" y="180086"/>
                  </a:lnTo>
                  <a:lnTo>
                    <a:pt x="252348" y="180086"/>
                  </a:lnTo>
                  <a:lnTo>
                    <a:pt x="252348" y="181610"/>
                  </a:lnTo>
                  <a:lnTo>
                    <a:pt x="251587" y="181610"/>
                  </a:lnTo>
                  <a:lnTo>
                    <a:pt x="251587" y="183133"/>
                  </a:lnTo>
                  <a:lnTo>
                    <a:pt x="250824" y="183133"/>
                  </a:lnTo>
                  <a:lnTo>
                    <a:pt x="250824" y="183895"/>
                  </a:lnTo>
                  <a:lnTo>
                    <a:pt x="250062" y="183895"/>
                  </a:lnTo>
                  <a:lnTo>
                    <a:pt x="250062" y="184657"/>
                  </a:lnTo>
                  <a:lnTo>
                    <a:pt x="249300" y="184657"/>
                  </a:lnTo>
                  <a:lnTo>
                    <a:pt x="249300" y="185293"/>
                  </a:lnTo>
                  <a:lnTo>
                    <a:pt x="248538" y="185293"/>
                  </a:lnTo>
                  <a:lnTo>
                    <a:pt x="248538" y="186055"/>
                  </a:lnTo>
                  <a:lnTo>
                    <a:pt x="247776" y="186055"/>
                  </a:lnTo>
                  <a:lnTo>
                    <a:pt x="247776" y="186817"/>
                  </a:lnTo>
                  <a:lnTo>
                    <a:pt x="247141" y="186817"/>
                  </a:lnTo>
                  <a:lnTo>
                    <a:pt x="247141" y="187579"/>
                  </a:lnTo>
                  <a:lnTo>
                    <a:pt x="246380" y="187579"/>
                  </a:lnTo>
                  <a:lnTo>
                    <a:pt x="246380" y="188340"/>
                  </a:lnTo>
                  <a:lnTo>
                    <a:pt x="245617" y="188340"/>
                  </a:lnTo>
                  <a:lnTo>
                    <a:pt x="245617" y="189102"/>
                  </a:lnTo>
                  <a:lnTo>
                    <a:pt x="244856" y="189102"/>
                  </a:lnTo>
                  <a:lnTo>
                    <a:pt x="244856" y="189864"/>
                  </a:lnTo>
                  <a:lnTo>
                    <a:pt x="244093" y="189864"/>
                  </a:lnTo>
                  <a:lnTo>
                    <a:pt x="244093" y="190500"/>
                  </a:lnTo>
                  <a:lnTo>
                    <a:pt x="242569" y="190500"/>
                  </a:lnTo>
                  <a:lnTo>
                    <a:pt x="242569" y="191262"/>
                  </a:lnTo>
                  <a:lnTo>
                    <a:pt x="241935" y="191262"/>
                  </a:lnTo>
                  <a:lnTo>
                    <a:pt x="241935" y="192024"/>
                  </a:lnTo>
                  <a:lnTo>
                    <a:pt x="240411" y="192024"/>
                  </a:lnTo>
                  <a:lnTo>
                    <a:pt x="240411" y="192786"/>
                  </a:lnTo>
                  <a:lnTo>
                    <a:pt x="238124" y="192786"/>
                  </a:lnTo>
                  <a:lnTo>
                    <a:pt x="238124" y="193548"/>
                  </a:lnTo>
                  <a:lnTo>
                    <a:pt x="235965" y="193548"/>
                  </a:lnTo>
                  <a:lnTo>
                    <a:pt x="235965" y="194310"/>
                  </a:lnTo>
                  <a:lnTo>
                    <a:pt x="220980" y="194310"/>
                  </a:lnTo>
                  <a:lnTo>
                    <a:pt x="220980" y="193548"/>
                  </a:lnTo>
                  <a:lnTo>
                    <a:pt x="218820" y="193548"/>
                  </a:lnTo>
                  <a:lnTo>
                    <a:pt x="218820" y="192786"/>
                  </a:lnTo>
                  <a:lnTo>
                    <a:pt x="216535" y="192786"/>
                  </a:lnTo>
                  <a:lnTo>
                    <a:pt x="216535" y="192024"/>
                  </a:lnTo>
                  <a:lnTo>
                    <a:pt x="215137" y="192024"/>
                  </a:lnTo>
                  <a:lnTo>
                    <a:pt x="215137" y="191262"/>
                  </a:lnTo>
                  <a:lnTo>
                    <a:pt x="214375" y="191262"/>
                  </a:lnTo>
                  <a:lnTo>
                    <a:pt x="214375" y="190500"/>
                  </a:lnTo>
                  <a:lnTo>
                    <a:pt x="212851" y="190500"/>
                  </a:lnTo>
                  <a:lnTo>
                    <a:pt x="212851" y="189864"/>
                  </a:lnTo>
                  <a:lnTo>
                    <a:pt x="212089" y="189864"/>
                  </a:lnTo>
                  <a:lnTo>
                    <a:pt x="212089" y="189102"/>
                  </a:lnTo>
                  <a:lnTo>
                    <a:pt x="211327" y="189102"/>
                  </a:lnTo>
                  <a:lnTo>
                    <a:pt x="211327" y="188340"/>
                  </a:lnTo>
                  <a:lnTo>
                    <a:pt x="210565" y="188340"/>
                  </a:lnTo>
                  <a:lnTo>
                    <a:pt x="210565" y="187579"/>
                  </a:lnTo>
                  <a:lnTo>
                    <a:pt x="209931" y="187579"/>
                  </a:lnTo>
                  <a:lnTo>
                    <a:pt x="209931" y="186817"/>
                  </a:lnTo>
                  <a:lnTo>
                    <a:pt x="209168" y="186817"/>
                  </a:lnTo>
                  <a:lnTo>
                    <a:pt x="209168" y="186055"/>
                  </a:lnTo>
                  <a:lnTo>
                    <a:pt x="208407" y="186055"/>
                  </a:lnTo>
                  <a:lnTo>
                    <a:pt x="208407" y="185293"/>
                  </a:lnTo>
                  <a:lnTo>
                    <a:pt x="207644" y="185293"/>
                  </a:lnTo>
                  <a:lnTo>
                    <a:pt x="207644" y="184657"/>
                  </a:lnTo>
                  <a:lnTo>
                    <a:pt x="206883" y="184657"/>
                  </a:lnTo>
                  <a:lnTo>
                    <a:pt x="206883" y="183895"/>
                  </a:lnTo>
                  <a:lnTo>
                    <a:pt x="206120" y="183895"/>
                  </a:lnTo>
                  <a:lnTo>
                    <a:pt x="206120" y="182371"/>
                  </a:lnTo>
                  <a:lnTo>
                    <a:pt x="205359" y="182371"/>
                  </a:lnTo>
                  <a:lnTo>
                    <a:pt x="205359" y="181610"/>
                  </a:lnTo>
                  <a:lnTo>
                    <a:pt x="204723" y="181610"/>
                  </a:lnTo>
                  <a:lnTo>
                    <a:pt x="204723" y="180086"/>
                  </a:lnTo>
                  <a:lnTo>
                    <a:pt x="203962" y="180086"/>
                  </a:lnTo>
                  <a:lnTo>
                    <a:pt x="203962" y="178688"/>
                  </a:lnTo>
                  <a:lnTo>
                    <a:pt x="203199" y="178688"/>
                  </a:lnTo>
                  <a:lnTo>
                    <a:pt x="203199" y="176402"/>
                  </a:lnTo>
                  <a:lnTo>
                    <a:pt x="202437" y="176402"/>
                  </a:lnTo>
                  <a:lnTo>
                    <a:pt x="202437" y="173481"/>
                  </a:lnTo>
                  <a:lnTo>
                    <a:pt x="201675" y="173481"/>
                  </a:lnTo>
                  <a:lnTo>
                    <a:pt x="201675" y="161544"/>
                  </a:lnTo>
                  <a:lnTo>
                    <a:pt x="202437" y="161544"/>
                  </a:lnTo>
                  <a:lnTo>
                    <a:pt x="202437" y="150368"/>
                  </a:lnTo>
                  <a:lnTo>
                    <a:pt x="203199" y="150368"/>
                  </a:lnTo>
                  <a:lnTo>
                    <a:pt x="203199" y="128777"/>
                  </a:lnTo>
                  <a:lnTo>
                    <a:pt x="203962" y="128777"/>
                  </a:lnTo>
                  <a:lnTo>
                    <a:pt x="203962" y="87121"/>
                  </a:lnTo>
                  <a:lnTo>
                    <a:pt x="204723" y="87121"/>
                  </a:lnTo>
                  <a:lnTo>
                    <a:pt x="204723" y="79629"/>
                  </a:lnTo>
                  <a:lnTo>
                    <a:pt x="203962" y="79629"/>
                  </a:lnTo>
                  <a:lnTo>
                    <a:pt x="203962" y="56642"/>
                  </a:lnTo>
                  <a:lnTo>
                    <a:pt x="203199" y="56642"/>
                  </a:lnTo>
                  <a:lnTo>
                    <a:pt x="203199" y="54356"/>
                  </a:lnTo>
                  <a:lnTo>
                    <a:pt x="201675" y="54356"/>
                  </a:lnTo>
                  <a:lnTo>
                    <a:pt x="201675" y="53593"/>
                  </a:lnTo>
                  <a:lnTo>
                    <a:pt x="157099" y="53593"/>
                  </a:lnTo>
                  <a:lnTo>
                    <a:pt x="157099" y="132461"/>
                  </a:lnTo>
                  <a:lnTo>
                    <a:pt x="156337" y="132461"/>
                  </a:lnTo>
                  <a:lnTo>
                    <a:pt x="156337" y="134746"/>
                  </a:lnTo>
                  <a:lnTo>
                    <a:pt x="155575" y="134746"/>
                  </a:lnTo>
                  <a:lnTo>
                    <a:pt x="155575" y="136270"/>
                  </a:lnTo>
                  <a:lnTo>
                    <a:pt x="154812" y="136270"/>
                  </a:lnTo>
                  <a:lnTo>
                    <a:pt x="154812" y="137668"/>
                  </a:lnTo>
                  <a:lnTo>
                    <a:pt x="154050" y="137668"/>
                  </a:lnTo>
                  <a:lnTo>
                    <a:pt x="154050" y="139192"/>
                  </a:lnTo>
                  <a:lnTo>
                    <a:pt x="153288" y="139192"/>
                  </a:lnTo>
                  <a:lnTo>
                    <a:pt x="153288" y="140715"/>
                  </a:lnTo>
                  <a:lnTo>
                    <a:pt x="152526" y="140715"/>
                  </a:lnTo>
                  <a:lnTo>
                    <a:pt x="152526" y="141477"/>
                  </a:lnTo>
                  <a:lnTo>
                    <a:pt x="151891" y="141477"/>
                  </a:lnTo>
                  <a:lnTo>
                    <a:pt x="151891" y="142239"/>
                  </a:lnTo>
                  <a:lnTo>
                    <a:pt x="151129" y="142239"/>
                  </a:lnTo>
                  <a:lnTo>
                    <a:pt x="151129" y="142875"/>
                  </a:lnTo>
                  <a:lnTo>
                    <a:pt x="150367" y="142875"/>
                  </a:lnTo>
                  <a:lnTo>
                    <a:pt x="150367" y="143637"/>
                  </a:lnTo>
                  <a:lnTo>
                    <a:pt x="149605" y="143637"/>
                  </a:lnTo>
                  <a:lnTo>
                    <a:pt x="149605" y="144399"/>
                  </a:lnTo>
                  <a:lnTo>
                    <a:pt x="148843" y="144399"/>
                  </a:lnTo>
                  <a:lnTo>
                    <a:pt x="148843" y="145161"/>
                  </a:lnTo>
                  <a:lnTo>
                    <a:pt x="148081" y="145161"/>
                  </a:lnTo>
                  <a:lnTo>
                    <a:pt x="148081" y="145923"/>
                  </a:lnTo>
                  <a:lnTo>
                    <a:pt x="147319" y="145923"/>
                  </a:lnTo>
                  <a:lnTo>
                    <a:pt x="147319" y="146685"/>
                  </a:lnTo>
                  <a:lnTo>
                    <a:pt x="146684" y="146685"/>
                  </a:lnTo>
                  <a:lnTo>
                    <a:pt x="146684" y="147446"/>
                  </a:lnTo>
                  <a:lnTo>
                    <a:pt x="145161" y="147446"/>
                  </a:lnTo>
                  <a:lnTo>
                    <a:pt x="145161" y="148208"/>
                  </a:lnTo>
                  <a:lnTo>
                    <a:pt x="143637" y="148208"/>
                  </a:lnTo>
                  <a:lnTo>
                    <a:pt x="143637" y="148844"/>
                  </a:lnTo>
                  <a:lnTo>
                    <a:pt x="142112" y="148844"/>
                  </a:lnTo>
                  <a:lnTo>
                    <a:pt x="142112" y="149606"/>
                  </a:lnTo>
                  <a:lnTo>
                    <a:pt x="140715" y="149606"/>
                  </a:lnTo>
                  <a:lnTo>
                    <a:pt x="140715" y="150368"/>
                  </a:lnTo>
                  <a:lnTo>
                    <a:pt x="138429" y="150368"/>
                  </a:lnTo>
                  <a:lnTo>
                    <a:pt x="138429" y="151130"/>
                  </a:lnTo>
                  <a:lnTo>
                    <a:pt x="122808" y="151130"/>
                  </a:lnTo>
                  <a:lnTo>
                    <a:pt x="122808" y="150368"/>
                  </a:lnTo>
                  <a:lnTo>
                    <a:pt x="120522" y="150368"/>
                  </a:lnTo>
                  <a:lnTo>
                    <a:pt x="120522" y="149606"/>
                  </a:lnTo>
                  <a:lnTo>
                    <a:pt x="119125" y="149606"/>
                  </a:lnTo>
                  <a:lnTo>
                    <a:pt x="119125" y="148844"/>
                  </a:lnTo>
                  <a:lnTo>
                    <a:pt x="117601" y="148844"/>
                  </a:lnTo>
                  <a:lnTo>
                    <a:pt x="117601" y="148208"/>
                  </a:lnTo>
                  <a:lnTo>
                    <a:pt x="116077" y="148208"/>
                  </a:lnTo>
                  <a:lnTo>
                    <a:pt x="116077" y="147446"/>
                  </a:lnTo>
                  <a:lnTo>
                    <a:pt x="115315" y="147446"/>
                  </a:lnTo>
                  <a:lnTo>
                    <a:pt x="115315" y="146685"/>
                  </a:lnTo>
                  <a:lnTo>
                    <a:pt x="114680" y="146685"/>
                  </a:lnTo>
                  <a:lnTo>
                    <a:pt x="114680" y="145923"/>
                  </a:lnTo>
                  <a:lnTo>
                    <a:pt x="113156" y="145923"/>
                  </a:lnTo>
                  <a:lnTo>
                    <a:pt x="113156" y="145161"/>
                  </a:lnTo>
                  <a:lnTo>
                    <a:pt x="112394" y="145161"/>
                  </a:lnTo>
                  <a:lnTo>
                    <a:pt x="112394" y="144399"/>
                  </a:lnTo>
                  <a:lnTo>
                    <a:pt x="111632" y="144399"/>
                  </a:lnTo>
                  <a:lnTo>
                    <a:pt x="111632" y="143637"/>
                  </a:lnTo>
                  <a:lnTo>
                    <a:pt x="110870" y="143637"/>
                  </a:lnTo>
                  <a:lnTo>
                    <a:pt x="110870" y="142875"/>
                  </a:lnTo>
                  <a:lnTo>
                    <a:pt x="110108" y="142875"/>
                  </a:lnTo>
                  <a:lnTo>
                    <a:pt x="110108" y="142239"/>
                  </a:lnTo>
                  <a:lnTo>
                    <a:pt x="109474" y="142239"/>
                  </a:lnTo>
                  <a:lnTo>
                    <a:pt x="109474" y="140715"/>
                  </a:lnTo>
                  <a:lnTo>
                    <a:pt x="108712" y="140715"/>
                  </a:lnTo>
                  <a:lnTo>
                    <a:pt x="108712" y="139954"/>
                  </a:lnTo>
                  <a:lnTo>
                    <a:pt x="107950" y="139954"/>
                  </a:lnTo>
                  <a:lnTo>
                    <a:pt x="107950" y="139192"/>
                  </a:lnTo>
                  <a:lnTo>
                    <a:pt x="107187" y="139192"/>
                  </a:lnTo>
                  <a:lnTo>
                    <a:pt x="107187" y="137668"/>
                  </a:lnTo>
                  <a:lnTo>
                    <a:pt x="106425" y="137668"/>
                  </a:lnTo>
                  <a:lnTo>
                    <a:pt x="106425" y="136270"/>
                  </a:lnTo>
                  <a:lnTo>
                    <a:pt x="105663" y="136270"/>
                  </a:lnTo>
                  <a:lnTo>
                    <a:pt x="105663" y="134746"/>
                  </a:lnTo>
                  <a:lnTo>
                    <a:pt x="104901" y="134746"/>
                  </a:lnTo>
                  <a:lnTo>
                    <a:pt x="104901" y="131825"/>
                  </a:lnTo>
                  <a:lnTo>
                    <a:pt x="104266" y="131825"/>
                  </a:lnTo>
                  <a:lnTo>
                    <a:pt x="104266" y="91567"/>
                  </a:lnTo>
                  <a:lnTo>
                    <a:pt x="103504" y="91567"/>
                  </a:lnTo>
                  <a:lnTo>
                    <a:pt x="103504" y="53593"/>
                  </a:lnTo>
                  <a:lnTo>
                    <a:pt x="93852" y="53593"/>
                  </a:lnTo>
                  <a:lnTo>
                    <a:pt x="93852" y="54356"/>
                  </a:lnTo>
                  <a:lnTo>
                    <a:pt x="74421" y="54356"/>
                  </a:lnTo>
                  <a:lnTo>
                    <a:pt x="74421" y="55118"/>
                  </a:lnTo>
                  <a:lnTo>
                    <a:pt x="61849" y="55118"/>
                  </a:lnTo>
                  <a:lnTo>
                    <a:pt x="61849" y="55880"/>
                  </a:lnTo>
                  <a:lnTo>
                    <a:pt x="52831" y="55880"/>
                  </a:lnTo>
                  <a:lnTo>
                    <a:pt x="52831" y="99060"/>
                  </a:lnTo>
                  <a:lnTo>
                    <a:pt x="53593" y="99060"/>
                  </a:lnTo>
                  <a:lnTo>
                    <a:pt x="53593" y="116205"/>
                  </a:lnTo>
                  <a:lnTo>
                    <a:pt x="54355" y="116205"/>
                  </a:lnTo>
                  <a:lnTo>
                    <a:pt x="54355" y="133223"/>
                  </a:lnTo>
                  <a:lnTo>
                    <a:pt x="55117" y="133223"/>
                  </a:lnTo>
                  <a:lnTo>
                    <a:pt x="55117" y="150368"/>
                  </a:lnTo>
                  <a:lnTo>
                    <a:pt x="55879" y="150368"/>
                  </a:lnTo>
                  <a:lnTo>
                    <a:pt x="55879" y="166750"/>
                  </a:lnTo>
                  <a:lnTo>
                    <a:pt x="56641" y="166750"/>
                  </a:lnTo>
                  <a:lnTo>
                    <a:pt x="56641" y="183895"/>
                  </a:lnTo>
                  <a:lnTo>
                    <a:pt x="55879" y="183895"/>
                  </a:lnTo>
                  <a:lnTo>
                    <a:pt x="55879" y="186817"/>
                  </a:lnTo>
                  <a:lnTo>
                    <a:pt x="55117" y="186817"/>
                  </a:lnTo>
                  <a:lnTo>
                    <a:pt x="55117" y="188340"/>
                  </a:lnTo>
                  <a:lnTo>
                    <a:pt x="54355" y="188340"/>
                  </a:lnTo>
                  <a:lnTo>
                    <a:pt x="54355" y="189864"/>
                  </a:lnTo>
                  <a:lnTo>
                    <a:pt x="53593" y="189864"/>
                  </a:lnTo>
                  <a:lnTo>
                    <a:pt x="53593" y="191262"/>
                  </a:lnTo>
                  <a:lnTo>
                    <a:pt x="52831" y="191262"/>
                  </a:lnTo>
                  <a:lnTo>
                    <a:pt x="52831" y="192024"/>
                  </a:lnTo>
                  <a:lnTo>
                    <a:pt x="52069" y="192024"/>
                  </a:lnTo>
                  <a:lnTo>
                    <a:pt x="52069" y="192786"/>
                  </a:lnTo>
                  <a:lnTo>
                    <a:pt x="51434" y="192786"/>
                  </a:lnTo>
                  <a:lnTo>
                    <a:pt x="51434" y="194310"/>
                  </a:lnTo>
                  <a:lnTo>
                    <a:pt x="50672" y="194310"/>
                  </a:lnTo>
                  <a:lnTo>
                    <a:pt x="50672" y="195071"/>
                  </a:lnTo>
                  <a:lnTo>
                    <a:pt x="49911" y="195071"/>
                  </a:lnTo>
                  <a:lnTo>
                    <a:pt x="49911" y="195833"/>
                  </a:lnTo>
                  <a:lnTo>
                    <a:pt x="49149" y="195833"/>
                  </a:lnTo>
                  <a:lnTo>
                    <a:pt x="49149" y="196469"/>
                  </a:lnTo>
                  <a:lnTo>
                    <a:pt x="48387" y="196469"/>
                  </a:lnTo>
                  <a:lnTo>
                    <a:pt x="48387" y="197231"/>
                  </a:lnTo>
                  <a:lnTo>
                    <a:pt x="47625" y="197231"/>
                  </a:lnTo>
                  <a:lnTo>
                    <a:pt x="47625" y="197993"/>
                  </a:lnTo>
                  <a:lnTo>
                    <a:pt x="46862" y="197993"/>
                  </a:lnTo>
                  <a:lnTo>
                    <a:pt x="46862" y="198755"/>
                  </a:lnTo>
                  <a:lnTo>
                    <a:pt x="45465" y="198755"/>
                  </a:lnTo>
                  <a:lnTo>
                    <a:pt x="45465" y="199517"/>
                  </a:lnTo>
                  <a:lnTo>
                    <a:pt x="44703" y="199517"/>
                  </a:lnTo>
                  <a:lnTo>
                    <a:pt x="44703" y="200279"/>
                  </a:lnTo>
                  <a:lnTo>
                    <a:pt x="43179" y="200279"/>
                  </a:lnTo>
                  <a:lnTo>
                    <a:pt x="43179" y="201040"/>
                  </a:lnTo>
                  <a:lnTo>
                    <a:pt x="41655" y="201040"/>
                  </a:lnTo>
                  <a:lnTo>
                    <a:pt x="41655" y="201675"/>
                  </a:lnTo>
                  <a:lnTo>
                    <a:pt x="40258" y="201675"/>
                  </a:lnTo>
                  <a:lnTo>
                    <a:pt x="40258" y="202437"/>
                  </a:lnTo>
                  <a:lnTo>
                    <a:pt x="37972" y="202437"/>
                  </a:lnTo>
                  <a:lnTo>
                    <a:pt x="37972" y="203200"/>
                  </a:lnTo>
                  <a:lnTo>
                    <a:pt x="33527" y="203200"/>
                  </a:lnTo>
                  <a:lnTo>
                    <a:pt x="33527" y="203962"/>
                  </a:lnTo>
                  <a:lnTo>
                    <a:pt x="26796" y="203962"/>
                  </a:lnTo>
                  <a:lnTo>
                    <a:pt x="26796" y="203200"/>
                  </a:lnTo>
                  <a:lnTo>
                    <a:pt x="21589" y="203200"/>
                  </a:lnTo>
                  <a:lnTo>
                    <a:pt x="21589" y="202437"/>
                  </a:lnTo>
                  <a:lnTo>
                    <a:pt x="19430" y="202437"/>
                  </a:lnTo>
                  <a:lnTo>
                    <a:pt x="19430" y="201675"/>
                  </a:lnTo>
                  <a:lnTo>
                    <a:pt x="17906" y="201675"/>
                  </a:lnTo>
                  <a:lnTo>
                    <a:pt x="17906" y="201040"/>
                  </a:lnTo>
                  <a:lnTo>
                    <a:pt x="16382" y="201040"/>
                  </a:lnTo>
                  <a:lnTo>
                    <a:pt x="16382" y="200279"/>
                  </a:lnTo>
                  <a:lnTo>
                    <a:pt x="14858" y="200279"/>
                  </a:lnTo>
                  <a:lnTo>
                    <a:pt x="14858" y="199517"/>
                  </a:lnTo>
                  <a:lnTo>
                    <a:pt x="14224" y="199517"/>
                  </a:lnTo>
                  <a:lnTo>
                    <a:pt x="14224" y="198755"/>
                  </a:lnTo>
                  <a:lnTo>
                    <a:pt x="13462" y="198755"/>
                  </a:lnTo>
                  <a:lnTo>
                    <a:pt x="13462" y="197993"/>
                  </a:lnTo>
                  <a:lnTo>
                    <a:pt x="12700" y="197993"/>
                  </a:lnTo>
                  <a:lnTo>
                    <a:pt x="12700" y="197231"/>
                  </a:lnTo>
                  <a:lnTo>
                    <a:pt x="11937" y="197231"/>
                  </a:lnTo>
                  <a:lnTo>
                    <a:pt x="11937" y="196469"/>
                  </a:lnTo>
                  <a:lnTo>
                    <a:pt x="11175" y="196469"/>
                  </a:lnTo>
                  <a:lnTo>
                    <a:pt x="11175" y="195833"/>
                  </a:lnTo>
                  <a:lnTo>
                    <a:pt x="10413" y="195833"/>
                  </a:lnTo>
                  <a:lnTo>
                    <a:pt x="10413" y="195071"/>
                  </a:lnTo>
                  <a:lnTo>
                    <a:pt x="9651" y="195071"/>
                  </a:lnTo>
                  <a:lnTo>
                    <a:pt x="9651" y="194310"/>
                  </a:lnTo>
                  <a:lnTo>
                    <a:pt x="9016" y="194310"/>
                  </a:lnTo>
                  <a:lnTo>
                    <a:pt x="9016" y="193548"/>
                  </a:lnTo>
                  <a:lnTo>
                    <a:pt x="8254" y="193548"/>
                  </a:lnTo>
                  <a:lnTo>
                    <a:pt x="8254" y="192786"/>
                  </a:lnTo>
                  <a:lnTo>
                    <a:pt x="7492" y="192786"/>
                  </a:lnTo>
                  <a:lnTo>
                    <a:pt x="7492" y="191262"/>
                  </a:lnTo>
                  <a:lnTo>
                    <a:pt x="6730" y="191262"/>
                  </a:lnTo>
                  <a:lnTo>
                    <a:pt x="6730" y="190500"/>
                  </a:lnTo>
                  <a:lnTo>
                    <a:pt x="5968" y="190500"/>
                  </a:lnTo>
                  <a:lnTo>
                    <a:pt x="5968" y="189102"/>
                  </a:lnTo>
                  <a:lnTo>
                    <a:pt x="5206" y="189102"/>
                  </a:lnTo>
                  <a:lnTo>
                    <a:pt x="5206" y="187579"/>
                  </a:lnTo>
                  <a:lnTo>
                    <a:pt x="4444" y="187579"/>
                  </a:lnTo>
                  <a:lnTo>
                    <a:pt x="4444" y="185293"/>
                  </a:lnTo>
                  <a:lnTo>
                    <a:pt x="3809" y="185293"/>
                  </a:lnTo>
                  <a:lnTo>
                    <a:pt x="3809" y="180848"/>
                  </a:lnTo>
                  <a:lnTo>
                    <a:pt x="3047" y="180848"/>
                  </a:lnTo>
                  <a:lnTo>
                    <a:pt x="3047" y="164464"/>
                  </a:lnTo>
                  <a:lnTo>
                    <a:pt x="2286" y="164464"/>
                  </a:lnTo>
                  <a:lnTo>
                    <a:pt x="2286" y="147446"/>
                  </a:lnTo>
                  <a:lnTo>
                    <a:pt x="1524" y="147446"/>
                  </a:lnTo>
                  <a:lnTo>
                    <a:pt x="1524" y="130301"/>
                  </a:lnTo>
                  <a:lnTo>
                    <a:pt x="762" y="130301"/>
                  </a:lnTo>
                  <a:lnTo>
                    <a:pt x="762" y="113918"/>
                  </a:lnTo>
                  <a:lnTo>
                    <a:pt x="0" y="113918"/>
                  </a:lnTo>
                  <a:lnTo>
                    <a:pt x="0" y="46989"/>
                  </a:lnTo>
                  <a:lnTo>
                    <a:pt x="762" y="46989"/>
                  </a:lnTo>
                  <a:lnTo>
                    <a:pt x="762" y="38735"/>
                  </a:lnTo>
                  <a:lnTo>
                    <a:pt x="1524" y="38735"/>
                  </a:lnTo>
                  <a:lnTo>
                    <a:pt x="1524" y="33527"/>
                  </a:lnTo>
                  <a:lnTo>
                    <a:pt x="2286" y="33527"/>
                  </a:lnTo>
                  <a:lnTo>
                    <a:pt x="2286" y="29844"/>
                  </a:lnTo>
                  <a:lnTo>
                    <a:pt x="3047" y="29844"/>
                  </a:lnTo>
                  <a:lnTo>
                    <a:pt x="3047" y="26796"/>
                  </a:lnTo>
                  <a:lnTo>
                    <a:pt x="3809" y="26796"/>
                  </a:lnTo>
                  <a:lnTo>
                    <a:pt x="3809" y="25400"/>
                  </a:lnTo>
                  <a:lnTo>
                    <a:pt x="4444" y="25400"/>
                  </a:lnTo>
                  <a:lnTo>
                    <a:pt x="4444" y="23113"/>
                  </a:lnTo>
                  <a:lnTo>
                    <a:pt x="5206" y="23113"/>
                  </a:lnTo>
                  <a:lnTo>
                    <a:pt x="5206" y="21589"/>
                  </a:lnTo>
                  <a:lnTo>
                    <a:pt x="5968" y="21589"/>
                  </a:lnTo>
                  <a:lnTo>
                    <a:pt x="5968" y="20193"/>
                  </a:lnTo>
                  <a:lnTo>
                    <a:pt x="6730" y="20193"/>
                  </a:lnTo>
                  <a:lnTo>
                    <a:pt x="6730" y="19431"/>
                  </a:lnTo>
                  <a:lnTo>
                    <a:pt x="7492" y="19431"/>
                  </a:lnTo>
                  <a:lnTo>
                    <a:pt x="7492" y="17906"/>
                  </a:lnTo>
                  <a:lnTo>
                    <a:pt x="8254" y="17906"/>
                  </a:lnTo>
                  <a:lnTo>
                    <a:pt x="8254" y="17144"/>
                  </a:lnTo>
                  <a:lnTo>
                    <a:pt x="9016" y="17144"/>
                  </a:lnTo>
                  <a:lnTo>
                    <a:pt x="9016" y="16382"/>
                  </a:lnTo>
                  <a:lnTo>
                    <a:pt x="9651" y="16382"/>
                  </a:lnTo>
                  <a:lnTo>
                    <a:pt x="9651" y="15748"/>
                  </a:lnTo>
                  <a:lnTo>
                    <a:pt x="10413" y="15748"/>
                  </a:lnTo>
                  <a:lnTo>
                    <a:pt x="10413" y="14986"/>
                  </a:lnTo>
                  <a:lnTo>
                    <a:pt x="11175" y="14986"/>
                  </a:lnTo>
                  <a:lnTo>
                    <a:pt x="11175" y="14224"/>
                  </a:lnTo>
                  <a:lnTo>
                    <a:pt x="11937" y="14224"/>
                  </a:lnTo>
                  <a:lnTo>
                    <a:pt x="11937" y="13462"/>
                  </a:lnTo>
                  <a:lnTo>
                    <a:pt x="12700" y="13462"/>
                  </a:lnTo>
                  <a:lnTo>
                    <a:pt x="12700" y="12700"/>
                  </a:lnTo>
                  <a:lnTo>
                    <a:pt x="13462" y="12700"/>
                  </a:lnTo>
                  <a:lnTo>
                    <a:pt x="13462" y="11937"/>
                  </a:lnTo>
                  <a:lnTo>
                    <a:pt x="14224" y="11937"/>
                  </a:lnTo>
                  <a:lnTo>
                    <a:pt x="14224" y="11175"/>
                  </a:lnTo>
                  <a:lnTo>
                    <a:pt x="15620" y="11175"/>
                  </a:lnTo>
                  <a:lnTo>
                    <a:pt x="15620" y="10540"/>
                  </a:lnTo>
                  <a:lnTo>
                    <a:pt x="16382" y="10540"/>
                  </a:lnTo>
                  <a:lnTo>
                    <a:pt x="16382" y="9779"/>
                  </a:lnTo>
                  <a:lnTo>
                    <a:pt x="17906" y="9779"/>
                  </a:lnTo>
                  <a:lnTo>
                    <a:pt x="17906" y="9017"/>
                  </a:lnTo>
                  <a:lnTo>
                    <a:pt x="19430" y="9017"/>
                  </a:lnTo>
                  <a:lnTo>
                    <a:pt x="19430" y="8255"/>
                  </a:lnTo>
                  <a:lnTo>
                    <a:pt x="20827" y="8255"/>
                  </a:lnTo>
                  <a:lnTo>
                    <a:pt x="20827" y="7493"/>
                  </a:lnTo>
                  <a:lnTo>
                    <a:pt x="23113" y="7493"/>
                  </a:lnTo>
                  <a:lnTo>
                    <a:pt x="23113" y="6731"/>
                  </a:lnTo>
                  <a:lnTo>
                    <a:pt x="24637" y="6731"/>
                  </a:lnTo>
                  <a:lnTo>
                    <a:pt x="24637" y="5968"/>
                  </a:lnTo>
                  <a:lnTo>
                    <a:pt x="27558" y="5968"/>
                  </a:lnTo>
                  <a:lnTo>
                    <a:pt x="27558" y="5333"/>
                  </a:lnTo>
                  <a:lnTo>
                    <a:pt x="31241" y="5333"/>
                  </a:lnTo>
                  <a:lnTo>
                    <a:pt x="31241" y="4571"/>
                  </a:lnTo>
                  <a:lnTo>
                    <a:pt x="36449" y="4571"/>
                  </a:lnTo>
                  <a:lnTo>
                    <a:pt x="36449" y="3810"/>
                  </a:lnTo>
                  <a:lnTo>
                    <a:pt x="43941" y="3810"/>
                  </a:lnTo>
                  <a:lnTo>
                    <a:pt x="43941" y="3048"/>
                  </a:lnTo>
                  <a:lnTo>
                    <a:pt x="53593" y="3048"/>
                  </a:lnTo>
                  <a:lnTo>
                    <a:pt x="53593" y="2286"/>
                  </a:lnTo>
                  <a:lnTo>
                    <a:pt x="64769" y="2286"/>
                  </a:lnTo>
                  <a:lnTo>
                    <a:pt x="64769" y="1524"/>
                  </a:lnTo>
                  <a:lnTo>
                    <a:pt x="80390" y="1524"/>
                  </a:lnTo>
                  <a:lnTo>
                    <a:pt x="80390" y="762"/>
                  </a:lnTo>
                  <a:lnTo>
                    <a:pt x="111632" y="762"/>
                  </a:lnTo>
                  <a:lnTo>
                    <a:pt x="111632" y="0"/>
                  </a:lnTo>
                  <a:lnTo>
                    <a:pt x="208407" y="0"/>
                  </a:lnTo>
                  <a:lnTo>
                    <a:pt x="208407" y="762"/>
                  </a:lnTo>
                  <a:lnTo>
                    <a:pt x="214375" y="762"/>
                  </a:lnTo>
                  <a:lnTo>
                    <a:pt x="214375" y="1524"/>
                  </a:lnTo>
                  <a:lnTo>
                    <a:pt x="218059" y="1524"/>
                  </a:lnTo>
                  <a:lnTo>
                    <a:pt x="218059" y="2286"/>
                  </a:lnTo>
                  <a:lnTo>
                    <a:pt x="221741" y="2286"/>
                  </a:lnTo>
                  <a:lnTo>
                    <a:pt x="221741" y="3048"/>
                  </a:lnTo>
                  <a:lnTo>
                    <a:pt x="224789" y="3048"/>
                  </a:lnTo>
                  <a:lnTo>
                    <a:pt x="224789" y="3810"/>
                  </a:lnTo>
                  <a:lnTo>
                    <a:pt x="226187" y="3810"/>
                  </a:lnTo>
                  <a:lnTo>
                    <a:pt x="226187" y="4571"/>
                  </a:lnTo>
                  <a:lnTo>
                    <a:pt x="228472" y="4571"/>
                  </a:lnTo>
                  <a:lnTo>
                    <a:pt x="228472" y="5333"/>
                  </a:lnTo>
                  <a:lnTo>
                    <a:pt x="230759" y="5333"/>
                  </a:lnTo>
                  <a:lnTo>
                    <a:pt x="230759" y="5968"/>
                  </a:lnTo>
                  <a:lnTo>
                    <a:pt x="232156" y="5968"/>
                  </a:lnTo>
                  <a:lnTo>
                    <a:pt x="232156" y="6731"/>
                  </a:lnTo>
                  <a:lnTo>
                    <a:pt x="233680" y="6731"/>
                  </a:lnTo>
                  <a:lnTo>
                    <a:pt x="233680" y="7493"/>
                  </a:lnTo>
                  <a:lnTo>
                    <a:pt x="235203" y="7493"/>
                  </a:lnTo>
                  <a:lnTo>
                    <a:pt x="235203" y="8255"/>
                  </a:lnTo>
                  <a:lnTo>
                    <a:pt x="235965" y="8255"/>
                  </a:lnTo>
                  <a:lnTo>
                    <a:pt x="235965" y="9017"/>
                  </a:lnTo>
                  <a:lnTo>
                    <a:pt x="237362" y="9017"/>
                  </a:lnTo>
                  <a:lnTo>
                    <a:pt x="237362" y="9779"/>
                  </a:lnTo>
                  <a:lnTo>
                    <a:pt x="238887" y="9779"/>
                  </a:lnTo>
                  <a:lnTo>
                    <a:pt x="238887" y="10540"/>
                  </a:lnTo>
                  <a:lnTo>
                    <a:pt x="239648" y="10540"/>
                  </a:lnTo>
                  <a:lnTo>
                    <a:pt x="239648" y="11175"/>
                  </a:lnTo>
                  <a:lnTo>
                    <a:pt x="240411" y="11175"/>
                  </a:lnTo>
                  <a:lnTo>
                    <a:pt x="240411" y="11937"/>
                  </a:lnTo>
                  <a:lnTo>
                    <a:pt x="241935" y="11937"/>
                  </a:lnTo>
                  <a:lnTo>
                    <a:pt x="241935" y="12700"/>
                  </a:lnTo>
                  <a:lnTo>
                    <a:pt x="242569" y="12700"/>
                  </a:lnTo>
                  <a:lnTo>
                    <a:pt x="242569" y="13462"/>
                  </a:lnTo>
                  <a:lnTo>
                    <a:pt x="243332" y="13462"/>
                  </a:lnTo>
                  <a:lnTo>
                    <a:pt x="243332" y="14224"/>
                  </a:lnTo>
                  <a:lnTo>
                    <a:pt x="244093" y="14224"/>
                  </a:lnTo>
                  <a:lnTo>
                    <a:pt x="244093" y="14986"/>
                  </a:lnTo>
                  <a:lnTo>
                    <a:pt x="244856" y="14986"/>
                  </a:lnTo>
                  <a:lnTo>
                    <a:pt x="244856" y="15748"/>
                  </a:lnTo>
                  <a:lnTo>
                    <a:pt x="245617" y="15748"/>
                  </a:lnTo>
                  <a:lnTo>
                    <a:pt x="245617" y="16382"/>
                  </a:lnTo>
                  <a:lnTo>
                    <a:pt x="246380" y="16382"/>
                  </a:lnTo>
                  <a:lnTo>
                    <a:pt x="246380" y="17144"/>
                  </a:lnTo>
                  <a:lnTo>
                    <a:pt x="247141" y="17144"/>
                  </a:lnTo>
                  <a:lnTo>
                    <a:pt x="247141" y="17906"/>
                  </a:lnTo>
                  <a:lnTo>
                    <a:pt x="247776" y="17906"/>
                  </a:lnTo>
                  <a:lnTo>
                    <a:pt x="247776" y="19431"/>
                  </a:lnTo>
                  <a:lnTo>
                    <a:pt x="248538" y="19431"/>
                  </a:lnTo>
                  <a:lnTo>
                    <a:pt x="248538" y="20193"/>
                  </a:lnTo>
                  <a:lnTo>
                    <a:pt x="249300" y="20193"/>
                  </a:lnTo>
                  <a:lnTo>
                    <a:pt x="249300" y="20955"/>
                  </a:lnTo>
                  <a:lnTo>
                    <a:pt x="250062" y="20955"/>
                  </a:lnTo>
                  <a:lnTo>
                    <a:pt x="250062" y="22351"/>
                  </a:lnTo>
                  <a:lnTo>
                    <a:pt x="250824" y="22351"/>
                  </a:lnTo>
                  <a:lnTo>
                    <a:pt x="250824" y="23875"/>
                  </a:lnTo>
                  <a:lnTo>
                    <a:pt x="251587" y="23875"/>
                  </a:lnTo>
                  <a:lnTo>
                    <a:pt x="251587" y="24637"/>
                  </a:lnTo>
                  <a:lnTo>
                    <a:pt x="252348" y="24637"/>
                  </a:lnTo>
                  <a:lnTo>
                    <a:pt x="252348" y="26162"/>
                  </a:lnTo>
                  <a:lnTo>
                    <a:pt x="252984" y="26162"/>
                  </a:lnTo>
                  <a:lnTo>
                    <a:pt x="252984" y="27558"/>
                  </a:lnTo>
                  <a:lnTo>
                    <a:pt x="253745" y="27558"/>
                  </a:lnTo>
                  <a:lnTo>
                    <a:pt x="253745" y="29844"/>
                  </a:lnTo>
                  <a:lnTo>
                    <a:pt x="254508" y="29844"/>
                  </a:lnTo>
                  <a:lnTo>
                    <a:pt x="254508" y="32004"/>
                  </a:lnTo>
                  <a:lnTo>
                    <a:pt x="255269" y="32004"/>
                  </a:lnTo>
                  <a:lnTo>
                    <a:pt x="255269" y="36575"/>
                  </a:lnTo>
                  <a:lnTo>
                    <a:pt x="256032" y="36575"/>
                  </a:lnTo>
                  <a:lnTo>
                    <a:pt x="256032" y="41020"/>
                  </a:lnTo>
                  <a:lnTo>
                    <a:pt x="256793" y="41020"/>
                  </a:lnTo>
                  <a:lnTo>
                    <a:pt x="256793" y="58800"/>
                  </a:lnTo>
                  <a:lnTo>
                    <a:pt x="257556" y="58800"/>
                  </a:lnTo>
                  <a:close/>
                </a:path>
              </a:pathLst>
            </a:custGeom>
            <a:ln w="3175">
              <a:solidFill>
                <a:srgbClr val="000000"/>
              </a:solidFill>
            </a:ln>
          </p:spPr>
          <p:txBody>
            <a:bodyPr wrap="square" lIns="0" tIns="0" rIns="0" bIns="0" rtlCol="0"/>
            <a:lstStyle/>
            <a:p>
              <a:endParaRPr/>
            </a:p>
          </p:txBody>
        </p:sp>
        <p:sp>
          <p:nvSpPr>
            <p:cNvPr id="16" name="object 16"/>
            <p:cNvSpPr/>
            <p:nvPr/>
          </p:nvSpPr>
          <p:spPr>
            <a:xfrm>
              <a:off x="227838" y="7701533"/>
              <a:ext cx="6395085" cy="1338580"/>
            </a:xfrm>
            <a:custGeom>
              <a:avLst/>
              <a:gdLst/>
              <a:ahLst/>
              <a:cxnLst/>
              <a:rect l="l" t="t" r="r" b="b"/>
              <a:pathLst>
                <a:path w="6395084" h="1338579">
                  <a:moveTo>
                    <a:pt x="0" y="1338072"/>
                  </a:moveTo>
                  <a:lnTo>
                    <a:pt x="6394704" y="1338072"/>
                  </a:lnTo>
                  <a:lnTo>
                    <a:pt x="6394704" y="0"/>
                  </a:lnTo>
                  <a:lnTo>
                    <a:pt x="0" y="0"/>
                  </a:lnTo>
                  <a:lnTo>
                    <a:pt x="0" y="1338072"/>
                  </a:lnTo>
                  <a:close/>
                </a:path>
              </a:pathLst>
            </a:custGeom>
            <a:ln w="28955">
              <a:solidFill>
                <a:srgbClr val="000000"/>
              </a:solidFill>
            </a:ln>
          </p:spPr>
          <p:txBody>
            <a:bodyPr wrap="square" lIns="0" tIns="0" rIns="0" bIns="0" rtlCol="0"/>
            <a:lstStyle/>
            <a:p>
              <a:endParaRPr/>
            </a:p>
          </p:txBody>
        </p:sp>
        <p:sp>
          <p:nvSpPr>
            <p:cNvPr id="17" name="object 17"/>
            <p:cNvSpPr/>
            <p:nvPr/>
          </p:nvSpPr>
          <p:spPr>
            <a:xfrm>
              <a:off x="13716" y="7610855"/>
              <a:ext cx="678180" cy="1528572"/>
            </a:xfrm>
            <a:prstGeom prst="rect">
              <a:avLst/>
            </a:prstGeom>
            <a:blipFill>
              <a:blip r:embed="rId5" cstate="print"/>
              <a:stretch>
                <a:fillRect/>
              </a:stretch>
            </a:blipFill>
          </p:spPr>
          <p:txBody>
            <a:bodyPr wrap="square" lIns="0" tIns="0" rIns="0" bIns="0" rtlCol="0"/>
            <a:lstStyle/>
            <a:p>
              <a:endParaRPr/>
            </a:p>
          </p:txBody>
        </p:sp>
      </p:grpSp>
      <p:sp>
        <p:nvSpPr>
          <p:cNvPr id="18" name="TextBox 17"/>
          <p:cNvSpPr txBox="1"/>
          <p:nvPr/>
        </p:nvSpPr>
        <p:spPr>
          <a:xfrm>
            <a:off x="914400" y="1600200"/>
            <a:ext cx="5334000" cy="1384995"/>
          </a:xfrm>
          <a:prstGeom prst="rect">
            <a:avLst/>
          </a:prstGeom>
          <a:noFill/>
        </p:spPr>
        <p:txBody>
          <a:bodyPr wrap="square" rtlCol="0">
            <a:spAutoFit/>
          </a:bodyPr>
          <a:lstStyle/>
          <a:p>
            <a:r>
              <a:rPr lang="en-CA" sz="1400" dirty="0"/>
              <a:t>Ask a family member to read you a book that has rhyming words in it. Can you hear the rhyming pattern while they are reading? After you finish reading, make a list of some rhyming words.  Watch these rhyme videos.   </a:t>
            </a:r>
            <a:r>
              <a:rPr lang="en-CA" sz="1400" dirty="0">
                <a:hlinkClick r:id="rId6"/>
              </a:rPr>
              <a:t>https://www.youtube.com/watch?v=RVophT8naUM</a:t>
            </a:r>
            <a:r>
              <a:rPr lang="en-CA" sz="1400" dirty="0"/>
              <a:t>  </a:t>
            </a:r>
            <a:r>
              <a:rPr lang="en-CA" sz="1400" dirty="0">
                <a:hlinkClick r:id="rId7"/>
              </a:rPr>
              <a:t>https://www.youtube.com/watch?v=cSPmGPIyykU</a:t>
            </a:r>
            <a:r>
              <a:rPr lang="en-CA" sz="1400" dirty="0"/>
              <a:t>                      </a:t>
            </a:r>
          </a:p>
          <a:p>
            <a:endParaRPr lang="en-CA" sz="1400" dirty="0"/>
          </a:p>
        </p:txBody>
      </p:sp>
      <p:sp>
        <p:nvSpPr>
          <p:cNvPr id="20" name="TextBox 19"/>
          <p:cNvSpPr txBox="1"/>
          <p:nvPr/>
        </p:nvSpPr>
        <p:spPr>
          <a:xfrm>
            <a:off x="914400" y="4724400"/>
            <a:ext cx="5410200" cy="1169551"/>
          </a:xfrm>
          <a:prstGeom prst="rect">
            <a:avLst/>
          </a:prstGeom>
          <a:noFill/>
        </p:spPr>
        <p:txBody>
          <a:bodyPr wrap="square" rtlCol="0">
            <a:spAutoFit/>
          </a:bodyPr>
          <a:lstStyle/>
          <a:p>
            <a:r>
              <a:rPr lang="en-CA" sz="1400" dirty="0"/>
              <a:t>Fold a piece of paper twice to make 4 panels. Sit outside and listen to the sounds you hear. Draw a picture in each panel that represents that sound. Write a sentence for each panel/label the picture in the panel. Do this activity for each of the 5 senses and then put them together to make a book. </a:t>
            </a:r>
          </a:p>
        </p:txBody>
      </p:sp>
      <p:sp>
        <p:nvSpPr>
          <p:cNvPr id="21" name="TextBox 20"/>
          <p:cNvSpPr txBox="1"/>
          <p:nvPr/>
        </p:nvSpPr>
        <p:spPr>
          <a:xfrm>
            <a:off x="423671" y="6187854"/>
            <a:ext cx="5715000" cy="1323439"/>
          </a:xfrm>
          <a:prstGeom prst="rect">
            <a:avLst/>
          </a:prstGeom>
          <a:noFill/>
        </p:spPr>
        <p:txBody>
          <a:bodyPr wrap="square" rtlCol="0">
            <a:spAutoFit/>
          </a:bodyPr>
          <a:lstStyle/>
          <a:p>
            <a:r>
              <a:rPr lang="en-CA" sz="1600" dirty="0"/>
              <a:t>Find something in your home that you are no longer using (egg carton, old sock, etc.). Make something new with your object. Share your creation with someone in your family. Talk together about how you can reuse an object to create less waste and how the reusing of objects help the environment. </a:t>
            </a:r>
          </a:p>
        </p:txBody>
      </p:sp>
      <p:sp>
        <p:nvSpPr>
          <p:cNvPr id="22" name="TextBox 21"/>
          <p:cNvSpPr txBox="1"/>
          <p:nvPr/>
        </p:nvSpPr>
        <p:spPr>
          <a:xfrm>
            <a:off x="762000" y="7772400"/>
            <a:ext cx="5562600" cy="1200329"/>
          </a:xfrm>
          <a:prstGeom prst="rect">
            <a:avLst/>
          </a:prstGeom>
          <a:noFill/>
        </p:spPr>
        <p:txBody>
          <a:bodyPr wrap="square" rtlCol="0">
            <a:spAutoFit/>
          </a:bodyPr>
          <a:lstStyle/>
          <a:p>
            <a:r>
              <a:rPr lang="en-CA" dirty="0"/>
              <a:t>Spread out a blanket in your yard or find a cozy window spot. Invite a family member to join you. Begin cloud watching. What do you see, what do you think, what do you wonder? What objects do the clouds remind you of? </a:t>
            </a:r>
          </a:p>
        </p:txBody>
      </p:sp>
      <p:sp>
        <p:nvSpPr>
          <p:cNvPr id="24" name="TextBox 23">
            <a:extLst>
              <a:ext uri="{FF2B5EF4-FFF2-40B4-BE49-F238E27FC236}">
                <a16:creationId xmlns:a16="http://schemas.microsoft.com/office/drawing/2014/main" id="{F4E5EE7B-3F7C-2645-8D38-C8018FFF7F68}"/>
              </a:ext>
            </a:extLst>
          </p:cNvPr>
          <p:cNvSpPr txBox="1"/>
          <p:nvPr/>
        </p:nvSpPr>
        <p:spPr>
          <a:xfrm>
            <a:off x="660629" y="3080458"/>
            <a:ext cx="5256822" cy="1246495"/>
          </a:xfrm>
          <a:prstGeom prst="rect">
            <a:avLst/>
          </a:prstGeom>
          <a:noFill/>
        </p:spPr>
        <p:txBody>
          <a:bodyPr wrap="square" rtlCol="0">
            <a:spAutoFit/>
          </a:bodyPr>
          <a:lstStyle/>
          <a:p>
            <a:r>
              <a:rPr lang="en-US" sz="1500" dirty="0"/>
              <a:t>Get the family involved in writing letters, cards, invitations etc. to each other, addressing them and putting them in a homemade mailbox.  Use their Valentine box or create a new one. Have your child deliver the mail each day. (Postcard template is an email attachment.)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1DED0DF5DEE884BA5B3BF2C99CC28C2" ma:contentTypeVersion="7" ma:contentTypeDescription="Create a new document." ma:contentTypeScope="" ma:versionID="9dd8534de809de4dc6fe53b1e9f5d491">
  <xsd:schema xmlns:xsd="http://www.w3.org/2001/XMLSchema" xmlns:xs="http://www.w3.org/2001/XMLSchema" xmlns:p="http://schemas.microsoft.com/office/2006/metadata/properties" xmlns:ns1="http://schemas.microsoft.com/sharepoint/v3" xmlns:ns2="4e682417-268b-40f6-81d0-9db151d206df" targetNamespace="http://schemas.microsoft.com/office/2006/metadata/properties" ma:root="true" ma:fieldsID="dfa6c7ba0626626e95832bfdd9ec891c" ns1:_="" ns2:_="">
    <xsd:import namespace="http://schemas.microsoft.com/sharepoint/v3"/>
    <xsd:import namespace="4e682417-268b-40f6-81d0-9db151d206df"/>
    <xsd:element name="properties">
      <xsd:complexType>
        <xsd:sequence>
          <xsd:element name="documentManagement">
            <xsd:complexType>
              <xsd:all>
                <xsd:element ref="ns1:PublishingStartDate" minOccurs="0"/>
                <xsd:element ref="ns1:PublishingExpirationDate" minOccurs="0"/>
                <xsd:element ref="ns2:Blog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xsd:simpleType>
        <xsd:restriction base="dms:Unknown"/>
      </xsd:simpleType>
    </xsd:element>
    <xsd:element name="PublishingExpirationDate" ma:index="5"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682417-268b-40f6-81d0-9db151d206df" elementFormDefault="qualified">
    <xsd:import namespace="http://schemas.microsoft.com/office/2006/documentManagement/types"/>
    <xsd:import namespace="http://schemas.microsoft.com/office/infopath/2007/PartnerControls"/>
    <xsd:element name="Blog_x0020_Category" ma:index="6" ma:displayName="Blog Category" ma:list="{8cbeacea-d5ef-4e2f-800e-4558f900188a}" ma:internalName="Blog_x0020_Category" ma:readOnly="false" ma:showField="Title" ma:web="4e682417-268b-40f6-81d0-9db151d206df">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log_x0020_Category xmlns="4e682417-268b-40f6-81d0-9db151d206df">4</Blog_x0020_Category>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A8CE7F8-2D11-4C82-BAE7-7181D7B93359}"/>
</file>

<file path=customXml/itemProps2.xml><?xml version="1.0" encoding="utf-8"?>
<ds:datastoreItem xmlns:ds="http://schemas.openxmlformats.org/officeDocument/2006/customXml" ds:itemID="{30765991-0FC7-41DF-99EA-47C85852D18B}"/>
</file>

<file path=customXml/itemProps3.xml><?xml version="1.0" encoding="utf-8"?>
<ds:datastoreItem xmlns:ds="http://schemas.openxmlformats.org/officeDocument/2006/customXml" ds:itemID="{025C3491-F471-4FBF-A03E-3BD4714381E8}"/>
</file>

<file path=docProps/app.xml><?xml version="1.0" encoding="utf-8"?>
<Properties xmlns="http://schemas.openxmlformats.org/officeDocument/2006/extended-properties" xmlns:vt="http://schemas.openxmlformats.org/officeDocument/2006/docPropsVTypes">
  <Template/>
  <TotalTime>38</TotalTime>
  <Words>338</Words>
  <Application>Microsoft Macintosh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Trebuchet MS</vt:lpstr>
      <vt:lpstr>Office Theme</vt:lpstr>
      <vt:lpstr>Literacy Learning at Home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 Sarah    (ASD-W)</dc:creator>
  <cp:lastModifiedBy>Joel Tingley</cp:lastModifiedBy>
  <cp:revision>5</cp:revision>
  <dcterms:created xsi:type="dcterms:W3CDTF">2020-05-04T13:49:14Z</dcterms:created>
  <dcterms:modified xsi:type="dcterms:W3CDTF">2020-05-13T12:19:56Z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2020-04-23T00:00:00Z</vt:filetime>
  </property>
  <property fmtid="{D5CDD505-2E9C-101B-9397-08002B2CF9AE}" pid="3" name="Creator">
    <vt:lpwstr>Microsoft® PowerPoint® 2013</vt:lpwstr>
  </property>
  <property fmtid="{D5CDD505-2E9C-101B-9397-08002B2CF9AE}" pid="4" name="LastSaved">
    <vt:filetime>2020-05-04T00:00:00Z</vt:filetime>
  </property>
  <property fmtid="{D5CDD505-2E9C-101B-9397-08002B2CF9AE}" pid="5" name="ContentTypeId">
    <vt:lpwstr>0x01010081DED0DF5DEE884BA5B3BF2C99CC28C2</vt:lpwstr>
  </property>
</Properties>
</file>