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FEC0A4-75A2-494A-A190-1B21E240EEE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0D8E59-E609-4E29-9310-D01E0E72F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6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8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4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6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51A4-C318-4DBE-A3AF-9F00E57E3A1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8A29-3EED-404F-80DF-A479115E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8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the difference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5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educational experience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College</a:t>
            </a:r>
          </a:p>
          <a:p>
            <a:pPr marL="0" indent="0">
              <a:buNone/>
            </a:pPr>
            <a:r>
              <a:rPr lang="en-US" dirty="0"/>
              <a:t>Hands on learning</a:t>
            </a:r>
          </a:p>
          <a:p>
            <a:pPr marL="0" indent="0">
              <a:buNone/>
            </a:pPr>
            <a:r>
              <a:rPr lang="en-US" dirty="0"/>
              <a:t>Practical   </a:t>
            </a:r>
          </a:p>
          <a:p>
            <a:pPr marL="0" indent="0">
              <a:buNone/>
            </a:pPr>
            <a:r>
              <a:rPr lang="en-US" dirty="0"/>
              <a:t>Direct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University</a:t>
            </a:r>
          </a:p>
          <a:p>
            <a:pPr marL="0" indent="0">
              <a:buNone/>
            </a:pPr>
            <a:r>
              <a:rPr lang="en-US" dirty="0"/>
              <a:t>Theoretical</a:t>
            </a:r>
          </a:p>
          <a:p>
            <a:pPr marL="0" indent="0">
              <a:buNone/>
            </a:pPr>
            <a:r>
              <a:rPr lang="en-US" dirty="0"/>
              <a:t>General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1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College</a:t>
            </a:r>
          </a:p>
          <a:p>
            <a:pPr marL="0" indent="0">
              <a:buNone/>
            </a:pPr>
            <a:r>
              <a:rPr lang="en-US" dirty="0"/>
              <a:t>Certification</a:t>
            </a:r>
          </a:p>
          <a:p>
            <a:pPr marL="0" indent="0">
              <a:buNone/>
            </a:pPr>
            <a:r>
              <a:rPr lang="en-US" dirty="0"/>
              <a:t>Diploma</a:t>
            </a:r>
          </a:p>
          <a:p>
            <a:pPr marL="0" indent="0">
              <a:buNone/>
            </a:pPr>
            <a:r>
              <a:rPr lang="en-US" dirty="0"/>
              <a:t>Job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University</a:t>
            </a:r>
          </a:p>
          <a:p>
            <a:pPr marL="0" indent="0">
              <a:buNone/>
            </a:pPr>
            <a:r>
              <a:rPr lang="en-US" dirty="0"/>
              <a:t>Degree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4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College</a:t>
            </a:r>
          </a:p>
          <a:p>
            <a:pPr marL="0" indent="0">
              <a:buNone/>
            </a:pPr>
            <a:r>
              <a:rPr lang="en-US" dirty="0"/>
              <a:t>Good chance at job</a:t>
            </a:r>
          </a:p>
          <a:p>
            <a:pPr marL="0" indent="0">
              <a:buNone/>
            </a:pPr>
            <a:r>
              <a:rPr lang="en-US" dirty="0"/>
              <a:t>Short</a:t>
            </a:r>
          </a:p>
          <a:p>
            <a:pPr marL="0" indent="0">
              <a:buNone/>
            </a:pPr>
            <a:r>
              <a:rPr lang="en-US" dirty="0"/>
              <a:t>Good for hands on people</a:t>
            </a:r>
          </a:p>
          <a:p>
            <a:pPr marL="0" indent="0">
              <a:buNone/>
            </a:pPr>
            <a:r>
              <a:rPr lang="en-US" dirty="0"/>
              <a:t>Possibly cheaper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University</a:t>
            </a:r>
          </a:p>
          <a:p>
            <a:pPr marL="0" indent="0">
              <a:buNone/>
            </a:pPr>
            <a:r>
              <a:rPr lang="en-US" dirty="0"/>
              <a:t>Good for audio/ visual </a:t>
            </a:r>
          </a:p>
          <a:p>
            <a:pPr marL="0" indent="0">
              <a:buNone/>
            </a:pPr>
            <a:r>
              <a:rPr lang="en-US" dirty="0"/>
              <a:t>Fun social experience</a:t>
            </a:r>
          </a:p>
          <a:p>
            <a:pPr marL="0" indent="0">
              <a:buNone/>
            </a:pPr>
            <a:r>
              <a:rPr lang="en-US" dirty="0"/>
              <a:t>Meet a lot of people/ variety</a:t>
            </a:r>
          </a:p>
          <a:p>
            <a:pPr marL="0" indent="0">
              <a:buNone/>
            </a:pPr>
            <a:r>
              <a:rPr lang="en-US" dirty="0"/>
              <a:t>Live on campus</a:t>
            </a:r>
          </a:p>
          <a:p>
            <a:pPr marL="0" indent="0">
              <a:buNone/>
            </a:pPr>
            <a:r>
              <a:rPr lang="en-US" dirty="0"/>
              <a:t>A degree is notable</a:t>
            </a:r>
          </a:p>
        </p:txBody>
      </p:sp>
    </p:spTree>
    <p:extLst>
      <p:ext uri="{BB962C8B-B14F-4D97-AF65-F5344CB8AC3E}">
        <p14:creationId xmlns:p14="http://schemas.microsoft.com/office/powerpoint/2010/main" val="259463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College</a:t>
            </a:r>
          </a:p>
          <a:p>
            <a:r>
              <a:rPr lang="en-US" dirty="0"/>
              <a:t>No residence</a:t>
            </a:r>
          </a:p>
          <a:p>
            <a:r>
              <a:rPr lang="en-US" dirty="0"/>
              <a:t>Only trained for one job.</a:t>
            </a:r>
          </a:p>
          <a:p>
            <a:r>
              <a:rPr lang="en-US" dirty="0"/>
              <a:t>Cost of living</a:t>
            </a:r>
          </a:p>
          <a:p>
            <a:r>
              <a:rPr lang="en-US" dirty="0"/>
              <a:t>Choose program but not location</a:t>
            </a:r>
          </a:p>
          <a:p>
            <a:r>
              <a:rPr lang="en-US" dirty="0"/>
              <a:t>College does not mean less challenging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University</a:t>
            </a:r>
          </a:p>
          <a:p>
            <a:pPr marL="0" indent="0">
              <a:buNone/>
            </a:pPr>
            <a:r>
              <a:rPr lang="en-US" dirty="0"/>
              <a:t>Costly </a:t>
            </a:r>
          </a:p>
          <a:p>
            <a:pPr marL="0" indent="0">
              <a:buNone/>
            </a:pPr>
            <a:r>
              <a:rPr lang="en-US" dirty="0"/>
              <a:t>No guarantee of employment</a:t>
            </a:r>
          </a:p>
          <a:p>
            <a:pPr marL="0" indent="0">
              <a:buNone/>
            </a:pPr>
            <a:r>
              <a:rPr lang="en-US" dirty="0"/>
              <a:t>At least 4 years </a:t>
            </a:r>
          </a:p>
          <a:p>
            <a:pPr marL="0" indent="0">
              <a:buNone/>
            </a:pPr>
            <a:r>
              <a:rPr lang="en-US" dirty="0"/>
              <a:t>Size of classes</a:t>
            </a:r>
          </a:p>
          <a:p>
            <a:pPr marL="0" indent="0">
              <a:buNone/>
            </a:pPr>
            <a:r>
              <a:rPr lang="en-US" dirty="0"/>
              <a:t>Overwhelming amount of choice</a:t>
            </a:r>
          </a:p>
          <a:p>
            <a:pPr marL="0" indent="0">
              <a:buNone/>
            </a:pPr>
            <a:r>
              <a:rPr lang="en-US" dirty="0"/>
              <a:t>You don’t always get your classes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9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College</a:t>
            </a:r>
          </a:p>
          <a:p>
            <a:pPr marL="0" indent="0">
              <a:buNone/>
            </a:pPr>
            <a:r>
              <a:rPr lang="en-US" dirty="0"/>
              <a:t>1-2.5 years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University</a:t>
            </a:r>
          </a:p>
          <a:p>
            <a:pPr marL="0" indent="0">
              <a:buNone/>
            </a:pPr>
            <a:r>
              <a:rPr lang="en-US" dirty="0"/>
              <a:t>4+ years</a:t>
            </a:r>
          </a:p>
        </p:txBody>
      </p:sp>
    </p:spTree>
    <p:extLst>
      <p:ext uri="{BB962C8B-B14F-4D97-AF65-F5344CB8AC3E}">
        <p14:creationId xmlns:p14="http://schemas.microsoft.com/office/powerpoint/2010/main" val="3831422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34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6A45A5-CF40-4EDA-BF2C-93F4AF6B3FC5}"/>
</file>

<file path=customXml/itemProps2.xml><?xml version="1.0" encoding="utf-8"?>
<ds:datastoreItem xmlns:ds="http://schemas.openxmlformats.org/officeDocument/2006/customXml" ds:itemID="{E681D8B3-AC46-486A-B9B0-0FEF4CD61341}"/>
</file>

<file path=customXml/itemProps3.xml><?xml version="1.0" encoding="utf-8"?>
<ds:datastoreItem xmlns:ds="http://schemas.openxmlformats.org/officeDocument/2006/customXml" ds:itemID="{8AFC7FF1-6CD9-4452-A062-C1371AE900EF}"/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124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What’s the difference </vt:lpstr>
      <vt:lpstr>Type of educational experience</vt:lpstr>
      <vt:lpstr>What do you get?</vt:lpstr>
      <vt:lpstr>Pros</vt:lpstr>
      <vt:lpstr>Cons </vt:lpstr>
      <vt:lpstr>How long does it take?</vt:lpstr>
    </vt:vector>
  </TitlesOfParts>
  <Company>Province of New Brunswick -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</dc:title>
  <dc:creator>Henry, Ara     (ASD-W)</dc:creator>
  <cp:lastModifiedBy>Henry, Ara     (ASD-W)</cp:lastModifiedBy>
  <cp:revision>15</cp:revision>
  <cp:lastPrinted>2018-10-10T12:19:35Z</cp:lastPrinted>
  <dcterms:created xsi:type="dcterms:W3CDTF">2018-09-21T15:12:15Z</dcterms:created>
  <dcterms:modified xsi:type="dcterms:W3CDTF">2019-09-30T13:16:40Z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