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C4E4-AF41-44D7-8EF4-C66AA573E7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0D362A-7D24-41F5-B3BD-A09BEE2E0A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921242-0D60-4444-938E-4F379682FD2A}"/>
              </a:ext>
            </a:extLst>
          </p:cNvPr>
          <p:cNvSpPr>
            <a:spLocks noGrp="1"/>
          </p:cNvSpPr>
          <p:nvPr>
            <p:ph type="dt" sz="half" idx="10"/>
          </p:nvPr>
        </p:nvSpPr>
        <p:spPr/>
        <p:txBody>
          <a:bodyPr/>
          <a:lstStyle/>
          <a:p>
            <a:fld id="{AC8CECF1-17D4-4714-A44C-E64C3C1CD510}" type="datetimeFigureOut">
              <a:rPr lang="en-US" smtClean="0"/>
              <a:t>9/9/2020</a:t>
            </a:fld>
            <a:endParaRPr lang="en-US"/>
          </a:p>
        </p:txBody>
      </p:sp>
      <p:sp>
        <p:nvSpPr>
          <p:cNvPr id="5" name="Footer Placeholder 4">
            <a:extLst>
              <a:ext uri="{FF2B5EF4-FFF2-40B4-BE49-F238E27FC236}">
                <a16:creationId xmlns:a16="http://schemas.microsoft.com/office/drawing/2014/main" id="{4C4689BB-6456-4323-8DB4-08E3E674D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D6AEA-A2AE-47C9-9402-F4C420542D92}"/>
              </a:ext>
            </a:extLst>
          </p:cNvPr>
          <p:cNvSpPr>
            <a:spLocks noGrp="1"/>
          </p:cNvSpPr>
          <p:nvPr>
            <p:ph type="sldNum" sz="quarter" idx="12"/>
          </p:nvPr>
        </p:nvSpPr>
        <p:spPr/>
        <p:txBody>
          <a:bodyPr/>
          <a:lstStyle/>
          <a:p>
            <a:fld id="{B8DDCF46-89D5-4D11-BDCF-0815BB288414}" type="slidenum">
              <a:rPr lang="en-US" smtClean="0"/>
              <a:t>‹#›</a:t>
            </a:fld>
            <a:endParaRPr lang="en-US"/>
          </a:p>
        </p:txBody>
      </p:sp>
    </p:spTree>
    <p:extLst>
      <p:ext uri="{BB962C8B-B14F-4D97-AF65-F5344CB8AC3E}">
        <p14:creationId xmlns:p14="http://schemas.microsoft.com/office/powerpoint/2010/main" val="1568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8F87-7574-463E-8F86-AE7420B9FB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E4B22D-71FC-4918-A043-E6027808D7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82A23-27AD-4EB1-B156-BED14718F451}"/>
              </a:ext>
            </a:extLst>
          </p:cNvPr>
          <p:cNvSpPr>
            <a:spLocks noGrp="1"/>
          </p:cNvSpPr>
          <p:nvPr>
            <p:ph type="dt" sz="half" idx="10"/>
          </p:nvPr>
        </p:nvSpPr>
        <p:spPr/>
        <p:txBody>
          <a:bodyPr/>
          <a:lstStyle/>
          <a:p>
            <a:fld id="{AC8CECF1-17D4-4714-A44C-E64C3C1CD510}" type="datetimeFigureOut">
              <a:rPr lang="en-US" smtClean="0"/>
              <a:t>9/9/2020</a:t>
            </a:fld>
            <a:endParaRPr lang="en-US"/>
          </a:p>
        </p:txBody>
      </p:sp>
      <p:sp>
        <p:nvSpPr>
          <p:cNvPr id="5" name="Footer Placeholder 4">
            <a:extLst>
              <a:ext uri="{FF2B5EF4-FFF2-40B4-BE49-F238E27FC236}">
                <a16:creationId xmlns:a16="http://schemas.microsoft.com/office/drawing/2014/main" id="{B9DD6284-81A6-40B3-9C55-B694A1ADE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12477-C13F-4B76-B1C2-9B529AD09704}"/>
              </a:ext>
            </a:extLst>
          </p:cNvPr>
          <p:cNvSpPr>
            <a:spLocks noGrp="1"/>
          </p:cNvSpPr>
          <p:nvPr>
            <p:ph type="sldNum" sz="quarter" idx="12"/>
          </p:nvPr>
        </p:nvSpPr>
        <p:spPr/>
        <p:txBody>
          <a:bodyPr/>
          <a:lstStyle/>
          <a:p>
            <a:fld id="{B8DDCF46-89D5-4D11-BDCF-0815BB288414}" type="slidenum">
              <a:rPr lang="en-US" smtClean="0"/>
              <a:t>‹#›</a:t>
            </a:fld>
            <a:endParaRPr lang="en-US"/>
          </a:p>
        </p:txBody>
      </p:sp>
    </p:spTree>
    <p:extLst>
      <p:ext uri="{BB962C8B-B14F-4D97-AF65-F5344CB8AC3E}">
        <p14:creationId xmlns:p14="http://schemas.microsoft.com/office/powerpoint/2010/main" val="322219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8405DB-85A4-45B8-8652-BAB09D728F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9138C4-E48E-45E7-B636-66269F8EF2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B6308-6A12-4FDA-B1C7-954D85C52F48}"/>
              </a:ext>
            </a:extLst>
          </p:cNvPr>
          <p:cNvSpPr>
            <a:spLocks noGrp="1"/>
          </p:cNvSpPr>
          <p:nvPr>
            <p:ph type="dt" sz="half" idx="10"/>
          </p:nvPr>
        </p:nvSpPr>
        <p:spPr/>
        <p:txBody>
          <a:bodyPr/>
          <a:lstStyle/>
          <a:p>
            <a:fld id="{AC8CECF1-17D4-4714-A44C-E64C3C1CD510}" type="datetimeFigureOut">
              <a:rPr lang="en-US" smtClean="0"/>
              <a:t>9/9/2020</a:t>
            </a:fld>
            <a:endParaRPr lang="en-US"/>
          </a:p>
        </p:txBody>
      </p:sp>
      <p:sp>
        <p:nvSpPr>
          <p:cNvPr id="5" name="Footer Placeholder 4">
            <a:extLst>
              <a:ext uri="{FF2B5EF4-FFF2-40B4-BE49-F238E27FC236}">
                <a16:creationId xmlns:a16="http://schemas.microsoft.com/office/drawing/2014/main" id="{0BC274EC-4A6A-4569-A7B4-EE36E3D73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00992-1D58-4C76-AE9D-68F0FAD69889}"/>
              </a:ext>
            </a:extLst>
          </p:cNvPr>
          <p:cNvSpPr>
            <a:spLocks noGrp="1"/>
          </p:cNvSpPr>
          <p:nvPr>
            <p:ph type="sldNum" sz="quarter" idx="12"/>
          </p:nvPr>
        </p:nvSpPr>
        <p:spPr/>
        <p:txBody>
          <a:bodyPr/>
          <a:lstStyle/>
          <a:p>
            <a:fld id="{B8DDCF46-89D5-4D11-BDCF-0815BB288414}" type="slidenum">
              <a:rPr lang="en-US" smtClean="0"/>
              <a:t>‹#›</a:t>
            </a:fld>
            <a:endParaRPr lang="en-US"/>
          </a:p>
        </p:txBody>
      </p:sp>
    </p:spTree>
    <p:extLst>
      <p:ext uri="{BB962C8B-B14F-4D97-AF65-F5344CB8AC3E}">
        <p14:creationId xmlns:p14="http://schemas.microsoft.com/office/powerpoint/2010/main" val="153587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804C5-97EA-4853-ABEE-BE7F34DA33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266E5D-8A00-448A-8901-1F70FBCB76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3D52C-E671-4A3A-89AB-46C8121F822A}"/>
              </a:ext>
            </a:extLst>
          </p:cNvPr>
          <p:cNvSpPr>
            <a:spLocks noGrp="1"/>
          </p:cNvSpPr>
          <p:nvPr>
            <p:ph type="dt" sz="half" idx="10"/>
          </p:nvPr>
        </p:nvSpPr>
        <p:spPr/>
        <p:txBody>
          <a:bodyPr/>
          <a:lstStyle/>
          <a:p>
            <a:fld id="{AC8CECF1-17D4-4714-A44C-E64C3C1CD510}" type="datetimeFigureOut">
              <a:rPr lang="en-US" smtClean="0"/>
              <a:t>9/9/2020</a:t>
            </a:fld>
            <a:endParaRPr lang="en-US"/>
          </a:p>
        </p:txBody>
      </p:sp>
      <p:sp>
        <p:nvSpPr>
          <p:cNvPr id="5" name="Footer Placeholder 4">
            <a:extLst>
              <a:ext uri="{FF2B5EF4-FFF2-40B4-BE49-F238E27FC236}">
                <a16:creationId xmlns:a16="http://schemas.microsoft.com/office/drawing/2014/main" id="{FBBC8524-B6A8-486C-A3F5-EDC28D920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A0A12-BE72-44E9-9701-3359548F40E4}"/>
              </a:ext>
            </a:extLst>
          </p:cNvPr>
          <p:cNvSpPr>
            <a:spLocks noGrp="1"/>
          </p:cNvSpPr>
          <p:nvPr>
            <p:ph type="sldNum" sz="quarter" idx="12"/>
          </p:nvPr>
        </p:nvSpPr>
        <p:spPr/>
        <p:txBody>
          <a:bodyPr/>
          <a:lstStyle/>
          <a:p>
            <a:fld id="{B8DDCF46-89D5-4D11-BDCF-0815BB288414}" type="slidenum">
              <a:rPr lang="en-US" smtClean="0"/>
              <a:t>‹#›</a:t>
            </a:fld>
            <a:endParaRPr lang="en-US"/>
          </a:p>
        </p:txBody>
      </p:sp>
    </p:spTree>
    <p:extLst>
      <p:ext uri="{BB962C8B-B14F-4D97-AF65-F5344CB8AC3E}">
        <p14:creationId xmlns:p14="http://schemas.microsoft.com/office/powerpoint/2010/main" val="73569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E2EB-ED2F-440F-BDA1-8582D715B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7E7685-B547-48C2-8F9A-5BB0A9882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0D06F3-E5ED-4057-BDC5-7610F05334C4}"/>
              </a:ext>
            </a:extLst>
          </p:cNvPr>
          <p:cNvSpPr>
            <a:spLocks noGrp="1"/>
          </p:cNvSpPr>
          <p:nvPr>
            <p:ph type="dt" sz="half" idx="10"/>
          </p:nvPr>
        </p:nvSpPr>
        <p:spPr/>
        <p:txBody>
          <a:bodyPr/>
          <a:lstStyle/>
          <a:p>
            <a:fld id="{AC8CECF1-17D4-4714-A44C-E64C3C1CD510}" type="datetimeFigureOut">
              <a:rPr lang="en-US" smtClean="0"/>
              <a:t>9/9/2020</a:t>
            </a:fld>
            <a:endParaRPr lang="en-US"/>
          </a:p>
        </p:txBody>
      </p:sp>
      <p:sp>
        <p:nvSpPr>
          <p:cNvPr id="5" name="Footer Placeholder 4">
            <a:extLst>
              <a:ext uri="{FF2B5EF4-FFF2-40B4-BE49-F238E27FC236}">
                <a16:creationId xmlns:a16="http://schemas.microsoft.com/office/drawing/2014/main" id="{17B98E5C-C2D5-4FB5-9D8B-193ACBE0F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5262B-952B-4D1A-9144-24A940F57E1E}"/>
              </a:ext>
            </a:extLst>
          </p:cNvPr>
          <p:cNvSpPr>
            <a:spLocks noGrp="1"/>
          </p:cNvSpPr>
          <p:nvPr>
            <p:ph type="sldNum" sz="quarter" idx="12"/>
          </p:nvPr>
        </p:nvSpPr>
        <p:spPr/>
        <p:txBody>
          <a:bodyPr/>
          <a:lstStyle/>
          <a:p>
            <a:fld id="{B8DDCF46-89D5-4D11-BDCF-0815BB288414}" type="slidenum">
              <a:rPr lang="en-US" smtClean="0"/>
              <a:t>‹#›</a:t>
            </a:fld>
            <a:endParaRPr lang="en-US"/>
          </a:p>
        </p:txBody>
      </p:sp>
    </p:spTree>
    <p:extLst>
      <p:ext uri="{BB962C8B-B14F-4D97-AF65-F5344CB8AC3E}">
        <p14:creationId xmlns:p14="http://schemas.microsoft.com/office/powerpoint/2010/main" val="182336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0C97-F2FB-440B-B7E0-79CB8FBA43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0799C0-13B4-4393-956B-B7288A6A37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1F6ADC-1656-41D5-8386-0E8E990DF9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40DBCA-84D1-483E-BB43-492BB2C72956}"/>
              </a:ext>
            </a:extLst>
          </p:cNvPr>
          <p:cNvSpPr>
            <a:spLocks noGrp="1"/>
          </p:cNvSpPr>
          <p:nvPr>
            <p:ph type="dt" sz="half" idx="10"/>
          </p:nvPr>
        </p:nvSpPr>
        <p:spPr/>
        <p:txBody>
          <a:bodyPr/>
          <a:lstStyle/>
          <a:p>
            <a:fld id="{AC8CECF1-17D4-4714-A44C-E64C3C1CD510}" type="datetimeFigureOut">
              <a:rPr lang="en-US" smtClean="0"/>
              <a:t>9/9/2020</a:t>
            </a:fld>
            <a:endParaRPr lang="en-US"/>
          </a:p>
        </p:txBody>
      </p:sp>
      <p:sp>
        <p:nvSpPr>
          <p:cNvPr id="6" name="Footer Placeholder 5">
            <a:extLst>
              <a:ext uri="{FF2B5EF4-FFF2-40B4-BE49-F238E27FC236}">
                <a16:creationId xmlns:a16="http://schemas.microsoft.com/office/drawing/2014/main" id="{2DD7AFEA-9350-4587-9B32-3D6094508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8DC83-7EE7-436E-80FD-683D70E087EE}"/>
              </a:ext>
            </a:extLst>
          </p:cNvPr>
          <p:cNvSpPr>
            <a:spLocks noGrp="1"/>
          </p:cNvSpPr>
          <p:nvPr>
            <p:ph type="sldNum" sz="quarter" idx="12"/>
          </p:nvPr>
        </p:nvSpPr>
        <p:spPr/>
        <p:txBody>
          <a:bodyPr/>
          <a:lstStyle/>
          <a:p>
            <a:fld id="{B8DDCF46-89D5-4D11-BDCF-0815BB288414}" type="slidenum">
              <a:rPr lang="en-US" smtClean="0"/>
              <a:t>‹#›</a:t>
            </a:fld>
            <a:endParaRPr lang="en-US"/>
          </a:p>
        </p:txBody>
      </p:sp>
    </p:spTree>
    <p:extLst>
      <p:ext uri="{BB962C8B-B14F-4D97-AF65-F5344CB8AC3E}">
        <p14:creationId xmlns:p14="http://schemas.microsoft.com/office/powerpoint/2010/main" val="47347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2B1C-1A3E-4BA1-893B-8664EC01EF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17761E-9139-4902-A30F-EBFD49E40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0BB65B-6C16-4FFB-919C-9BAEF259F6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F67A72-7E87-4EA1-8A92-D30093C7D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C30476-246A-4C71-B13F-42C538103E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6712B7-F7A3-444F-9785-D98471033B8F}"/>
              </a:ext>
            </a:extLst>
          </p:cNvPr>
          <p:cNvSpPr>
            <a:spLocks noGrp="1"/>
          </p:cNvSpPr>
          <p:nvPr>
            <p:ph type="dt" sz="half" idx="10"/>
          </p:nvPr>
        </p:nvSpPr>
        <p:spPr/>
        <p:txBody>
          <a:bodyPr/>
          <a:lstStyle/>
          <a:p>
            <a:fld id="{AC8CECF1-17D4-4714-A44C-E64C3C1CD510}" type="datetimeFigureOut">
              <a:rPr lang="en-US" smtClean="0"/>
              <a:t>9/9/2020</a:t>
            </a:fld>
            <a:endParaRPr lang="en-US"/>
          </a:p>
        </p:txBody>
      </p:sp>
      <p:sp>
        <p:nvSpPr>
          <p:cNvPr id="8" name="Footer Placeholder 7">
            <a:extLst>
              <a:ext uri="{FF2B5EF4-FFF2-40B4-BE49-F238E27FC236}">
                <a16:creationId xmlns:a16="http://schemas.microsoft.com/office/drawing/2014/main" id="{D051D40B-F8BA-4BD4-9E7A-7392EB22A3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5DE65C-706D-448B-8A33-E79CE89FFFF9}"/>
              </a:ext>
            </a:extLst>
          </p:cNvPr>
          <p:cNvSpPr>
            <a:spLocks noGrp="1"/>
          </p:cNvSpPr>
          <p:nvPr>
            <p:ph type="sldNum" sz="quarter" idx="12"/>
          </p:nvPr>
        </p:nvSpPr>
        <p:spPr/>
        <p:txBody>
          <a:bodyPr/>
          <a:lstStyle/>
          <a:p>
            <a:fld id="{B8DDCF46-89D5-4D11-BDCF-0815BB288414}" type="slidenum">
              <a:rPr lang="en-US" smtClean="0"/>
              <a:t>‹#›</a:t>
            </a:fld>
            <a:endParaRPr lang="en-US"/>
          </a:p>
        </p:txBody>
      </p:sp>
    </p:spTree>
    <p:extLst>
      <p:ext uri="{BB962C8B-B14F-4D97-AF65-F5344CB8AC3E}">
        <p14:creationId xmlns:p14="http://schemas.microsoft.com/office/powerpoint/2010/main" val="312353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B0DB-76C4-41D5-850D-0598231CF8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E9C968-FD12-4400-9A81-11E668FB43DC}"/>
              </a:ext>
            </a:extLst>
          </p:cNvPr>
          <p:cNvSpPr>
            <a:spLocks noGrp="1"/>
          </p:cNvSpPr>
          <p:nvPr>
            <p:ph type="dt" sz="half" idx="10"/>
          </p:nvPr>
        </p:nvSpPr>
        <p:spPr/>
        <p:txBody>
          <a:bodyPr/>
          <a:lstStyle/>
          <a:p>
            <a:fld id="{AC8CECF1-17D4-4714-A44C-E64C3C1CD510}" type="datetimeFigureOut">
              <a:rPr lang="en-US" smtClean="0"/>
              <a:t>9/9/2020</a:t>
            </a:fld>
            <a:endParaRPr lang="en-US"/>
          </a:p>
        </p:txBody>
      </p:sp>
      <p:sp>
        <p:nvSpPr>
          <p:cNvPr id="4" name="Footer Placeholder 3">
            <a:extLst>
              <a:ext uri="{FF2B5EF4-FFF2-40B4-BE49-F238E27FC236}">
                <a16:creationId xmlns:a16="http://schemas.microsoft.com/office/drawing/2014/main" id="{1FE47652-AFFF-4B15-9F0B-8C3B9839B6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7B888A-B3F9-48CF-B855-B47E8CBAAADA}"/>
              </a:ext>
            </a:extLst>
          </p:cNvPr>
          <p:cNvSpPr>
            <a:spLocks noGrp="1"/>
          </p:cNvSpPr>
          <p:nvPr>
            <p:ph type="sldNum" sz="quarter" idx="12"/>
          </p:nvPr>
        </p:nvSpPr>
        <p:spPr/>
        <p:txBody>
          <a:bodyPr/>
          <a:lstStyle/>
          <a:p>
            <a:fld id="{B8DDCF46-89D5-4D11-BDCF-0815BB288414}" type="slidenum">
              <a:rPr lang="en-US" smtClean="0"/>
              <a:t>‹#›</a:t>
            </a:fld>
            <a:endParaRPr lang="en-US"/>
          </a:p>
        </p:txBody>
      </p:sp>
    </p:spTree>
    <p:extLst>
      <p:ext uri="{BB962C8B-B14F-4D97-AF65-F5344CB8AC3E}">
        <p14:creationId xmlns:p14="http://schemas.microsoft.com/office/powerpoint/2010/main" val="305158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580248-6BCD-4FC8-A922-A2630F739E35}"/>
              </a:ext>
            </a:extLst>
          </p:cNvPr>
          <p:cNvSpPr>
            <a:spLocks noGrp="1"/>
          </p:cNvSpPr>
          <p:nvPr>
            <p:ph type="dt" sz="half" idx="10"/>
          </p:nvPr>
        </p:nvSpPr>
        <p:spPr/>
        <p:txBody>
          <a:bodyPr/>
          <a:lstStyle/>
          <a:p>
            <a:fld id="{AC8CECF1-17D4-4714-A44C-E64C3C1CD510}" type="datetimeFigureOut">
              <a:rPr lang="en-US" smtClean="0"/>
              <a:t>9/9/2020</a:t>
            </a:fld>
            <a:endParaRPr lang="en-US"/>
          </a:p>
        </p:txBody>
      </p:sp>
      <p:sp>
        <p:nvSpPr>
          <p:cNvPr id="3" name="Footer Placeholder 2">
            <a:extLst>
              <a:ext uri="{FF2B5EF4-FFF2-40B4-BE49-F238E27FC236}">
                <a16:creationId xmlns:a16="http://schemas.microsoft.com/office/drawing/2014/main" id="{005D84FB-A0E5-475D-8BFF-670C2BE09C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1A583F-D113-4074-ABE8-C3795F4AC0DF}"/>
              </a:ext>
            </a:extLst>
          </p:cNvPr>
          <p:cNvSpPr>
            <a:spLocks noGrp="1"/>
          </p:cNvSpPr>
          <p:nvPr>
            <p:ph type="sldNum" sz="quarter" idx="12"/>
          </p:nvPr>
        </p:nvSpPr>
        <p:spPr/>
        <p:txBody>
          <a:bodyPr/>
          <a:lstStyle/>
          <a:p>
            <a:fld id="{B8DDCF46-89D5-4D11-BDCF-0815BB288414}" type="slidenum">
              <a:rPr lang="en-US" smtClean="0"/>
              <a:t>‹#›</a:t>
            </a:fld>
            <a:endParaRPr lang="en-US"/>
          </a:p>
        </p:txBody>
      </p:sp>
    </p:spTree>
    <p:extLst>
      <p:ext uri="{BB962C8B-B14F-4D97-AF65-F5344CB8AC3E}">
        <p14:creationId xmlns:p14="http://schemas.microsoft.com/office/powerpoint/2010/main" val="92331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0B6B-34DC-45F1-ABDB-FE2D525F5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C1F788-8C34-4695-9C22-0C07625AA6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EA32B5-8E12-4C4E-828D-5B7B8E600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4EEAE6-FB00-4116-8399-D29FF51C8227}"/>
              </a:ext>
            </a:extLst>
          </p:cNvPr>
          <p:cNvSpPr>
            <a:spLocks noGrp="1"/>
          </p:cNvSpPr>
          <p:nvPr>
            <p:ph type="dt" sz="half" idx="10"/>
          </p:nvPr>
        </p:nvSpPr>
        <p:spPr/>
        <p:txBody>
          <a:bodyPr/>
          <a:lstStyle/>
          <a:p>
            <a:fld id="{AC8CECF1-17D4-4714-A44C-E64C3C1CD510}" type="datetimeFigureOut">
              <a:rPr lang="en-US" smtClean="0"/>
              <a:t>9/9/2020</a:t>
            </a:fld>
            <a:endParaRPr lang="en-US"/>
          </a:p>
        </p:txBody>
      </p:sp>
      <p:sp>
        <p:nvSpPr>
          <p:cNvPr id="6" name="Footer Placeholder 5">
            <a:extLst>
              <a:ext uri="{FF2B5EF4-FFF2-40B4-BE49-F238E27FC236}">
                <a16:creationId xmlns:a16="http://schemas.microsoft.com/office/drawing/2014/main" id="{870FDB8B-797F-45CA-9F8C-9038A638A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1305E-360A-49F8-BF1B-92D644EE636A}"/>
              </a:ext>
            </a:extLst>
          </p:cNvPr>
          <p:cNvSpPr>
            <a:spLocks noGrp="1"/>
          </p:cNvSpPr>
          <p:nvPr>
            <p:ph type="sldNum" sz="quarter" idx="12"/>
          </p:nvPr>
        </p:nvSpPr>
        <p:spPr/>
        <p:txBody>
          <a:bodyPr/>
          <a:lstStyle/>
          <a:p>
            <a:fld id="{B8DDCF46-89D5-4D11-BDCF-0815BB288414}" type="slidenum">
              <a:rPr lang="en-US" smtClean="0"/>
              <a:t>‹#›</a:t>
            </a:fld>
            <a:endParaRPr lang="en-US"/>
          </a:p>
        </p:txBody>
      </p:sp>
    </p:spTree>
    <p:extLst>
      <p:ext uri="{BB962C8B-B14F-4D97-AF65-F5344CB8AC3E}">
        <p14:creationId xmlns:p14="http://schemas.microsoft.com/office/powerpoint/2010/main" val="143616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46C47-899B-4709-A2FE-1184721413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BACCFB-DFB9-4873-B190-FFA4118405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8352FA-3CE7-4AEB-AC08-B1BDB3FDF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987A09-4CC2-4927-B919-0F8FFCEB036D}"/>
              </a:ext>
            </a:extLst>
          </p:cNvPr>
          <p:cNvSpPr>
            <a:spLocks noGrp="1"/>
          </p:cNvSpPr>
          <p:nvPr>
            <p:ph type="dt" sz="half" idx="10"/>
          </p:nvPr>
        </p:nvSpPr>
        <p:spPr/>
        <p:txBody>
          <a:bodyPr/>
          <a:lstStyle/>
          <a:p>
            <a:fld id="{AC8CECF1-17D4-4714-A44C-E64C3C1CD510}" type="datetimeFigureOut">
              <a:rPr lang="en-US" smtClean="0"/>
              <a:t>9/9/2020</a:t>
            </a:fld>
            <a:endParaRPr lang="en-US"/>
          </a:p>
        </p:txBody>
      </p:sp>
      <p:sp>
        <p:nvSpPr>
          <p:cNvPr id="6" name="Footer Placeholder 5">
            <a:extLst>
              <a:ext uri="{FF2B5EF4-FFF2-40B4-BE49-F238E27FC236}">
                <a16:creationId xmlns:a16="http://schemas.microsoft.com/office/drawing/2014/main" id="{AF88B279-8549-46A6-8D9C-85936B56A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2C956-8393-492A-B413-6338218D03F7}"/>
              </a:ext>
            </a:extLst>
          </p:cNvPr>
          <p:cNvSpPr>
            <a:spLocks noGrp="1"/>
          </p:cNvSpPr>
          <p:nvPr>
            <p:ph type="sldNum" sz="quarter" idx="12"/>
          </p:nvPr>
        </p:nvSpPr>
        <p:spPr/>
        <p:txBody>
          <a:bodyPr/>
          <a:lstStyle/>
          <a:p>
            <a:fld id="{B8DDCF46-89D5-4D11-BDCF-0815BB288414}" type="slidenum">
              <a:rPr lang="en-US" smtClean="0"/>
              <a:t>‹#›</a:t>
            </a:fld>
            <a:endParaRPr lang="en-US"/>
          </a:p>
        </p:txBody>
      </p:sp>
    </p:spTree>
    <p:extLst>
      <p:ext uri="{BB962C8B-B14F-4D97-AF65-F5344CB8AC3E}">
        <p14:creationId xmlns:p14="http://schemas.microsoft.com/office/powerpoint/2010/main" val="253038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430D5E-5896-4F62-A3D2-5F2F8A11E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29347F-F5D0-4E5A-8CC7-4EDDED1CD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28904-6E48-4C97-BCA7-8814C04EC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CECF1-17D4-4714-A44C-E64C3C1CD510}" type="datetimeFigureOut">
              <a:rPr lang="en-US" smtClean="0"/>
              <a:t>9/9/2020</a:t>
            </a:fld>
            <a:endParaRPr lang="en-US"/>
          </a:p>
        </p:txBody>
      </p:sp>
      <p:sp>
        <p:nvSpPr>
          <p:cNvPr id="5" name="Footer Placeholder 4">
            <a:extLst>
              <a:ext uri="{FF2B5EF4-FFF2-40B4-BE49-F238E27FC236}">
                <a16:creationId xmlns:a16="http://schemas.microsoft.com/office/drawing/2014/main" id="{E55338EB-62D6-48E4-B94D-A56E0EF578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8B9C47-5A1A-46E6-990F-D4948C56E0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DCF46-89D5-4D11-BDCF-0815BB288414}" type="slidenum">
              <a:rPr lang="en-US" smtClean="0"/>
              <a:t>‹#›</a:t>
            </a:fld>
            <a:endParaRPr lang="en-US"/>
          </a:p>
        </p:txBody>
      </p:sp>
    </p:spTree>
    <p:extLst>
      <p:ext uri="{BB962C8B-B14F-4D97-AF65-F5344CB8AC3E}">
        <p14:creationId xmlns:p14="http://schemas.microsoft.com/office/powerpoint/2010/main" val="4096496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rtinhumanities.com/2018/01/14/welcome-back-january-birthdays/"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hyperlink" Target="https://tntfamilyhistory.blogspot.com/2013/07/making-my-fgs-schedul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hyperlink" Target="http://universdemaclasse.blogspot.com/2011/11/latelier-de-lecture-les-outils-de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reeology.com/quote-posters/5-smiley-signs-for-the-classroom/" TargetMode="External"/><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secure1.nbed.nb.ca/sites/ASD-W/burton/Pages/default.aspx" TargetMode="External"/><Relationship Id="rId2" Type="http://schemas.openxmlformats.org/officeDocument/2006/relationships/hyperlink" Target="https://burtongradetwo.weebly.com/" TargetMode="External"/><Relationship Id="rId1" Type="http://schemas.openxmlformats.org/officeDocument/2006/relationships/slideLayout" Target="../slideLayouts/slideLayout9.xml"/><Relationship Id="rId5" Type="http://schemas.openxmlformats.org/officeDocument/2006/relationships/hyperlink" Target="https://avobell.wordpress.com/2012/11/07/advantages-and-disadvantages-of-the-computer/" TargetMode="Externa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hyperlink" Target="http://junior2.cumbresblogs.com/page/2/" TargetMode="External"/><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04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904D6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0D45ED-B8FE-4184-8518-28695D10F9DD}"/>
              </a:ext>
            </a:extLst>
          </p:cNvPr>
          <p:cNvSpPr>
            <a:spLocks noGrp="1"/>
          </p:cNvSpPr>
          <p:nvPr>
            <p:ph type="ctrTitle"/>
          </p:nvPr>
        </p:nvSpPr>
        <p:spPr>
          <a:xfrm>
            <a:off x="1109980" y="4277356"/>
            <a:ext cx="9966960" cy="1560320"/>
          </a:xfrm>
        </p:spPr>
        <p:txBody>
          <a:bodyPr>
            <a:normAutofit/>
          </a:bodyPr>
          <a:lstStyle/>
          <a:p>
            <a:r>
              <a:rPr lang="en-US" sz="4900">
                <a:solidFill>
                  <a:srgbClr val="904D67"/>
                </a:solidFill>
              </a:rPr>
              <a:t>Mrs. Smith’s Grade 2</a:t>
            </a:r>
            <a:br>
              <a:rPr lang="en-US" sz="4900">
                <a:solidFill>
                  <a:srgbClr val="904D67"/>
                </a:solidFill>
              </a:rPr>
            </a:br>
            <a:r>
              <a:rPr lang="en-US" sz="4900">
                <a:solidFill>
                  <a:srgbClr val="904D67"/>
                </a:solidFill>
              </a:rPr>
              <a:t>Burton Elementary School</a:t>
            </a:r>
          </a:p>
        </p:txBody>
      </p:sp>
      <p:pic>
        <p:nvPicPr>
          <p:cNvPr id="5" name="Picture 4">
            <a:extLst>
              <a:ext uri="{FF2B5EF4-FFF2-40B4-BE49-F238E27FC236}">
                <a16:creationId xmlns:a16="http://schemas.microsoft.com/office/drawing/2014/main" id="{146900A2-6716-4EB6-8295-8C69D24781E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9419" r="1" b="26258"/>
          <a:stretch/>
        </p:blipFill>
        <p:spPr>
          <a:xfrm>
            <a:off x="243840" y="256540"/>
            <a:ext cx="11704320" cy="3764276"/>
          </a:xfrm>
          <a:prstGeom prst="rect">
            <a:avLst/>
          </a:prstGeom>
        </p:spPr>
      </p:pic>
    </p:spTree>
    <p:extLst>
      <p:ext uri="{BB962C8B-B14F-4D97-AF65-F5344CB8AC3E}">
        <p14:creationId xmlns:p14="http://schemas.microsoft.com/office/powerpoint/2010/main" val="2529271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6" name="Content Placeholder 5">
            <a:extLst>
              <a:ext uri="{FF2B5EF4-FFF2-40B4-BE49-F238E27FC236}">
                <a16:creationId xmlns:a16="http://schemas.microsoft.com/office/drawing/2014/main" id="{D1C0F1D2-B683-4FBE-976A-3360940B1B43}"/>
              </a:ext>
            </a:extLst>
          </p:cNvPr>
          <p:cNvPicPr>
            <a:picLocks noGrp="1" noChangeAspect="1"/>
          </p:cNvPicPr>
          <p:nvPr>
            <p:ph idx="1"/>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6997"/>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00770686-3A25-4E7E-A7C1-900AE3B3FB34}"/>
              </a:ext>
            </a:extLst>
          </p:cNvPr>
          <p:cNvSpPr>
            <a:spLocks noGrp="1"/>
          </p:cNvSpPr>
          <p:nvPr>
            <p:ph type="title"/>
          </p:nvPr>
        </p:nvSpPr>
        <p:spPr>
          <a:xfrm>
            <a:off x="804998" y="798445"/>
            <a:ext cx="4803636" cy="931881"/>
          </a:xfrm>
        </p:spPr>
        <p:txBody>
          <a:bodyPr vert="horz" lIns="91440" tIns="45720" rIns="91440" bIns="45720" rtlCol="0" anchor="ctr">
            <a:normAutofit/>
          </a:bodyPr>
          <a:lstStyle/>
          <a:p>
            <a:r>
              <a:rPr lang="en-US" sz="4400" b="1" dirty="0">
                <a:solidFill>
                  <a:srgbClr val="C00000"/>
                </a:solidFill>
              </a:rPr>
              <a:t>Schedule</a:t>
            </a:r>
          </a:p>
        </p:txBody>
      </p:sp>
      <p:sp>
        <p:nvSpPr>
          <p:cNvPr id="4" name="Text Placeholder 3">
            <a:extLst>
              <a:ext uri="{FF2B5EF4-FFF2-40B4-BE49-F238E27FC236}">
                <a16:creationId xmlns:a16="http://schemas.microsoft.com/office/drawing/2014/main" id="{068BA516-E913-40C6-AA79-FC3149EDFA9A}"/>
              </a:ext>
            </a:extLst>
          </p:cNvPr>
          <p:cNvSpPr>
            <a:spLocks noGrp="1"/>
          </p:cNvSpPr>
          <p:nvPr>
            <p:ph type="body" sz="half" idx="2"/>
          </p:nvPr>
        </p:nvSpPr>
        <p:spPr>
          <a:xfrm>
            <a:off x="804997" y="1730326"/>
            <a:ext cx="4706803" cy="4698609"/>
          </a:xfrm>
        </p:spPr>
        <p:txBody>
          <a:bodyPr vert="horz" lIns="91440" tIns="45720" rIns="91440" bIns="45720" rtlCol="0" anchor="ctr">
            <a:normAutofit/>
          </a:bodyPr>
          <a:lstStyle/>
          <a:p>
            <a:r>
              <a:rPr lang="en-US" sz="2000" b="1" dirty="0">
                <a:solidFill>
                  <a:srgbClr val="000000"/>
                </a:solidFill>
              </a:rPr>
              <a:t>7:40-8:00</a:t>
            </a:r>
            <a:r>
              <a:rPr lang="en-US" sz="2000" dirty="0">
                <a:solidFill>
                  <a:srgbClr val="000000"/>
                </a:solidFill>
              </a:rPr>
              <a:t>-Transition to School</a:t>
            </a:r>
          </a:p>
          <a:p>
            <a:r>
              <a:rPr lang="en-US" sz="2000" b="1" dirty="0">
                <a:solidFill>
                  <a:srgbClr val="000000"/>
                </a:solidFill>
              </a:rPr>
              <a:t>8:00</a:t>
            </a:r>
            <a:r>
              <a:rPr lang="en-US" sz="2000" dirty="0">
                <a:solidFill>
                  <a:srgbClr val="000000"/>
                </a:solidFill>
              </a:rPr>
              <a:t>-Instruction Begins</a:t>
            </a:r>
          </a:p>
          <a:p>
            <a:r>
              <a:rPr lang="en-US" sz="2000" b="1" dirty="0">
                <a:solidFill>
                  <a:srgbClr val="000000"/>
                </a:solidFill>
              </a:rPr>
              <a:t>9:45</a:t>
            </a:r>
            <a:r>
              <a:rPr lang="en-US" sz="2000" dirty="0">
                <a:solidFill>
                  <a:srgbClr val="000000"/>
                </a:solidFill>
              </a:rPr>
              <a:t>-Snack</a:t>
            </a:r>
          </a:p>
          <a:p>
            <a:r>
              <a:rPr lang="en-US" sz="2000" b="1" dirty="0">
                <a:solidFill>
                  <a:srgbClr val="000000"/>
                </a:solidFill>
              </a:rPr>
              <a:t>10:05</a:t>
            </a:r>
            <a:r>
              <a:rPr lang="en-US" sz="2000" dirty="0">
                <a:solidFill>
                  <a:srgbClr val="000000"/>
                </a:solidFill>
              </a:rPr>
              <a:t>-Recess (20 minutes)</a:t>
            </a:r>
          </a:p>
          <a:p>
            <a:r>
              <a:rPr lang="en-US" sz="2000" b="1" dirty="0">
                <a:solidFill>
                  <a:srgbClr val="000000"/>
                </a:solidFill>
              </a:rPr>
              <a:t>11:35</a:t>
            </a:r>
            <a:r>
              <a:rPr lang="en-US" sz="2000" dirty="0">
                <a:solidFill>
                  <a:srgbClr val="000000"/>
                </a:solidFill>
              </a:rPr>
              <a:t>-Lunch </a:t>
            </a:r>
          </a:p>
          <a:p>
            <a:r>
              <a:rPr lang="en-US" sz="2000" b="1" dirty="0">
                <a:solidFill>
                  <a:srgbClr val="000000"/>
                </a:solidFill>
              </a:rPr>
              <a:t>11:55</a:t>
            </a:r>
            <a:r>
              <a:rPr lang="en-US" sz="2000" dirty="0">
                <a:solidFill>
                  <a:srgbClr val="000000"/>
                </a:solidFill>
              </a:rPr>
              <a:t>-Lunch Recess (30 minutes)</a:t>
            </a:r>
          </a:p>
          <a:p>
            <a:r>
              <a:rPr lang="en-US" sz="2000" b="1" dirty="0">
                <a:solidFill>
                  <a:srgbClr val="000000"/>
                </a:solidFill>
              </a:rPr>
              <a:t>1:45</a:t>
            </a:r>
            <a:r>
              <a:rPr lang="en-US" sz="2000" dirty="0">
                <a:solidFill>
                  <a:srgbClr val="000000"/>
                </a:solidFill>
              </a:rPr>
              <a:t>-Dismissal</a:t>
            </a:r>
          </a:p>
          <a:p>
            <a:r>
              <a:rPr lang="en-US" sz="2000" dirty="0">
                <a:solidFill>
                  <a:srgbClr val="000000"/>
                </a:solidFill>
              </a:rPr>
              <a:t>Physical Education will be on Mondays, Tuesdays and Wednesdays.</a:t>
            </a:r>
          </a:p>
          <a:p>
            <a:r>
              <a:rPr lang="en-US" sz="2000" dirty="0">
                <a:solidFill>
                  <a:srgbClr val="000000"/>
                </a:solidFill>
              </a:rPr>
              <a:t>Library will be on Friday’s.  Please ensure all Library books are returned on time (every Friday morning if not before).</a:t>
            </a:r>
          </a:p>
          <a:p>
            <a:pPr indent="-228600">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748600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79C621-7ABC-49E6-B854-9D58E1A2FB4E}"/>
              </a:ext>
            </a:extLst>
          </p:cNvPr>
          <p:cNvSpPr>
            <a:spLocks noGrp="1"/>
          </p:cNvSpPr>
          <p:nvPr>
            <p:ph type="title"/>
          </p:nvPr>
        </p:nvSpPr>
        <p:spPr>
          <a:xfrm>
            <a:off x="6094105" y="596348"/>
            <a:ext cx="4977976" cy="1007166"/>
          </a:xfrm>
        </p:spPr>
        <p:txBody>
          <a:bodyPr vert="horz" lIns="91440" tIns="45720" rIns="91440" bIns="45720" rtlCol="0" anchor="ctr">
            <a:normAutofit/>
          </a:bodyPr>
          <a:lstStyle/>
          <a:p>
            <a:pPr algn="ctr"/>
            <a:r>
              <a:rPr lang="en-US" sz="4400" dirty="0">
                <a:solidFill>
                  <a:srgbClr val="C00000"/>
                </a:solidFill>
              </a:rPr>
              <a:t>Supplies</a:t>
            </a:r>
          </a:p>
        </p:txBody>
      </p:sp>
      <p:sp>
        <p:nvSpPr>
          <p:cNvPr id="1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Placeholder 7" descr="A picture containing building, drawing&#10;&#10;Description automatically generated">
            <a:extLst>
              <a:ext uri="{FF2B5EF4-FFF2-40B4-BE49-F238E27FC236}">
                <a16:creationId xmlns:a16="http://schemas.microsoft.com/office/drawing/2014/main" id="{E13B609C-AB36-43D1-AB16-5052A93EB2C7}"/>
              </a:ext>
            </a:extLst>
          </p:cNvPr>
          <p:cNvPicPr>
            <a:picLocks noGrp="1" noChangeAspect="1"/>
          </p:cNvPicPr>
          <p:nvPr>
            <p:ph type="pic" idx="1"/>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5624" r="396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 Placeholder 3">
            <a:extLst>
              <a:ext uri="{FF2B5EF4-FFF2-40B4-BE49-F238E27FC236}">
                <a16:creationId xmlns:a16="http://schemas.microsoft.com/office/drawing/2014/main" id="{17E07541-3EED-4F9C-AC4C-D47A3C6ED5F4}"/>
              </a:ext>
            </a:extLst>
          </p:cNvPr>
          <p:cNvSpPr>
            <a:spLocks noGrp="1"/>
          </p:cNvSpPr>
          <p:nvPr>
            <p:ph type="body" sz="half" idx="2"/>
          </p:nvPr>
        </p:nvSpPr>
        <p:spPr>
          <a:xfrm>
            <a:off x="6090574" y="1603514"/>
            <a:ext cx="4977578" cy="4810538"/>
          </a:xfrm>
        </p:spPr>
        <p:txBody>
          <a:bodyPr vert="horz" lIns="91440" tIns="45720" rIns="91440" bIns="45720" rtlCol="0" anchor="ctr">
            <a:normAutofit/>
          </a:bodyPr>
          <a:lstStyle/>
          <a:p>
            <a:pPr marL="400050" indent="-342900">
              <a:buFont typeface="Wingdings" panose="05000000000000000000" pitchFamily="2" charset="2"/>
              <a:buChar char="ü"/>
            </a:pPr>
            <a:r>
              <a:rPr lang="en-US" sz="2000" dirty="0">
                <a:solidFill>
                  <a:srgbClr val="000000"/>
                </a:solidFill>
              </a:rPr>
              <a:t>Change of clothes (pants, shirt, underwear, socks-all labeled with name and stored in a plastic bag labeled with name) </a:t>
            </a:r>
          </a:p>
          <a:p>
            <a:pPr marL="400050" indent="-342900">
              <a:buFont typeface="Wingdings" panose="05000000000000000000" pitchFamily="2" charset="2"/>
              <a:buChar char="ü"/>
            </a:pPr>
            <a:r>
              <a:rPr lang="en-US" sz="2000" dirty="0">
                <a:solidFill>
                  <a:srgbClr val="000000"/>
                </a:solidFill>
              </a:rPr>
              <a:t>Indoor sneakers (preferably Velcro)</a:t>
            </a:r>
          </a:p>
          <a:p>
            <a:pPr marL="400050" indent="-342900">
              <a:buFont typeface="Wingdings" panose="05000000000000000000" pitchFamily="2" charset="2"/>
              <a:buChar char="ü"/>
            </a:pPr>
            <a:r>
              <a:rPr lang="en-US" sz="2000" dirty="0">
                <a:solidFill>
                  <a:srgbClr val="000000"/>
                </a:solidFill>
              </a:rPr>
              <a:t>Large book bag and lunch box</a:t>
            </a:r>
          </a:p>
          <a:p>
            <a:pPr marL="400050" indent="-342900">
              <a:buFont typeface="Wingdings" panose="05000000000000000000" pitchFamily="2" charset="2"/>
              <a:buChar char="ü"/>
            </a:pPr>
            <a:r>
              <a:rPr lang="en-US" sz="2000" dirty="0">
                <a:solidFill>
                  <a:srgbClr val="000000"/>
                </a:solidFill>
              </a:rPr>
              <a:t>Water bottle</a:t>
            </a:r>
          </a:p>
          <a:p>
            <a:pPr marL="400050" indent="-342900">
              <a:buFont typeface="Wingdings" panose="05000000000000000000" pitchFamily="2" charset="2"/>
              <a:buChar char="ü"/>
            </a:pPr>
            <a:r>
              <a:rPr lang="en-US" sz="2000" dirty="0">
                <a:solidFill>
                  <a:srgbClr val="000000"/>
                </a:solidFill>
              </a:rPr>
              <a:t>1 large and 1 small box of Ziploc bags</a:t>
            </a:r>
          </a:p>
          <a:p>
            <a:pPr marL="400050" indent="-342900">
              <a:buFont typeface="Wingdings" panose="05000000000000000000" pitchFamily="2" charset="2"/>
              <a:buChar char="ü"/>
            </a:pPr>
            <a:r>
              <a:rPr lang="en-US" sz="2000" dirty="0">
                <a:solidFill>
                  <a:srgbClr val="000000"/>
                </a:solidFill>
              </a:rPr>
              <a:t>1 box of tissues</a:t>
            </a:r>
          </a:p>
          <a:p>
            <a:pPr marL="400050" indent="-342900">
              <a:buFont typeface="Wingdings" panose="05000000000000000000" pitchFamily="2" charset="2"/>
              <a:buChar char="ü"/>
            </a:pPr>
            <a:r>
              <a:rPr lang="en-US" sz="2000" dirty="0">
                <a:solidFill>
                  <a:srgbClr val="000000"/>
                </a:solidFill>
              </a:rPr>
              <a:t>2 community masks</a:t>
            </a:r>
          </a:p>
          <a:p>
            <a:pPr marL="400050" indent="-342900">
              <a:buFont typeface="Wingdings" panose="05000000000000000000" pitchFamily="2" charset="2"/>
              <a:buChar char="ü"/>
            </a:pPr>
            <a:r>
              <a:rPr lang="en-US" sz="2000" dirty="0">
                <a:solidFill>
                  <a:srgbClr val="000000"/>
                </a:solidFill>
              </a:rPr>
              <a:t>$25.00 for remaining school supplies and a $10 Agenda fee (Please pay both fees via School Cash Online).</a:t>
            </a:r>
          </a:p>
          <a:p>
            <a:pPr indent="-228600">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872014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7AF038-B2B1-4C98-BD2C-281CB1D73DEE}"/>
              </a:ext>
            </a:extLst>
          </p:cNvPr>
          <p:cNvSpPr>
            <a:spLocks noGrp="1"/>
          </p:cNvSpPr>
          <p:nvPr>
            <p:ph type="title"/>
          </p:nvPr>
        </p:nvSpPr>
        <p:spPr>
          <a:xfrm>
            <a:off x="804672" y="640263"/>
            <a:ext cx="5157216" cy="1344975"/>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Homework</a:t>
            </a:r>
          </a:p>
        </p:txBody>
      </p:sp>
      <p:sp>
        <p:nvSpPr>
          <p:cNvPr id="4" name="Text Placeholder 3">
            <a:extLst>
              <a:ext uri="{FF2B5EF4-FFF2-40B4-BE49-F238E27FC236}">
                <a16:creationId xmlns:a16="http://schemas.microsoft.com/office/drawing/2014/main" id="{7DF9130E-3AE9-40BF-8B47-997BA256522A}"/>
              </a:ext>
            </a:extLst>
          </p:cNvPr>
          <p:cNvSpPr>
            <a:spLocks noGrp="1"/>
          </p:cNvSpPr>
          <p:nvPr>
            <p:ph type="body" sz="half" idx="2"/>
          </p:nvPr>
        </p:nvSpPr>
        <p:spPr>
          <a:xfrm>
            <a:off x="804672" y="1789043"/>
            <a:ext cx="5157216" cy="4267200"/>
          </a:xfrm>
        </p:spPr>
        <p:txBody>
          <a:bodyPr vert="horz" lIns="91440" tIns="45720" rIns="91440" bIns="45720" rtlCol="0">
            <a:normAutofit/>
          </a:bodyPr>
          <a:lstStyle/>
          <a:p>
            <a:r>
              <a:rPr lang="en-US" sz="2000" dirty="0"/>
              <a:t>Nightly reading and Sight Word Review will be the only assigned homework for this year. </a:t>
            </a:r>
          </a:p>
          <a:p>
            <a:r>
              <a:rPr lang="en-US" sz="2000" dirty="0"/>
              <a:t>Reading book(s) and Sight Word Books will be </a:t>
            </a:r>
            <a:r>
              <a:rPr lang="en-US" sz="2000" u="sng" dirty="0"/>
              <a:t>sent home on Mondays and expected back on Fridays</a:t>
            </a:r>
            <a:r>
              <a:rPr lang="en-US" sz="2000" dirty="0"/>
              <a:t>. </a:t>
            </a:r>
          </a:p>
          <a:p>
            <a:r>
              <a:rPr lang="en-US" sz="2000" dirty="0"/>
              <a:t>However, burgundy communication bags, red homework </a:t>
            </a:r>
            <a:r>
              <a:rPr lang="en-US" sz="2000" dirty="0" err="1"/>
              <a:t>duotangs</a:t>
            </a:r>
            <a:r>
              <a:rPr lang="en-US" sz="2000" dirty="0"/>
              <a:t> and agendas will travel back and forth to school each day. </a:t>
            </a:r>
          </a:p>
          <a:p>
            <a:r>
              <a:rPr lang="en-US" sz="2000" b="1" dirty="0"/>
              <a:t>Please check bags and agendas each night. </a:t>
            </a:r>
          </a:p>
          <a:p>
            <a:r>
              <a:rPr lang="en-US" sz="2000" dirty="0"/>
              <a:t>Should you need to send a note to school, please place it in the plastic sleeve inside your child’s agenda. </a:t>
            </a:r>
          </a:p>
        </p:txBody>
      </p:sp>
      <p:pic>
        <p:nvPicPr>
          <p:cNvPr id="6" name="Picture Placeholder 5" descr="A drawing of a face&#10;&#10;Description automatically generated">
            <a:extLst>
              <a:ext uri="{FF2B5EF4-FFF2-40B4-BE49-F238E27FC236}">
                <a16:creationId xmlns:a16="http://schemas.microsoft.com/office/drawing/2014/main" id="{F5BA3989-0ABB-4B08-8D64-C3BB14E29E03}"/>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127" r="1127"/>
          <a:stretch>
            <a:fillRect/>
          </a:stretch>
        </p:blipFill>
        <p:spPr>
          <a:xfrm>
            <a:off x="6717118" y="1481099"/>
            <a:ext cx="5220834" cy="4122422"/>
          </a:xfrm>
          <a:prstGeom prst="rect">
            <a:avLst/>
          </a:prstGeom>
        </p:spPr>
      </p:pic>
    </p:spTree>
    <p:extLst>
      <p:ext uri="{BB962C8B-B14F-4D97-AF65-F5344CB8AC3E}">
        <p14:creationId xmlns:p14="http://schemas.microsoft.com/office/powerpoint/2010/main" val="42613264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B30E-8BB4-46B0-9CA4-250D03D30942}"/>
              </a:ext>
            </a:extLst>
          </p:cNvPr>
          <p:cNvSpPr>
            <a:spLocks noGrp="1"/>
          </p:cNvSpPr>
          <p:nvPr>
            <p:ph type="title"/>
          </p:nvPr>
        </p:nvSpPr>
        <p:spPr>
          <a:xfrm>
            <a:off x="4965430" y="629268"/>
            <a:ext cx="6586491" cy="1485848"/>
          </a:xfrm>
        </p:spPr>
        <p:txBody>
          <a:bodyPr vert="horz" lIns="91440" tIns="45720" rIns="91440" bIns="45720" rtlCol="0" anchor="b">
            <a:normAutofit/>
          </a:bodyPr>
          <a:lstStyle/>
          <a:p>
            <a:r>
              <a:rPr lang="en-US" sz="4400" dirty="0">
                <a:solidFill>
                  <a:srgbClr val="C00000"/>
                </a:solidFill>
              </a:rPr>
              <a:t>Class Websites</a:t>
            </a:r>
          </a:p>
        </p:txBody>
      </p:sp>
      <p:sp>
        <p:nvSpPr>
          <p:cNvPr id="4" name="Text Placeholder 3">
            <a:extLst>
              <a:ext uri="{FF2B5EF4-FFF2-40B4-BE49-F238E27FC236}">
                <a16:creationId xmlns:a16="http://schemas.microsoft.com/office/drawing/2014/main" id="{0DDE276E-26EE-4ABC-BFA8-79C5FC5F00EE}"/>
              </a:ext>
            </a:extLst>
          </p:cNvPr>
          <p:cNvSpPr>
            <a:spLocks noGrp="1"/>
          </p:cNvSpPr>
          <p:nvPr>
            <p:ph type="body" sz="half" idx="2"/>
          </p:nvPr>
        </p:nvSpPr>
        <p:spPr>
          <a:xfrm>
            <a:off x="4965431" y="2115117"/>
            <a:ext cx="6586489" cy="4463104"/>
          </a:xfrm>
        </p:spPr>
        <p:txBody>
          <a:bodyPr vert="horz" lIns="91440" tIns="45720" rIns="91440" bIns="45720" rtlCol="0">
            <a:normAutofit lnSpcReduction="10000"/>
          </a:bodyPr>
          <a:lstStyle/>
          <a:p>
            <a:r>
              <a:rPr lang="en-US" sz="2000" dirty="0"/>
              <a:t>We have a Grade Two class website that we will use frequently. Here you will find a variety of resources and links to other websites we also use in class, as well as various academic videos and the curricular outcomes we will be covering throughout the year. You will also find important information on upcoming class events. Please be sure to familiarize yourself with our website using this link: </a:t>
            </a:r>
            <a:r>
              <a:rPr lang="en-US" sz="2000" dirty="0">
                <a:hlinkClick r:id="rId2"/>
              </a:rPr>
              <a:t>https://burtongradetwo.weebly.com/</a:t>
            </a:r>
            <a:endParaRPr lang="en-US" sz="2000" dirty="0"/>
          </a:p>
          <a:p>
            <a:r>
              <a:rPr lang="en-US" sz="2000" dirty="0"/>
              <a:t>Your child will also have their own Raz Kids account for online reading. They will be using this each day at school and are encouraged to also use it at home. Login instructions will be sent home shortly.</a:t>
            </a:r>
          </a:p>
          <a:p>
            <a:r>
              <a:rPr lang="en-US" sz="2000" dirty="0"/>
              <a:t>Also, please check our School website frequently to stay up to date on all school-related activities: </a:t>
            </a:r>
            <a:r>
              <a:rPr lang="en-US" sz="2000" dirty="0">
                <a:hlinkClick r:id="rId3"/>
              </a:rPr>
              <a:t>https://secure1.nbed.nb.ca/sites/ASD-W/burton/Pages/default.aspx</a:t>
            </a:r>
            <a:endParaRPr lang="en-US" sz="2000" dirty="0"/>
          </a:p>
          <a:p>
            <a:pPr indent="-228600">
              <a:buFont typeface="Arial" panose="020B0604020202020204" pitchFamily="34" charset="0"/>
              <a:buChar char="•"/>
            </a:pPr>
            <a:endParaRPr lang="en-US" sz="2000" dirty="0"/>
          </a:p>
        </p:txBody>
      </p:sp>
      <p:pic>
        <p:nvPicPr>
          <p:cNvPr id="6" name="Picture Placeholder 5">
            <a:extLst>
              <a:ext uri="{FF2B5EF4-FFF2-40B4-BE49-F238E27FC236}">
                <a16:creationId xmlns:a16="http://schemas.microsoft.com/office/drawing/2014/main" id="{9D5ECC06-5256-41BE-94F6-1E1E7A47B506}"/>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6243" r="-1" b="-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C8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175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C2B3A-E3FE-4DBC-8047-2288AE1C29D4}"/>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a:t>Contact Information</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AFF3D11-ED13-4419-ABEC-E5FD24C74FDD}"/>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dirty="0"/>
              <a:t>School Phone: 357-4074</a:t>
            </a:r>
          </a:p>
          <a:p>
            <a:pPr indent="-228600">
              <a:buFont typeface="Arial" panose="020B0604020202020204" pitchFamily="34" charset="0"/>
              <a:buChar char="•"/>
            </a:pPr>
            <a:r>
              <a:rPr lang="en-US" sz="2000" dirty="0"/>
              <a:t>Email: tanya.smith@nbed.nb.ca</a:t>
            </a:r>
          </a:p>
          <a:p>
            <a:pPr indent="-228600">
              <a:buFont typeface="Arial" panose="020B0604020202020204" pitchFamily="34" charset="0"/>
              <a:buChar char="•"/>
            </a:pPr>
            <a:r>
              <a:rPr lang="en-US" sz="2000" dirty="0"/>
              <a:t>If your matter is time sensitive, (i.e. your child is getting picked up after school instead of taking the bus), please phone the school and Mrs. Morabito will give me the message immediately as I don’t always get a chance to check my email during instructional hours.</a:t>
            </a:r>
          </a:p>
          <a:p>
            <a:pPr indent="-228600">
              <a:buFont typeface="Arial" panose="020B0604020202020204" pitchFamily="34" charset="0"/>
              <a:buChar char="•"/>
            </a:pPr>
            <a:endParaRPr lang="en-US" sz="20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drawing of a cartoon character&#10;&#10;Description automatically generated">
            <a:extLst>
              <a:ext uri="{FF2B5EF4-FFF2-40B4-BE49-F238E27FC236}">
                <a16:creationId xmlns:a16="http://schemas.microsoft.com/office/drawing/2014/main" id="{2C022094-19AD-48DA-A46A-67AEF624FF5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2445" r="2" b="619"/>
          <a:stretch/>
        </p:blipFill>
        <p:spPr>
          <a:xfrm>
            <a:off x="5977788" y="799352"/>
            <a:ext cx="5425410" cy="5259296"/>
          </a:xfrm>
          <a:prstGeom prst="rect">
            <a:avLst/>
          </a:prstGeom>
        </p:spPr>
      </p:pic>
    </p:spTree>
    <p:extLst>
      <p:ext uri="{BB962C8B-B14F-4D97-AF65-F5344CB8AC3E}">
        <p14:creationId xmlns:p14="http://schemas.microsoft.com/office/powerpoint/2010/main" val="3027975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8F64C6-FE22-4FC1-A763-DFCC51481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8D2A52-08D6-4883-800E-ED0830754220}"/>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4000" kern="1200">
                <a:solidFill>
                  <a:srgbClr val="FFFFFF"/>
                </a:solidFill>
                <a:latin typeface="+mj-lt"/>
                <a:ea typeface="+mj-ea"/>
                <a:cs typeface="+mj-cs"/>
              </a:rPr>
              <a:t>Our Classroom</a:t>
            </a:r>
          </a:p>
        </p:txBody>
      </p:sp>
      <p:pic>
        <p:nvPicPr>
          <p:cNvPr id="8" name="Picture 7">
            <a:extLst>
              <a:ext uri="{FF2B5EF4-FFF2-40B4-BE49-F238E27FC236}">
                <a16:creationId xmlns:a16="http://schemas.microsoft.com/office/drawing/2014/main" id="{A784DDFA-6649-4602-99AE-DF07977AF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7028" r="3768" b="-3"/>
          <a:stretch/>
        </p:blipFill>
        <p:spPr>
          <a:xfrm>
            <a:off x="307840" y="321732"/>
            <a:ext cx="3793472" cy="4111323"/>
          </a:xfrm>
          <a:prstGeom prst="rect">
            <a:avLst/>
          </a:prstGeom>
        </p:spPr>
      </p:pic>
      <p:pic>
        <p:nvPicPr>
          <p:cNvPr id="14" name="Picture 13">
            <a:extLst>
              <a:ext uri="{FF2B5EF4-FFF2-40B4-BE49-F238E27FC236}">
                <a16:creationId xmlns:a16="http://schemas.microsoft.com/office/drawing/2014/main" id="{B068453F-FC2D-40CE-80C4-F6BECEE8568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6234" r="1" b="13176"/>
          <a:stretch/>
        </p:blipFill>
        <p:spPr>
          <a:xfrm>
            <a:off x="4194959" y="321734"/>
            <a:ext cx="3797570" cy="2010551"/>
          </a:xfrm>
          <a:prstGeom prst="rect">
            <a:avLst/>
          </a:prstGeom>
        </p:spPr>
      </p:pic>
      <p:pic>
        <p:nvPicPr>
          <p:cNvPr id="12" name="Picture 11">
            <a:extLst>
              <a:ext uri="{FF2B5EF4-FFF2-40B4-BE49-F238E27FC236}">
                <a16:creationId xmlns:a16="http://schemas.microsoft.com/office/drawing/2014/main" id="{8DCC3070-C614-45F5-A5E8-30457251597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11816" r="1" b="17427"/>
          <a:stretch/>
        </p:blipFill>
        <p:spPr>
          <a:xfrm>
            <a:off x="4190180" y="2422097"/>
            <a:ext cx="3794760" cy="2013804"/>
          </a:xfrm>
          <a:prstGeom prst="rect">
            <a:avLst/>
          </a:prstGeom>
        </p:spPr>
      </p:pic>
      <p:pic>
        <p:nvPicPr>
          <p:cNvPr id="6" name="Picture Placeholder 5">
            <a:extLst>
              <a:ext uri="{FF2B5EF4-FFF2-40B4-BE49-F238E27FC236}">
                <a16:creationId xmlns:a16="http://schemas.microsoft.com/office/drawing/2014/main" id="{C719BB1F-2F09-46E6-B64F-99DE69F14F7E}"/>
              </a:ext>
            </a:extLst>
          </p:cNvPr>
          <p:cNvPicPr>
            <a:picLocks noGrp="1" noChangeAspect="1"/>
          </p:cNvPicPr>
          <p:nvPr>
            <p:ph type="pic" idx="1"/>
          </p:nvPr>
        </p:nvPicPr>
        <p:blipFill rotWithShape="1">
          <a:blip r:embed="rId5" cstate="hqprint">
            <a:extLst>
              <a:ext uri="{28A0092B-C50C-407E-A947-70E740481C1C}">
                <a14:useLocalDpi xmlns:a14="http://schemas.microsoft.com/office/drawing/2010/main" val="0"/>
              </a:ext>
            </a:extLst>
          </a:blip>
          <a:srcRect l="13692" r="17022" b="-3"/>
          <a:stretch/>
        </p:blipFill>
        <p:spPr>
          <a:xfrm>
            <a:off x="8086176" y="321733"/>
            <a:ext cx="3797984" cy="4111321"/>
          </a:xfrm>
          <a:prstGeom prst="rect">
            <a:avLst/>
          </a:prstGeom>
        </p:spPr>
      </p:pic>
      <p:pic>
        <p:nvPicPr>
          <p:cNvPr id="10" name="Picture 9">
            <a:extLst>
              <a:ext uri="{FF2B5EF4-FFF2-40B4-BE49-F238E27FC236}">
                <a16:creationId xmlns:a16="http://schemas.microsoft.com/office/drawing/2014/main" id="{3028C647-E916-42BA-8791-37A47E254196}"/>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6894" r="1" b="22463"/>
          <a:stretch/>
        </p:blipFill>
        <p:spPr>
          <a:xfrm>
            <a:off x="307840" y="4525715"/>
            <a:ext cx="3794760" cy="2010551"/>
          </a:xfrm>
          <a:prstGeom prst="rect">
            <a:avLst/>
          </a:prstGeom>
        </p:spPr>
      </p:pic>
      <p:cxnSp>
        <p:nvCxnSpPr>
          <p:cNvPr id="27" name="Straight Connector 20">
            <a:extLst>
              <a:ext uri="{FF2B5EF4-FFF2-40B4-BE49-F238E27FC236}">
                <a16:creationId xmlns:a16="http://schemas.microsoft.com/office/drawing/2014/main" id="{5C34627B-48E6-4F4D-B843-97717A86B4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645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Categories xmlns="1e050540-abf7-4cd0-9094-0488f67136b7">Announcements</DocumentCategories>
    <PublishingExpirationDate xmlns="http://schemas.microsoft.com/sharepoint/v3" xsi:nil="true"/>
    <DocumentForm xmlns="1e050540-abf7-4cd0-9094-0488f67136b7">No</DocumentForm>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Categories" ma:contentTypeID="0x010100F2A1E1E4D320C749A22EC3F91FD053D600F14A017B2A19594DAF62515843597092" ma:contentTypeVersion="9" ma:contentTypeDescription="" ma:contentTypeScope="" ma:versionID="9ab635226f53db6aa625adac55d7fa07">
  <xsd:schema xmlns:xsd="http://www.w3.org/2001/XMLSchema" xmlns:xs="http://www.w3.org/2001/XMLSchema" xmlns:p="http://schemas.microsoft.com/office/2006/metadata/properties" xmlns:ns1="http://schemas.microsoft.com/sharepoint/v3" xmlns:ns2="1e050540-abf7-4cd0-9094-0488f67136b7" targetNamespace="http://schemas.microsoft.com/office/2006/metadata/properties" ma:root="true" ma:fieldsID="106e22b60cf9d4e73540b6df772bcf20" ns1:_="" ns2:_="">
    <xsd:import namespace="http://schemas.microsoft.com/sharepoint/v3"/>
    <xsd:import namespace="1e050540-abf7-4cd0-9094-0488f67136b7"/>
    <xsd:element name="properties">
      <xsd:complexType>
        <xsd:sequence>
          <xsd:element name="documentManagement">
            <xsd:complexType>
              <xsd:all>
                <xsd:element ref="ns2:DocumentCategories"/>
                <xsd:element ref="ns2:DocumentForm"/>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hidden="true" ma:internalName="PublishingStartDate" ma:readOnly="false">
      <xsd:simpleType>
        <xsd:restriction base="dms:Unknown"/>
      </xsd:simpleType>
    </xsd:element>
    <xsd:element name="PublishingExpirationDate" ma:index="11" nillable="true" ma:displayName="Scheduling End Date" ma:descrip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050540-abf7-4cd0-9094-0488f67136b7" elementFormDefault="qualified">
    <xsd:import namespace="http://schemas.microsoft.com/office/2006/documentManagement/types"/>
    <xsd:import namespace="http://schemas.microsoft.com/office/infopath/2007/PartnerControls"/>
    <xsd:element name="DocumentCategories" ma:index="8" ma:displayName="Document Categories" ma:format="Dropdown" ma:internalName="DocumentCategories" ma:readOnly="false">
      <xsd:simpleType>
        <xsd:restriction base="dms:Choice">
          <xsd:enumeration value="ABC Tips"/>
          <xsd:enumeration value="Agenda"/>
          <xsd:enumeration value="Alumni"/>
          <xsd:enumeration value="Announcements"/>
          <xsd:enumeration value="Annual Report"/>
          <xsd:enumeration value="Archived"/>
          <xsd:enumeration value="Assemblies"/>
          <xsd:enumeration value="Awards"/>
          <xsd:enumeration value="Bullying Information"/>
          <xsd:enumeration value="Cafeteria"/>
          <xsd:enumeration value="Calendar"/>
          <xsd:enumeration value="Class Supply Lists"/>
          <xsd:enumeration value="Clubs"/>
          <xsd:enumeration value="Community"/>
          <xsd:enumeration value="Covid Information"/>
          <xsd:enumeration value="Data &amp; Reports"/>
          <xsd:enumeration value="District"/>
          <xsd:enumeration value="Drama"/>
          <xsd:enumeration value="English"/>
          <xsd:enumeration value="Exams"/>
          <xsd:enumeration value="Fine Arts"/>
          <xsd:enumeration value="French"/>
          <xsd:enumeration value="Graduation"/>
          <xsd:enumeration value="Guidance-Course Selection"/>
          <xsd:enumeration value="Guidance-Information"/>
          <xsd:enumeration value="Guidance-Scholarships"/>
          <xsd:enumeration value="Handbook"/>
          <xsd:enumeration value="Health"/>
          <xsd:enumeration value="Home and School"/>
          <xsd:enumeration value="Homework"/>
          <xsd:enumeration value="Hot Lunch"/>
          <xsd:enumeration value="Humanities"/>
          <xsd:enumeration value="Literacy"/>
          <xsd:enumeration value="Math"/>
          <xsd:enumeration value="Memo"/>
          <xsd:enumeration value="Misc"/>
          <xsd:enumeration value="Newcomers"/>
          <xsd:enumeration value="Newsletter"/>
          <xsd:enumeration value="Parent Information"/>
          <xsd:enumeration value="Portal"/>
          <xsd:enumeration value="Potato Harvest"/>
          <xsd:enumeration value="Policy"/>
          <xsd:enumeration value="Post-Secondary"/>
          <xsd:enumeration value="PSSC"/>
          <xsd:enumeration value="Registration"/>
          <xsd:enumeration value="Resource"/>
          <xsd:enumeration value="Schedule"/>
          <xsd:enumeration value="School Connects Messages"/>
          <xsd:enumeration value="School Improvement Plan"/>
          <xsd:enumeration value="School Information"/>
          <xsd:enumeration value="School Merchandise"/>
          <xsd:enumeration value="School Messenger Message"/>
          <xsd:enumeration value="Science"/>
          <xsd:enumeration value="Sexual Health Services"/>
          <xsd:enumeration value="Special Project"/>
          <xsd:enumeration value="Sports"/>
          <xsd:enumeration value="Student-Information"/>
          <xsd:enumeration value="Summer School"/>
          <xsd:enumeration value="Yearbook"/>
          <xsd:enumeration value="Vocational"/>
          <xsd:enumeration value="Voicemail"/>
          <xsd:enumeration value="Volunteer"/>
          <xsd:enumeration value="Weather"/>
        </xsd:restriction>
      </xsd:simpleType>
    </xsd:element>
    <xsd:element name="DocumentForm" ma:index="9" ma:displayName="Document Form" ma:default="No" ma:description="Is this a form?" ma:format="Dropdown" ma:internalName="DocumentForm">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DADAD0-3B82-45F8-858E-BB388D3C59DB}"/>
</file>

<file path=customXml/itemProps2.xml><?xml version="1.0" encoding="utf-8"?>
<ds:datastoreItem xmlns:ds="http://schemas.openxmlformats.org/officeDocument/2006/customXml" ds:itemID="{A6E95CF4-FB34-4271-BA4F-3A689245F991}"/>
</file>

<file path=customXml/itemProps3.xml><?xml version="1.0" encoding="utf-8"?>
<ds:datastoreItem xmlns:ds="http://schemas.openxmlformats.org/officeDocument/2006/customXml" ds:itemID="{C716E7B1-713B-4032-ADE5-34F57C24BFE0}"/>
</file>

<file path=docProps/app.xml><?xml version="1.0" encoding="utf-8"?>
<Properties xmlns="http://schemas.openxmlformats.org/officeDocument/2006/extended-properties" xmlns:vt="http://schemas.openxmlformats.org/officeDocument/2006/docPropsVTypes">
  <TotalTime>6</TotalTime>
  <Words>433</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Mrs. Smith’s Grade 2 Burton Elementary School</vt:lpstr>
      <vt:lpstr>Schedule</vt:lpstr>
      <vt:lpstr>Supplies</vt:lpstr>
      <vt:lpstr>Homework</vt:lpstr>
      <vt:lpstr>Class Websites</vt:lpstr>
      <vt:lpstr>Contact Information</vt:lpstr>
      <vt:lpstr>Our Classroom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Smith’s Grade 2 Burton Elementary School</dc:title>
  <dc:creator>Smith, Tanya     (ASD-W)</dc:creator>
  <cp:lastModifiedBy>Morabito, Margaret     (ASD-W)</cp:lastModifiedBy>
  <cp:revision>2</cp:revision>
  <dcterms:created xsi:type="dcterms:W3CDTF">2020-09-02T13:15:01Z</dcterms:created>
  <dcterms:modified xsi:type="dcterms:W3CDTF">2020-09-09T17:54:02Z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0x010100F2A1E1E4D320C749A22EC3F91FD053D600F14A017B2A19594DAF62515843597092</vt:lpwstr>
  </property>
</Properties>
</file>