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5D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3ACC5-7867-49FF-9DC9-8B4832121A14}" type="datetimeFigureOut">
              <a:rPr lang="en-US" smtClean="0"/>
              <a:pPr/>
              <a:t>5/1/2017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7CB7E-23E4-43CC-9D0A-13D4F46CA0C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132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7CB7E-23E4-43CC-9D0A-13D4F46CA0C0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1718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7CB7E-23E4-43CC-9D0A-13D4F46CA0C0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9112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7CB7E-23E4-43CC-9D0A-13D4F46CA0C0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3743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7CB7E-23E4-43CC-9D0A-13D4F46CA0C0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2835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E0038-C0B2-4971-8625-F6D67FADA477}" type="datetimeFigureOut">
              <a:rPr lang="en-US" smtClean="0"/>
              <a:pPr/>
              <a:t>5/1/2017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F5D1BA-306F-4028-BEAE-72271294C2E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E0038-C0B2-4971-8625-F6D67FADA477}" type="datetimeFigureOut">
              <a:rPr lang="en-US" smtClean="0"/>
              <a:pPr/>
              <a:t>5/1/2017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F5D1BA-306F-4028-BEAE-72271294C2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E0038-C0B2-4971-8625-F6D67FADA477}" type="datetimeFigureOut">
              <a:rPr lang="en-US" smtClean="0"/>
              <a:pPr/>
              <a:t>5/1/2017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F5D1BA-306F-4028-BEAE-72271294C2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E0038-C0B2-4971-8625-F6D67FADA477}" type="datetimeFigureOut">
              <a:rPr lang="en-US" smtClean="0"/>
              <a:pPr/>
              <a:t>5/1/2017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F5D1BA-306F-4028-BEAE-72271294C2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E0038-C0B2-4971-8625-F6D67FADA477}" type="datetimeFigureOut">
              <a:rPr lang="en-US" smtClean="0"/>
              <a:pPr/>
              <a:t>5/1/2017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F5D1BA-306F-4028-BEAE-72271294C2E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E0038-C0B2-4971-8625-F6D67FADA477}" type="datetimeFigureOut">
              <a:rPr lang="en-US" smtClean="0"/>
              <a:pPr/>
              <a:t>5/1/2017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F5D1BA-306F-4028-BEAE-72271294C2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E0038-C0B2-4971-8625-F6D67FADA477}" type="datetimeFigureOut">
              <a:rPr lang="en-US" smtClean="0"/>
              <a:pPr/>
              <a:t>5/1/2017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F5D1BA-306F-4028-BEAE-72271294C2E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E0038-C0B2-4971-8625-F6D67FADA477}" type="datetimeFigureOut">
              <a:rPr lang="en-US" smtClean="0"/>
              <a:pPr/>
              <a:t>5/1/2017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F5D1BA-306F-4028-BEAE-72271294C2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E0038-C0B2-4971-8625-F6D67FADA477}" type="datetimeFigureOut">
              <a:rPr lang="en-US" smtClean="0"/>
              <a:pPr/>
              <a:t>5/1/2017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F5D1BA-306F-4028-BEAE-72271294C2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E0038-C0B2-4971-8625-F6D67FADA477}" type="datetimeFigureOut">
              <a:rPr lang="en-US" smtClean="0"/>
              <a:pPr/>
              <a:t>5/1/2017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F5D1BA-306F-4028-BEAE-72271294C2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DBE0038-C0B2-4971-8625-F6D67FADA477}" type="datetimeFigureOut">
              <a:rPr lang="en-US" smtClean="0"/>
              <a:pPr/>
              <a:t>5/1/2017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9F5D1BA-306F-4028-BEAE-72271294C2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DBE0038-C0B2-4971-8625-F6D67FADA477}" type="datetimeFigureOut">
              <a:rPr lang="en-US" smtClean="0"/>
              <a:pPr/>
              <a:t>5/1/2017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9F5D1BA-306F-4028-BEAE-72271294C2E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720" y="357166"/>
            <a:ext cx="184731" cy="463511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285728"/>
            <a:ext cx="184731" cy="291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smtClean="0"/>
          </a:p>
          <a:p>
            <a:endParaRPr lang="en-CA" smtClean="0"/>
          </a:p>
          <a:p>
            <a:endParaRPr lang="en-CA" smtClean="0"/>
          </a:p>
          <a:p>
            <a:endParaRPr lang="en-CA" smtClean="0"/>
          </a:p>
          <a:p>
            <a:endParaRPr lang="en-CA" smtClean="0"/>
          </a:p>
          <a:p>
            <a:endParaRPr lang="en-CA" smtClean="0"/>
          </a:p>
          <a:p>
            <a:endParaRPr lang="en-CA" smtClean="0"/>
          </a:p>
          <a:p>
            <a:endParaRPr lang="en-CA" smtClean="0"/>
          </a:p>
          <a:p>
            <a:endParaRPr lang="en-CA" smtClean="0"/>
          </a:p>
          <a:p>
            <a:endParaRPr lang="en-CA" smtClean="0"/>
          </a:p>
          <a:p>
            <a:endParaRPr lang="en-CA"/>
          </a:p>
        </p:txBody>
      </p:sp>
      <p:sp>
        <p:nvSpPr>
          <p:cNvPr id="4" name="Rectangle 3"/>
          <p:cNvSpPr/>
          <p:nvPr/>
        </p:nvSpPr>
        <p:spPr>
          <a:xfrm>
            <a:off x="1007097" y="332656"/>
            <a:ext cx="813690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Solving Equations 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Using Algebra Tiles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4338" name="Picture 2" descr="View Detai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914400" cy="91440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539552" y="1628800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u="sng" dirty="0" smtClean="0">
                <a:solidFill>
                  <a:schemeClr val="accent1"/>
                </a:solidFill>
              </a:rPr>
              <a:t>algebra tiles </a:t>
            </a:r>
            <a:r>
              <a:rPr lang="en-CA" sz="2400" b="1" dirty="0" smtClean="0">
                <a:solidFill>
                  <a:schemeClr val="accent1"/>
                </a:solidFill>
              </a:rPr>
              <a:t>=</a:t>
            </a:r>
            <a:endParaRPr lang="en-CA" sz="24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5776" y="1628800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a unit tile and a variable tile; we can use tiles to represent an expression</a:t>
            </a:r>
            <a:endParaRPr lang="en-CA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2708920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u="sng" dirty="0" smtClean="0">
                <a:solidFill>
                  <a:schemeClr val="accent1"/>
                </a:solidFill>
              </a:rPr>
              <a:t>unit tile </a:t>
            </a:r>
            <a:r>
              <a:rPr lang="en-CA" sz="2400" b="1" dirty="0" smtClean="0">
                <a:solidFill>
                  <a:schemeClr val="accent1"/>
                </a:solidFill>
              </a:rPr>
              <a:t>=</a:t>
            </a:r>
            <a:endParaRPr lang="en-CA" sz="2400" b="1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79712" y="2708920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one yellow tile represents + 1</a:t>
            </a:r>
            <a:endParaRPr lang="en-CA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6084168" y="2852936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>
            <a:off x="467544" y="3717032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u="sng" dirty="0" smtClean="0">
                <a:solidFill>
                  <a:schemeClr val="accent1"/>
                </a:solidFill>
              </a:rPr>
              <a:t>variable tile </a:t>
            </a:r>
            <a:r>
              <a:rPr lang="en-CA" sz="2400" b="1" dirty="0" smtClean="0">
                <a:solidFill>
                  <a:schemeClr val="accent1"/>
                </a:solidFill>
              </a:rPr>
              <a:t>=</a:t>
            </a:r>
            <a:endParaRPr lang="en-CA" sz="2400" b="1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11760" y="3573016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a long tile represents a variable such as the letter n</a:t>
            </a:r>
            <a:endParaRPr lang="en-CA" sz="2400" b="1" dirty="0"/>
          </a:p>
        </p:txBody>
      </p:sp>
      <p:sp>
        <p:nvSpPr>
          <p:cNvPr id="15" name="Rectangle 14"/>
          <p:cNvSpPr/>
          <p:nvPr/>
        </p:nvSpPr>
        <p:spPr>
          <a:xfrm>
            <a:off x="6372200" y="3861048"/>
            <a:ext cx="864096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539552" y="4869160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solidFill>
                  <a:schemeClr val="accent2"/>
                </a:solidFill>
              </a:rPr>
              <a:t>What algebraic expression do these tiles present?</a:t>
            </a:r>
            <a:endParaRPr lang="en-CA" sz="2400" b="1" dirty="0">
              <a:solidFill>
                <a:schemeClr val="accent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4008" y="5733256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= 2n + 5</a:t>
            </a:r>
            <a:endParaRPr lang="en-CA" sz="2400" b="1" dirty="0"/>
          </a:p>
        </p:txBody>
      </p:sp>
      <p:sp>
        <p:nvSpPr>
          <p:cNvPr id="19" name="Rectangle 18"/>
          <p:cNvSpPr/>
          <p:nvPr/>
        </p:nvSpPr>
        <p:spPr>
          <a:xfrm>
            <a:off x="2051720" y="5733256"/>
            <a:ext cx="1008112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2051720" y="6165304"/>
            <a:ext cx="1008112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3275856" y="5733256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ectangle 22"/>
          <p:cNvSpPr/>
          <p:nvPr/>
        </p:nvSpPr>
        <p:spPr>
          <a:xfrm>
            <a:off x="3635896" y="5733256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ectangle 23"/>
          <p:cNvSpPr/>
          <p:nvPr/>
        </p:nvSpPr>
        <p:spPr>
          <a:xfrm>
            <a:off x="3275856" y="6165304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3635896" y="6165304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/>
          <p:cNvSpPr/>
          <p:nvPr/>
        </p:nvSpPr>
        <p:spPr>
          <a:xfrm>
            <a:off x="3995936" y="6165304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Cloud 27"/>
          <p:cNvSpPr/>
          <p:nvPr/>
        </p:nvSpPr>
        <p:spPr>
          <a:xfrm>
            <a:off x="1547664" y="5373216"/>
            <a:ext cx="3096344" cy="1484784"/>
          </a:xfrm>
          <a:prstGeom prst="cloud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decel="100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decel="100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 animBg="1"/>
      <p:bldP spid="13" grpId="0"/>
      <p:bldP spid="14" grpId="0"/>
      <p:bldP spid="15" grpId="0" animBg="1"/>
      <p:bldP spid="17" grpId="0"/>
      <p:bldP spid="18" grpId="0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979712" y="116632"/>
            <a:ext cx="587372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Steps for solving equations: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9552" y="836712"/>
            <a:ext cx="8136904" cy="120032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solidFill>
                  <a:schemeClr val="accent1"/>
                </a:solidFill>
              </a:rPr>
              <a:t>Mr. Pomeroy collects model cars.  His friend gives him 2 cars.  Mr. Pomeroy then has 7 cars.  How many cars did he have at the start?</a:t>
            </a:r>
            <a:endParaRPr lang="en-CA" sz="2400" b="1" dirty="0">
              <a:solidFill>
                <a:schemeClr val="accent1"/>
              </a:solidFill>
            </a:endParaRPr>
          </a:p>
        </p:txBody>
      </p:sp>
      <p:pic>
        <p:nvPicPr>
          <p:cNvPr id="28674" name="Picture 2" descr="C:\Program Files\Microsoft Office\MEDIA\CAGCAT10\j021685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26971" cy="833933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467544" y="220486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1) Make </a:t>
            </a:r>
            <a:r>
              <a:rPr lang="en-CA" sz="2400" b="1" smtClean="0"/>
              <a:t>an equation </a:t>
            </a:r>
            <a:endParaRPr lang="en-CA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923928" y="2204864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solidFill>
                  <a:srgbClr val="FFFF00"/>
                </a:solidFill>
              </a:rPr>
              <a:t>n + 2 = 7</a:t>
            </a:r>
            <a:endParaRPr lang="en-CA" sz="2400" b="1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7544" y="2852936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2) On the left side, put tiles to represent   </a:t>
            </a:r>
            <a:r>
              <a:rPr lang="en-CA" sz="2400" b="1" dirty="0" smtClean="0">
                <a:solidFill>
                  <a:srgbClr val="FFFF00"/>
                </a:solidFill>
              </a:rPr>
              <a:t>n + 2</a:t>
            </a:r>
            <a:r>
              <a:rPr lang="en-CA" sz="2400" b="1" dirty="0" smtClean="0"/>
              <a:t>.  On the right</a:t>
            </a:r>
          </a:p>
          <a:p>
            <a:r>
              <a:rPr lang="en-CA" sz="2400" b="1" dirty="0" smtClean="0"/>
              <a:t>    side put tiles to represent </a:t>
            </a:r>
            <a:r>
              <a:rPr lang="en-CA" sz="2400" b="1" dirty="0" smtClean="0">
                <a:solidFill>
                  <a:srgbClr val="FFFF00"/>
                </a:solidFill>
              </a:rPr>
              <a:t>7</a:t>
            </a:r>
            <a:r>
              <a:rPr lang="en-CA" sz="2400" b="1" dirty="0" smtClean="0"/>
              <a:t>.</a:t>
            </a:r>
            <a:endParaRPr lang="en-CA" sz="2400" b="1" dirty="0"/>
          </a:p>
        </p:txBody>
      </p:sp>
      <p:sp>
        <p:nvSpPr>
          <p:cNvPr id="21" name="Rectangle 20"/>
          <p:cNvSpPr/>
          <p:nvPr/>
        </p:nvSpPr>
        <p:spPr>
          <a:xfrm>
            <a:off x="1331640" y="3861048"/>
            <a:ext cx="1008112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1331640" y="4293096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ectangle 22"/>
          <p:cNvSpPr/>
          <p:nvPr/>
        </p:nvSpPr>
        <p:spPr>
          <a:xfrm>
            <a:off x="1691680" y="4293096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3851920" y="4149080"/>
            <a:ext cx="8640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644008" y="3789040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Rectangle 26"/>
          <p:cNvSpPr/>
          <p:nvPr/>
        </p:nvSpPr>
        <p:spPr>
          <a:xfrm>
            <a:off x="4644008" y="4149080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Rectangle 27"/>
          <p:cNvSpPr/>
          <p:nvPr/>
        </p:nvSpPr>
        <p:spPr>
          <a:xfrm>
            <a:off x="5076056" y="3789040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Rectangle 28"/>
          <p:cNvSpPr/>
          <p:nvPr/>
        </p:nvSpPr>
        <p:spPr>
          <a:xfrm>
            <a:off x="5868144" y="4149080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Rectangle 29"/>
          <p:cNvSpPr/>
          <p:nvPr/>
        </p:nvSpPr>
        <p:spPr>
          <a:xfrm>
            <a:off x="5508104" y="4149080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Rectangle 30"/>
          <p:cNvSpPr/>
          <p:nvPr/>
        </p:nvSpPr>
        <p:spPr>
          <a:xfrm>
            <a:off x="5508104" y="3789040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5076056" y="4149080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TextBox 32"/>
          <p:cNvSpPr txBox="1"/>
          <p:nvPr/>
        </p:nvSpPr>
        <p:spPr>
          <a:xfrm>
            <a:off x="539552" y="4869160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3) Next, make the two sides equal by </a:t>
            </a:r>
            <a:r>
              <a:rPr lang="en-CA" sz="2400" b="1" dirty="0" smtClean="0">
                <a:solidFill>
                  <a:schemeClr val="accent2"/>
                </a:solidFill>
              </a:rPr>
              <a:t>isolating the variable.</a:t>
            </a:r>
            <a:endParaRPr lang="en-CA" sz="2400" b="1" dirty="0" smtClean="0"/>
          </a:p>
          <a:p>
            <a:r>
              <a:rPr lang="en-CA" sz="2400" b="1" dirty="0" smtClean="0"/>
              <a:t>    Remove the 2 unit tiles from the left and do the same to</a:t>
            </a:r>
          </a:p>
          <a:p>
            <a:r>
              <a:rPr lang="en-CA" sz="2400" b="1" dirty="0" smtClean="0"/>
              <a:t>    the right in order to get the solution.</a:t>
            </a:r>
            <a:endParaRPr lang="en-CA" sz="2400" b="1" dirty="0"/>
          </a:p>
        </p:txBody>
      </p:sp>
      <p:sp>
        <p:nvSpPr>
          <p:cNvPr id="34" name="Rectangle 33"/>
          <p:cNvSpPr/>
          <p:nvPr/>
        </p:nvSpPr>
        <p:spPr>
          <a:xfrm>
            <a:off x="1403648" y="6309320"/>
            <a:ext cx="1008112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Rectangle 37"/>
          <p:cNvSpPr/>
          <p:nvPr/>
        </p:nvSpPr>
        <p:spPr>
          <a:xfrm>
            <a:off x="5076056" y="6165304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Rectangle 38"/>
          <p:cNvSpPr/>
          <p:nvPr/>
        </p:nvSpPr>
        <p:spPr>
          <a:xfrm>
            <a:off x="4644008" y="6165304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Rectangle 40"/>
          <p:cNvSpPr/>
          <p:nvPr/>
        </p:nvSpPr>
        <p:spPr>
          <a:xfrm>
            <a:off x="5508104" y="6453336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Rectangle 41"/>
          <p:cNvSpPr/>
          <p:nvPr/>
        </p:nvSpPr>
        <p:spPr>
          <a:xfrm>
            <a:off x="5076056" y="6453336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Rectangle 42"/>
          <p:cNvSpPr/>
          <p:nvPr/>
        </p:nvSpPr>
        <p:spPr>
          <a:xfrm>
            <a:off x="4644008" y="6453336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3852714" y="6425158"/>
            <a:ext cx="8640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164288" y="6021288"/>
            <a:ext cx="864096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solidFill>
                  <a:srgbClr val="FFFF00"/>
                </a:solidFill>
              </a:rPr>
              <a:t>n = 5</a:t>
            </a:r>
            <a:endParaRPr lang="en-CA" sz="2400" b="1" dirty="0">
              <a:solidFill>
                <a:srgbClr val="FFFF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115616" y="3717032"/>
            <a:ext cx="7272808" cy="108012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Rectangle 46"/>
          <p:cNvSpPr/>
          <p:nvPr/>
        </p:nvSpPr>
        <p:spPr>
          <a:xfrm>
            <a:off x="1187624" y="6021288"/>
            <a:ext cx="7416824" cy="83671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Cloud 48"/>
          <p:cNvSpPr/>
          <p:nvPr/>
        </p:nvSpPr>
        <p:spPr>
          <a:xfrm>
            <a:off x="7020272" y="5805264"/>
            <a:ext cx="1224136" cy="936104"/>
          </a:xfrm>
          <a:prstGeom prst="cloud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SMARTInkAnnotation9"/>
          <p:cNvSpPr/>
          <p:nvPr/>
        </p:nvSpPr>
        <p:spPr>
          <a:xfrm>
            <a:off x="2653798" y="8134350"/>
            <a:ext cx="478002" cy="734826"/>
          </a:xfrm>
          <a:custGeom>
            <a:avLst/>
            <a:gdLst/>
            <a:ahLst/>
            <a:cxnLst/>
            <a:rect l="0" t="0" r="0" b="0"/>
            <a:pathLst>
              <a:path w="478002" h="734826">
                <a:moveTo>
                  <a:pt x="478001" y="0"/>
                </a:moveTo>
                <a:lnTo>
                  <a:pt x="454240" y="0"/>
                </a:lnTo>
                <a:lnTo>
                  <a:pt x="448882" y="1899"/>
                </a:lnTo>
                <a:lnTo>
                  <a:pt x="437871" y="9072"/>
                </a:lnTo>
                <a:lnTo>
                  <a:pt x="426655" y="13526"/>
                </a:lnTo>
                <a:lnTo>
                  <a:pt x="421008" y="14713"/>
                </a:lnTo>
                <a:lnTo>
                  <a:pt x="413450" y="19303"/>
                </a:lnTo>
                <a:lnTo>
                  <a:pt x="404618" y="26161"/>
                </a:lnTo>
                <a:lnTo>
                  <a:pt x="394936" y="34528"/>
                </a:lnTo>
                <a:lnTo>
                  <a:pt x="386584" y="42007"/>
                </a:lnTo>
                <a:lnTo>
                  <a:pt x="372247" y="55380"/>
                </a:lnTo>
                <a:lnTo>
                  <a:pt x="359552" y="72715"/>
                </a:lnTo>
                <a:lnTo>
                  <a:pt x="353511" y="82655"/>
                </a:lnTo>
                <a:lnTo>
                  <a:pt x="345690" y="91180"/>
                </a:lnTo>
                <a:lnTo>
                  <a:pt x="336682" y="98762"/>
                </a:lnTo>
                <a:lnTo>
                  <a:pt x="326884" y="105716"/>
                </a:lnTo>
                <a:lnTo>
                  <a:pt x="318454" y="116047"/>
                </a:lnTo>
                <a:lnTo>
                  <a:pt x="310938" y="128632"/>
                </a:lnTo>
                <a:lnTo>
                  <a:pt x="304030" y="142717"/>
                </a:lnTo>
                <a:lnTo>
                  <a:pt x="295631" y="155906"/>
                </a:lnTo>
                <a:lnTo>
                  <a:pt x="286238" y="168496"/>
                </a:lnTo>
                <a:lnTo>
                  <a:pt x="276183" y="180687"/>
                </a:lnTo>
                <a:lnTo>
                  <a:pt x="267582" y="194509"/>
                </a:lnTo>
                <a:lnTo>
                  <a:pt x="259952" y="209421"/>
                </a:lnTo>
                <a:lnTo>
                  <a:pt x="252968" y="225059"/>
                </a:lnTo>
                <a:lnTo>
                  <a:pt x="244518" y="241180"/>
                </a:lnTo>
                <a:lnTo>
                  <a:pt x="235092" y="257624"/>
                </a:lnTo>
                <a:lnTo>
                  <a:pt x="225013" y="274284"/>
                </a:lnTo>
                <a:lnTo>
                  <a:pt x="203699" y="307983"/>
                </a:lnTo>
                <a:lnTo>
                  <a:pt x="192704" y="324945"/>
                </a:lnTo>
                <a:lnTo>
                  <a:pt x="181581" y="343848"/>
                </a:lnTo>
                <a:lnTo>
                  <a:pt x="170371" y="364044"/>
                </a:lnTo>
                <a:lnTo>
                  <a:pt x="159104" y="385104"/>
                </a:lnTo>
                <a:lnTo>
                  <a:pt x="149697" y="404841"/>
                </a:lnTo>
                <a:lnTo>
                  <a:pt x="141528" y="423695"/>
                </a:lnTo>
                <a:lnTo>
                  <a:pt x="134185" y="441959"/>
                </a:lnTo>
                <a:lnTo>
                  <a:pt x="125496" y="459833"/>
                </a:lnTo>
                <a:lnTo>
                  <a:pt x="115910" y="477446"/>
                </a:lnTo>
                <a:lnTo>
                  <a:pt x="105726" y="494882"/>
                </a:lnTo>
                <a:lnTo>
                  <a:pt x="97039" y="512205"/>
                </a:lnTo>
                <a:lnTo>
                  <a:pt x="89352" y="529449"/>
                </a:lnTo>
                <a:lnTo>
                  <a:pt x="82330" y="546641"/>
                </a:lnTo>
                <a:lnTo>
                  <a:pt x="75751" y="563798"/>
                </a:lnTo>
                <a:lnTo>
                  <a:pt x="63384" y="598053"/>
                </a:lnTo>
                <a:lnTo>
                  <a:pt x="57431" y="613264"/>
                </a:lnTo>
                <a:lnTo>
                  <a:pt x="51565" y="627201"/>
                </a:lnTo>
                <a:lnTo>
                  <a:pt x="39989" y="652815"/>
                </a:lnTo>
                <a:lnTo>
                  <a:pt x="28521" y="676857"/>
                </a:lnTo>
                <a:lnTo>
                  <a:pt x="22160" y="695138"/>
                </a:lnTo>
                <a:lnTo>
                  <a:pt x="20464" y="702671"/>
                </a:lnTo>
                <a:lnTo>
                  <a:pt x="13521" y="716105"/>
                </a:lnTo>
                <a:lnTo>
                  <a:pt x="0" y="7348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10"/>
          <p:cNvSpPr/>
          <p:nvPr/>
        </p:nvSpPr>
        <p:spPr>
          <a:xfrm>
            <a:off x="2636726" y="8219795"/>
            <a:ext cx="563359" cy="563937"/>
          </a:xfrm>
          <a:custGeom>
            <a:avLst/>
            <a:gdLst/>
            <a:ahLst/>
            <a:cxnLst/>
            <a:rect l="0" t="0" r="0" b="0"/>
            <a:pathLst>
              <a:path w="563359" h="563937">
                <a:moveTo>
                  <a:pt x="0" y="0"/>
                </a:moveTo>
                <a:lnTo>
                  <a:pt x="9063" y="18144"/>
                </a:lnTo>
                <a:lnTo>
                  <a:pt x="18571" y="32115"/>
                </a:lnTo>
                <a:lnTo>
                  <a:pt x="29119" y="44654"/>
                </a:lnTo>
                <a:lnTo>
                  <a:pt x="40130" y="56556"/>
                </a:lnTo>
                <a:lnTo>
                  <a:pt x="88701" y="105819"/>
                </a:lnTo>
                <a:lnTo>
                  <a:pt x="116487" y="133677"/>
                </a:lnTo>
                <a:lnTo>
                  <a:pt x="128872" y="144182"/>
                </a:lnTo>
                <a:lnTo>
                  <a:pt x="142820" y="154983"/>
                </a:lnTo>
                <a:lnTo>
                  <a:pt x="157809" y="165983"/>
                </a:lnTo>
                <a:lnTo>
                  <a:pt x="173492" y="179010"/>
                </a:lnTo>
                <a:lnTo>
                  <a:pt x="189638" y="193392"/>
                </a:lnTo>
                <a:lnTo>
                  <a:pt x="220855" y="222664"/>
                </a:lnTo>
                <a:lnTo>
                  <a:pt x="261655" y="262393"/>
                </a:lnTo>
                <a:lnTo>
                  <a:pt x="342165" y="342577"/>
                </a:lnTo>
                <a:lnTo>
                  <a:pt x="357094" y="359400"/>
                </a:lnTo>
                <a:lnTo>
                  <a:pt x="370841" y="376312"/>
                </a:lnTo>
                <a:lnTo>
                  <a:pt x="383799" y="393283"/>
                </a:lnTo>
                <a:lnTo>
                  <a:pt x="398128" y="408395"/>
                </a:lnTo>
                <a:lnTo>
                  <a:pt x="413372" y="422266"/>
                </a:lnTo>
                <a:lnTo>
                  <a:pt x="429224" y="435312"/>
                </a:lnTo>
                <a:lnTo>
                  <a:pt x="443586" y="449705"/>
                </a:lnTo>
                <a:lnTo>
                  <a:pt x="456955" y="464996"/>
                </a:lnTo>
                <a:lnTo>
                  <a:pt x="469661" y="480887"/>
                </a:lnTo>
                <a:lnTo>
                  <a:pt x="481925" y="495279"/>
                </a:lnTo>
                <a:lnTo>
                  <a:pt x="493895" y="508671"/>
                </a:lnTo>
                <a:lnTo>
                  <a:pt x="505668" y="521397"/>
                </a:lnTo>
                <a:lnTo>
                  <a:pt x="517311" y="531779"/>
                </a:lnTo>
                <a:lnTo>
                  <a:pt x="528866" y="540599"/>
                </a:lnTo>
                <a:lnTo>
                  <a:pt x="563358" y="56393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11"/>
          <p:cNvSpPr/>
          <p:nvPr/>
        </p:nvSpPr>
        <p:spPr>
          <a:xfrm>
            <a:off x="3302513" y="8117261"/>
            <a:ext cx="699931" cy="769005"/>
          </a:xfrm>
          <a:custGeom>
            <a:avLst/>
            <a:gdLst/>
            <a:ahLst/>
            <a:cxnLst/>
            <a:rect l="0" t="0" r="0" b="0"/>
            <a:pathLst>
              <a:path w="699931" h="769005">
                <a:moveTo>
                  <a:pt x="699930" y="0"/>
                </a:moveTo>
                <a:lnTo>
                  <a:pt x="685232" y="0"/>
                </a:lnTo>
                <a:lnTo>
                  <a:pt x="669698" y="13643"/>
                </a:lnTo>
                <a:lnTo>
                  <a:pt x="642791" y="40171"/>
                </a:lnTo>
                <a:lnTo>
                  <a:pt x="626482" y="61525"/>
                </a:lnTo>
                <a:lnTo>
                  <a:pt x="616822" y="75195"/>
                </a:lnTo>
                <a:lnTo>
                  <a:pt x="604691" y="90005"/>
                </a:lnTo>
                <a:lnTo>
                  <a:pt x="590914" y="105574"/>
                </a:lnTo>
                <a:lnTo>
                  <a:pt x="576038" y="121650"/>
                </a:lnTo>
                <a:lnTo>
                  <a:pt x="560431" y="139962"/>
                </a:lnTo>
                <a:lnTo>
                  <a:pt x="544335" y="159765"/>
                </a:lnTo>
                <a:lnTo>
                  <a:pt x="511277" y="202022"/>
                </a:lnTo>
                <a:lnTo>
                  <a:pt x="477615" y="246121"/>
                </a:lnTo>
                <a:lnTo>
                  <a:pt x="458776" y="268513"/>
                </a:lnTo>
                <a:lnTo>
                  <a:pt x="438628" y="291037"/>
                </a:lnTo>
                <a:lnTo>
                  <a:pt x="417610" y="313647"/>
                </a:lnTo>
                <a:lnTo>
                  <a:pt x="396010" y="338215"/>
                </a:lnTo>
                <a:lnTo>
                  <a:pt x="351777" y="390830"/>
                </a:lnTo>
                <a:lnTo>
                  <a:pt x="311886" y="440797"/>
                </a:lnTo>
                <a:lnTo>
                  <a:pt x="293281" y="464754"/>
                </a:lnTo>
                <a:lnTo>
                  <a:pt x="273291" y="488321"/>
                </a:lnTo>
                <a:lnTo>
                  <a:pt x="252377" y="511627"/>
                </a:lnTo>
                <a:lnTo>
                  <a:pt x="210803" y="555878"/>
                </a:lnTo>
                <a:lnTo>
                  <a:pt x="120283" y="648321"/>
                </a:lnTo>
                <a:lnTo>
                  <a:pt x="77581" y="691261"/>
                </a:lnTo>
                <a:lnTo>
                  <a:pt x="66895" y="703885"/>
                </a:lnTo>
                <a:lnTo>
                  <a:pt x="57874" y="716097"/>
                </a:lnTo>
                <a:lnTo>
                  <a:pt x="49964" y="728036"/>
                </a:lnTo>
                <a:lnTo>
                  <a:pt x="40897" y="735996"/>
                </a:lnTo>
                <a:lnTo>
                  <a:pt x="31058" y="741302"/>
                </a:lnTo>
                <a:lnTo>
                  <a:pt x="20705" y="744840"/>
                </a:lnTo>
                <a:lnTo>
                  <a:pt x="13804" y="749097"/>
                </a:lnTo>
                <a:lnTo>
                  <a:pt x="9202" y="753834"/>
                </a:lnTo>
                <a:lnTo>
                  <a:pt x="0" y="7690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12"/>
          <p:cNvSpPr/>
          <p:nvPr/>
        </p:nvSpPr>
        <p:spPr>
          <a:xfrm>
            <a:off x="3234227" y="8253972"/>
            <a:ext cx="648717" cy="512671"/>
          </a:xfrm>
          <a:custGeom>
            <a:avLst/>
            <a:gdLst/>
            <a:ahLst/>
            <a:cxnLst/>
            <a:rect l="0" t="0" r="0" b="0"/>
            <a:pathLst>
              <a:path w="648717" h="512671">
                <a:moveTo>
                  <a:pt x="0" y="0"/>
                </a:moveTo>
                <a:lnTo>
                  <a:pt x="9063" y="0"/>
                </a:lnTo>
                <a:lnTo>
                  <a:pt x="13630" y="3798"/>
                </a:lnTo>
                <a:lnTo>
                  <a:pt x="23761" y="18145"/>
                </a:lnTo>
                <a:lnTo>
                  <a:pt x="39646" y="32116"/>
                </a:lnTo>
                <a:lnTo>
                  <a:pt x="59351" y="46553"/>
                </a:lnTo>
                <a:lnTo>
                  <a:pt x="69917" y="55720"/>
                </a:lnTo>
                <a:lnTo>
                  <a:pt x="80754" y="65628"/>
                </a:lnTo>
                <a:lnTo>
                  <a:pt x="107970" y="91827"/>
                </a:lnTo>
                <a:lnTo>
                  <a:pt x="123195" y="106789"/>
                </a:lnTo>
                <a:lnTo>
                  <a:pt x="139035" y="120561"/>
                </a:lnTo>
                <a:lnTo>
                  <a:pt x="155285" y="133540"/>
                </a:lnTo>
                <a:lnTo>
                  <a:pt x="231316" y="190728"/>
                </a:lnTo>
                <a:lnTo>
                  <a:pt x="269729" y="218315"/>
                </a:lnTo>
                <a:lnTo>
                  <a:pt x="307666" y="245134"/>
                </a:lnTo>
                <a:lnTo>
                  <a:pt x="349818" y="276040"/>
                </a:lnTo>
                <a:lnTo>
                  <a:pt x="373577" y="292257"/>
                </a:lnTo>
                <a:lnTo>
                  <a:pt x="425268" y="325467"/>
                </a:lnTo>
                <a:lnTo>
                  <a:pt x="450433" y="344196"/>
                </a:lnTo>
                <a:lnTo>
                  <a:pt x="474797" y="364277"/>
                </a:lnTo>
                <a:lnTo>
                  <a:pt x="498627" y="385260"/>
                </a:lnTo>
                <a:lnTo>
                  <a:pt x="522101" y="404944"/>
                </a:lnTo>
                <a:lnTo>
                  <a:pt x="587595" y="457966"/>
                </a:lnTo>
                <a:lnTo>
                  <a:pt x="604175" y="472403"/>
                </a:lnTo>
                <a:lnTo>
                  <a:pt x="648716" y="5126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Annotation13"/>
          <p:cNvSpPr/>
          <p:nvPr/>
        </p:nvSpPr>
        <p:spPr>
          <a:xfrm>
            <a:off x="11343171" y="7792570"/>
            <a:ext cx="443860" cy="751916"/>
          </a:xfrm>
          <a:custGeom>
            <a:avLst/>
            <a:gdLst/>
            <a:ahLst/>
            <a:cxnLst/>
            <a:rect l="0" t="0" r="0" b="0"/>
            <a:pathLst>
              <a:path w="443860" h="751916">
                <a:moveTo>
                  <a:pt x="443859" y="0"/>
                </a:moveTo>
                <a:lnTo>
                  <a:pt x="416671" y="54432"/>
                </a:lnTo>
                <a:lnTo>
                  <a:pt x="404869" y="74263"/>
                </a:lnTo>
                <a:lnTo>
                  <a:pt x="393207" y="91282"/>
                </a:lnTo>
                <a:lnTo>
                  <a:pt x="381638" y="106426"/>
                </a:lnTo>
                <a:lnTo>
                  <a:pt x="372029" y="122218"/>
                </a:lnTo>
                <a:lnTo>
                  <a:pt x="363726" y="138442"/>
                </a:lnTo>
                <a:lnTo>
                  <a:pt x="356293" y="154954"/>
                </a:lnTo>
                <a:lnTo>
                  <a:pt x="337919" y="193555"/>
                </a:lnTo>
                <a:lnTo>
                  <a:pt x="327709" y="214481"/>
                </a:lnTo>
                <a:lnTo>
                  <a:pt x="317107" y="234129"/>
                </a:lnTo>
                <a:lnTo>
                  <a:pt x="306247" y="252924"/>
                </a:lnTo>
                <a:lnTo>
                  <a:pt x="295213" y="271150"/>
                </a:lnTo>
                <a:lnTo>
                  <a:pt x="284062" y="292795"/>
                </a:lnTo>
                <a:lnTo>
                  <a:pt x="272836" y="316718"/>
                </a:lnTo>
                <a:lnTo>
                  <a:pt x="261557" y="342161"/>
                </a:lnTo>
                <a:lnTo>
                  <a:pt x="238909" y="390684"/>
                </a:lnTo>
                <a:lnTo>
                  <a:pt x="193459" y="483722"/>
                </a:lnTo>
                <a:lnTo>
                  <a:pt x="182084" y="504763"/>
                </a:lnTo>
                <a:lnTo>
                  <a:pt x="170707" y="524487"/>
                </a:lnTo>
                <a:lnTo>
                  <a:pt x="147950" y="561594"/>
                </a:lnTo>
                <a:lnTo>
                  <a:pt x="113809" y="614509"/>
                </a:lnTo>
                <a:lnTo>
                  <a:pt x="91048" y="649073"/>
                </a:lnTo>
                <a:lnTo>
                  <a:pt x="79667" y="664366"/>
                </a:lnTo>
                <a:lnTo>
                  <a:pt x="68286" y="678359"/>
                </a:lnTo>
                <a:lnTo>
                  <a:pt x="56906" y="691485"/>
                </a:lnTo>
                <a:lnTo>
                  <a:pt x="47422" y="704033"/>
                </a:lnTo>
                <a:lnTo>
                  <a:pt x="39201" y="716196"/>
                </a:lnTo>
                <a:lnTo>
                  <a:pt x="31825" y="728103"/>
                </a:lnTo>
                <a:lnTo>
                  <a:pt x="25011" y="736041"/>
                </a:lnTo>
                <a:lnTo>
                  <a:pt x="18571" y="741332"/>
                </a:lnTo>
                <a:lnTo>
                  <a:pt x="0" y="7519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Annotation14"/>
          <p:cNvSpPr/>
          <p:nvPr/>
        </p:nvSpPr>
        <p:spPr>
          <a:xfrm>
            <a:off x="11326100" y="7946371"/>
            <a:ext cx="290216" cy="444314"/>
          </a:xfrm>
          <a:custGeom>
            <a:avLst/>
            <a:gdLst/>
            <a:ahLst/>
            <a:cxnLst/>
            <a:rect l="0" t="0" r="0" b="0"/>
            <a:pathLst>
              <a:path w="290216" h="444314">
                <a:moveTo>
                  <a:pt x="0" y="0"/>
                </a:moveTo>
                <a:lnTo>
                  <a:pt x="0" y="9072"/>
                </a:lnTo>
                <a:lnTo>
                  <a:pt x="1897" y="13643"/>
                </a:lnTo>
                <a:lnTo>
                  <a:pt x="13629" y="31047"/>
                </a:lnTo>
                <a:lnTo>
                  <a:pt x="18571" y="39686"/>
                </a:lnTo>
                <a:lnTo>
                  <a:pt x="23761" y="49243"/>
                </a:lnTo>
                <a:lnTo>
                  <a:pt x="29119" y="61310"/>
                </a:lnTo>
                <a:lnTo>
                  <a:pt x="34587" y="75052"/>
                </a:lnTo>
                <a:lnTo>
                  <a:pt x="40129" y="89909"/>
                </a:lnTo>
                <a:lnTo>
                  <a:pt x="45722" y="103611"/>
                </a:lnTo>
                <a:lnTo>
                  <a:pt x="51346" y="116544"/>
                </a:lnTo>
                <a:lnTo>
                  <a:pt x="56993" y="128963"/>
                </a:lnTo>
                <a:lnTo>
                  <a:pt x="64551" y="142939"/>
                </a:lnTo>
                <a:lnTo>
                  <a:pt x="73384" y="157952"/>
                </a:lnTo>
                <a:lnTo>
                  <a:pt x="83065" y="173657"/>
                </a:lnTo>
                <a:lnTo>
                  <a:pt x="91417" y="189823"/>
                </a:lnTo>
                <a:lnTo>
                  <a:pt x="98881" y="206298"/>
                </a:lnTo>
                <a:lnTo>
                  <a:pt x="105754" y="222977"/>
                </a:lnTo>
                <a:lnTo>
                  <a:pt x="114131" y="239792"/>
                </a:lnTo>
                <a:lnTo>
                  <a:pt x="123507" y="256699"/>
                </a:lnTo>
                <a:lnTo>
                  <a:pt x="133553" y="273667"/>
                </a:lnTo>
                <a:lnTo>
                  <a:pt x="145940" y="288776"/>
                </a:lnTo>
                <a:lnTo>
                  <a:pt x="159889" y="302646"/>
                </a:lnTo>
                <a:lnTo>
                  <a:pt x="174879" y="315691"/>
                </a:lnTo>
                <a:lnTo>
                  <a:pt x="188665" y="330083"/>
                </a:lnTo>
                <a:lnTo>
                  <a:pt x="201650" y="345375"/>
                </a:lnTo>
                <a:lnTo>
                  <a:pt x="214101" y="361266"/>
                </a:lnTo>
                <a:lnTo>
                  <a:pt x="226194" y="375657"/>
                </a:lnTo>
                <a:lnTo>
                  <a:pt x="238050" y="389049"/>
                </a:lnTo>
                <a:lnTo>
                  <a:pt x="259443" y="412157"/>
                </a:lnTo>
                <a:lnTo>
                  <a:pt x="290215" y="44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Annotation15"/>
          <p:cNvSpPr/>
          <p:nvPr/>
        </p:nvSpPr>
        <p:spPr>
          <a:xfrm>
            <a:off x="10762742" y="7878016"/>
            <a:ext cx="392645" cy="598114"/>
          </a:xfrm>
          <a:custGeom>
            <a:avLst/>
            <a:gdLst/>
            <a:ahLst/>
            <a:cxnLst/>
            <a:rect l="0" t="0" r="0" b="0"/>
            <a:pathLst>
              <a:path w="392645" h="598114">
                <a:moveTo>
                  <a:pt x="392644" y="0"/>
                </a:moveTo>
                <a:lnTo>
                  <a:pt x="368883" y="23785"/>
                </a:lnTo>
                <a:lnTo>
                  <a:pt x="358057" y="39685"/>
                </a:lnTo>
                <a:lnTo>
                  <a:pt x="352515" y="49242"/>
                </a:lnTo>
                <a:lnTo>
                  <a:pt x="346923" y="61310"/>
                </a:lnTo>
                <a:lnTo>
                  <a:pt x="341298" y="75051"/>
                </a:lnTo>
                <a:lnTo>
                  <a:pt x="335651" y="89908"/>
                </a:lnTo>
                <a:lnTo>
                  <a:pt x="328093" y="105509"/>
                </a:lnTo>
                <a:lnTo>
                  <a:pt x="319260" y="121607"/>
                </a:lnTo>
                <a:lnTo>
                  <a:pt x="309579" y="138034"/>
                </a:lnTo>
                <a:lnTo>
                  <a:pt x="288704" y="171477"/>
                </a:lnTo>
                <a:lnTo>
                  <a:pt x="277828" y="188370"/>
                </a:lnTo>
                <a:lnTo>
                  <a:pt x="266781" y="207227"/>
                </a:lnTo>
                <a:lnTo>
                  <a:pt x="255624" y="227393"/>
                </a:lnTo>
                <a:lnTo>
                  <a:pt x="244393" y="248433"/>
                </a:lnTo>
                <a:lnTo>
                  <a:pt x="231214" y="268156"/>
                </a:lnTo>
                <a:lnTo>
                  <a:pt x="216738" y="287001"/>
                </a:lnTo>
                <a:lnTo>
                  <a:pt x="201398" y="305260"/>
                </a:lnTo>
                <a:lnTo>
                  <a:pt x="187377" y="323129"/>
                </a:lnTo>
                <a:lnTo>
                  <a:pt x="174236" y="340738"/>
                </a:lnTo>
                <a:lnTo>
                  <a:pt x="161681" y="358175"/>
                </a:lnTo>
                <a:lnTo>
                  <a:pt x="151414" y="375494"/>
                </a:lnTo>
                <a:lnTo>
                  <a:pt x="142673" y="392738"/>
                </a:lnTo>
                <a:lnTo>
                  <a:pt x="134949" y="409930"/>
                </a:lnTo>
                <a:lnTo>
                  <a:pt x="126006" y="427087"/>
                </a:lnTo>
                <a:lnTo>
                  <a:pt x="116250" y="444222"/>
                </a:lnTo>
                <a:lnTo>
                  <a:pt x="105953" y="461342"/>
                </a:lnTo>
                <a:lnTo>
                  <a:pt x="95293" y="476552"/>
                </a:lnTo>
                <a:lnTo>
                  <a:pt x="84395" y="490490"/>
                </a:lnTo>
                <a:lnTo>
                  <a:pt x="73334" y="503580"/>
                </a:lnTo>
                <a:lnTo>
                  <a:pt x="64064" y="516104"/>
                </a:lnTo>
                <a:lnTo>
                  <a:pt x="55986" y="528249"/>
                </a:lnTo>
                <a:lnTo>
                  <a:pt x="48705" y="540145"/>
                </a:lnTo>
                <a:lnTo>
                  <a:pt x="41955" y="549974"/>
                </a:lnTo>
                <a:lnTo>
                  <a:pt x="35557" y="558426"/>
                </a:lnTo>
                <a:lnTo>
                  <a:pt x="23391" y="572880"/>
                </a:lnTo>
                <a:lnTo>
                  <a:pt x="17490" y="579392"/>
                </a:lnTo>
                <a:lnTo>
                  <a:pt x="0" y="5981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Annotation16"/>
          <p:cNvSpPr/>
          <p:nvPr/>
        </p:nvSpPr>
        <p:spPr>
          <a:xfrm>
            <a:off x="10745671" y="7912193"/>
            <a:ext cx="426787" cy="598115"/>
          </a:xfrm>
          <a:custGeom>
            <a:avLst/>
            <a:gdLst/>
            <a:ahLst/>
            <a:cxnLst/>
            <a:rect l="0" t="0" r="0" b="0"/>
            <a:pathLst>
              <a:path w="426787" h="598115">
                <a:moveTo>
                  <a:pt x="0" y="0"/>
                </a:moveTo>
                <a:lnTo>
                  <a:pt x="63890" y="63956"/>
                </a:lnTo>
                <a:lnTo>
                  <a:pt x="74839" y="76816"/>
                </a:lnTo>
                <a:lnTo>
                  <a:pt x="85932" y="91085"/>
                </a:lnTo>
                <a:lnTo>
                  <a:pt x="97122" y="106295"/>
                </a:lnTo>
                <a:lnTo>
                  <a:pt x="110271" y="122130"/>
                </a:lnTo>
                <a:lnTo>
                  <a:pt x="124728" y="138383"/>
                </a:lnTo>
                <a:lnTo>
                  <a:pt x="140057" y="154915"/>
                </a:lnTo>
                <a:lnTo>
                  <a:pt x="155966" y="175431"/>
                </a:lnTo>
                <a:lnTo>
                  <a:pt x="172264" y="198601"/>
                </a:lnTo>
                <a:lnTo>
                  <a:pt x="188818" y="223542"/>
                </a:lnTo>
                <a:lnTo>
                  <a:pt x="222388" y="276572"/>
                </a:lnTo>
                <a:lnTo>
                  <a:pt x="258172" y="333685"/>
                </a:lnTo>
                <a:lnTo>
                  <a:pt x="426786" y="59811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8380130" y="6580793"/>
            <a:ext cx="3285889" cy="2425026"/>
          </a:xfrm>
          <a:custGeom>
            <a:avLst/>
            <a:gdLst/>
            <a:ahLst/>
            <a:cxnLst/>
            <a:rect l="0" t="0" r="0" b="0"/>
            <a:pathLst>
              <a:path w="3285889" h="2425026">
                <a:moveTo>
                  <a:pt x="1597325" y="152261"/>
                </a:moveTo>
                <a:lnTo>
                  <a:pt x="1573564" y="152261"/>
                </a:lnTo>
                <a:lnTo>
                  <a:pt x="1516571" y="137548"/>
                </a:lnTo>
                <a:lnTo>
                  <a:pt x="1470023" y="133742"/>
                </a:lnTo>
                <a:lnTo>
                  <a:pt x="1400501" y="120520"/>
                </a:lnTo>
                <a:lnTo>
                  <a:pt x="1341364" y="116666"/>
                </a:lnTo>
                <a:lnTo>
                  <a:pt x="1286126" y="104653"/>
                </a:lnTo>
                <a:lnTo>
                  <a:pt x="1185008" y="101209"/>
                </a:lnTo>
                <a:lnTo>
                  <a:pt x="1033900" y="100999"/>
                </a:lnTo>
                <a:lnTo>
                  <a:pt x="931531" y="115708"/>
                </a:lnTo>
                <a:lnTo>
                  <a:pt x="829108" y="141660"/>
                </a:lnTo>
                <a:lnTo>
                  <a:pt x="741379" y="175116"/>
                </a:lnTo>
                <a:lnTo>
                  <a:pt x="641114" y="223944"/>
                </a:lnTo>
                <a:lnTo>
                  <a:pt x="525819" y="271791"/>
                </a:lnTo>
                <a:lnTo>
                  <a:pt x="468026" y="303723"/>
                </a:lnTo>
                <a:lnTo>
                  <a:pt x="391713" y="369016"/>
                </a:lnTo>
                <a:lnTo>
                  <a:pt x="311320" y="448488"/>
                </a:lnTo>
                <a:lnTo>
                  <a:pt x="279042" y="482654"/>
                </a:lnTo>
                <a:lnTo>
                  <a:pt x="226233" y="552903"/>
                </a:lnTo>
                <a:lnTo>
                  <a:pt x="193593" y="610100"/>
                </a:lnTo>
                <a:lnTo>
                  <a:pt x="174880" y="636764"/>
                </a:lnTo>
                <a:lnTo>
                  <a:pt x="141332" y="707917"/>
                </a:lnTo>
                <a:lnTo>
                  <a:pt x="117952" y="769204"/>
                </a:lnTo>
                <a:lnTo>
                  <a:pt x="38132" y="1006715"/>
                </a:lnTo>
                <a:lnTo>
                  <a:pt x="30123" y="1067051"/>
                </a:lnTo>
                <a:lnTo>
                  <a:pt x="15684" y="1143737"/>
                </a:lnTo>
                <a:lnTo>
                  <a:pt x="11459" y="1205964"/>
                </a:lnTo>
                <a:lnTo>
                  <a:pt x="8310" y="1263221"/>
                </a:lnTo>
                <a:lnTo>
                  <a:pt x="0" y="1325546"/>
                </a:lnTo>
                <a:lnTo>
                  <a:pt x="7205" y="1398600"/>
                </a:lnTo>
                <a:lnTo>
                  <a:pt x="10477" y="1433420"/>
                </a:lnTo>
                <a:lnTo>
                  <a:pt x="22973" y="1502189"/>
                </a:lnTo>
                <a:lnTo>
                  <a:pt x="30690" y="1553528"/>
                </a:lnTo>
                <a:lnTo>
                  <a:pt x="50291" y="1621907"/>
                </a:lnTo>
                <a:lnTo>
                  <a:pt x="72428" y="1692167"/>
                </a:lnTo>
                <a:lnTo>
                  <a:pt x="89392" y="1753280"/>
                </a:lnTo>
                <a:lnTo>
                  <a:pt x="112118" y="1820862"/>
                </a:lnTo>
                <a:lnTo>
                  <a:pt x="152294" y="1894882"/>
                </a:lnTo>
                <a:lnTo>
                  <a:pt x="194444" y="1966258"/>
                </a:lnTo>
                <a:lnTo>
                  <a:pt x="260296" y="2051738"/>
                </a:lnTo>
                <a:lnTo>
                  <a:pt x="305631" y="2116108"/>
                </a:lnTo>
                <a:lnTo>
                  <a:pt x="341637" y="2155269"/>
                </a:lnTo>
                <a:lnTo>
                  <a:pt x="398766" y="2197460"/>
                </a:lnTo>
                <a:lnTo>
                  <a:pt x="488867" y="2255225"/>
                </a:lnTo>
                <a:lnTo>
                  <a:pt x="590213" y="2317586"/>
                </a:lnTo>
                <a:lnTo>
                  <a:pt x="677376" y="2350388"/>
                </a:lnTo>
                <a:lnTo>
                  <a:pt x="775524" y="2379437"/>
                </a:lnTo>
                <a:lnTo>
                  <a:pt x="847609" y="2400393"/>
                </a:lnTo>
                <a:lnTo>
                  <a:pt x="946174" y="2416075"/>
                </a:lnTo>
                <a:lnTo>
                  <a:pt x="1030043" y="2423313"/>
                </a:lnTo>
                <a:lnTo>
                  <a:pt x="1114616" y="2424742"/>
                </a:lnTo>
                <a:lnTo>
                  <a:pt x="1195742" y="2425025"/>
                </a:lnTo>
                <a:lnTo>
                  <a:pt x="1282933" y="2411437"/>
                </a:lnTo>
                <a:lnTo>
                  <a:pt x="1450094" y="2368043"/>
                </a:lnTo>
                <a:lnTo>
                  <a:pt x="1549766" y="2334574"/>
                </a:lnTo>
                <a:lnTo>
                  <a:pt x="1669491" y="2284374"/>
                </a:lnTo>
                <a:lnTo>
                  <a:pt x="1766303" y="2230893"/>
                </a:lnTo>
                <a:lnTo>
                  <a:pt x="1835982" y="2180681"/>
                </a:lnTo>
                <a:lnTo>
                  <a:pt x="1909905" y="2111468"/>
                </a:lnTo>
                <a:lnTo>
                  <a:pt x="1968884" y="2047946"/>
                </a:lnTo>
                <a:lnTo>
                  <a:pt x="2040830" y="1960025"/>
                </a:lnTo>
                <a:lnTo>
                  <a:pt x="2077575" y="1903684"/>
                </a:lnTo>
                <a:lnTo>
                  <a:pt x="2103098" y="1842343"/>
                </a:lnTo>
                <a:lnTo>
                  <a:pt x="2126406" y="1775372"/>
                </a:lnTo>
                <a:lnTo>
                  <a:pt x="2138514" y="1729409"/>
                </a:lnTo>
                <a:lnTo>
                  <a:pt x="2156676" y="1637937"/>
                </a:lnTo>
                <a:lnTo>
                  <a:pt x="2164555" y="1587420"/>
                </a:lnTo>
                <a:lnTo>
                  <a:pt x="2173843" y="1541439"/>
                </a:lnTo>
                <a:lnTo>
                  <a:pt x="2177240" y="1478260"/>
                </a:lnTo>
                <a:lnTo>
                  <a:pt x="2175705" y="1433776"/>
                </a:lnTo>
                <a:lnTo>
                  <a:pt x="2162252" y="1372113"/>
                </a:lnTo>
                <a:lnTo>
                  <a:pt x="2161380" y="1352026"/>
                </a:lnTo>
                <a:lnTo>
                  <a:pt x="2159252" y="1343252"/>
                </a:lnTo>
                <a:lnTo>
                  <a:pt x="2147263" y="1315528"/>
                </a:lnTo>
                <a:lnTo>
                  <a:pt x="2144693" y="1292519"/>
                </a:lnTo>
                <a:lnTo>
                  <a:pt x="2143674" y="1240984"/>
                </a:lnTo>
                <a:lnTo>
                  <a:pt x="2145550" y="1235046"/>
                </a:lnTo>
                <a:lnTo>
                  <a:pt x="2155357" y="1217618"/>
                </a:lnTo>
                <a:lnTo>
                  <a:pt x="2161001" y="1200427"/>
                </a:lnTo>
                <a:lnTo>
                  <a:pt x="2173844" y="1183309"/>
                </a:lnTo>
                <a:lnTo>
                  <a:pt x="2184235" y="1171909"/>
                </a:lnTo>
                <a:lnTo>
                  <a:pt x="2209814" y="1154816"/>
                </a:lnTo>
                <a:lnTo>
                  <a:pt x="2225514" y="1148486"/>
                </a:lnTo>
                <a:lnTo>
                  <a:pt x="2240710" y="1143774"/>
                </a:lnTo>
                <a:lnTo>
                  <a:pt x="2270595" y="1132344"/>
                </a:lnTo>
                <a:lnTo>
                  <a:pt x="2314681" y="1127520"/>
                </a:lnTo>
                <a:lnTo>
                  <a:pt x="2408712" y="1126402"/>
                </a:lnTo>
                <a:lnTo>
                  <a:pt x="2716037" y="1126333"/>
                </a:lnTo>
                <a:lnTo>
                  <a:pt x="2808344" y="1112807"/>
                </a:lnTo>
                <a:lnTo>
                  <a:pt x="2886538" y="1100875"/>
                </a:lnTo>
                <a:lnTo>
                  <a:pt x="2979031" y="1074714"/>
                </a:lnTo>
                <a:lnTo>
                  <a:pt x="3048186" y="1052211"/>
                </a:lnTo>
                <a:lnTo>
                  <a:pt x="3077388" y="1035794"/>
                </a:lnTo>
                <a:lnTo>
                  <a:pt x="3173388" y="965054"/>
                </a:lnTo>
                <a:lnTo>
                  <a:pt x="3205776" y="932129"/>
                </a:lnTo>
                <a:lnTo>
                  <a:pt x="3240868" y="875625"/>
                </a:lnTo>
                <a:lnTo>
                  <a:pt x="3270195" y="800133"/>
                </a:lnTo>
                <a:lnTo>
                  <a:pt x="3279753" y="766793"/>
                </a:lnTo>
                <a:lnTo>
                  <a:pt x="3285888" y="698976"/>
                </a:lnTo>
                <a:lnTo>
                  <a:pt x="3284830" y="664872"/>
                </a:lnTo>
                <a:lnTo>
                  <a:pt x="3273754" y="601626"/>
                </a:lnTo>
                <a:lnTo>
                  <a:pt x="3272613" y="588549"/>
                </a:lnTo>
                <a:lnTo>
                  <a:pt x="3261228" y="558830"/>
                </a:lnTo>
                <a:lnTo>
                  <a:pt x="3232069" y="493336"/>
                </a:lnTo>
                <a:lnTo>
                  <a:pt x="3209697" y="464613"/>
                </a:lnTo>
                <a:lnTo>
                  <a:pt x="3170168" y="422029"/>
                </a:lnTo>
                <a:lnTo>
                  <a:pt x="3144249" y="391781"/>
                </a:lnTo>
                <a:lnTo>
                  <a:pt x="3064604" y="320562"/>
                </a:lnTo>
                <a:lnTo>
                  <a:pt x="2995116" y="267926"/>
                </a:lnTo>
                <a:lnTo>
                  <a:pt x="2910294" y="220961"/>
                </a:lnTo>
                <a:lnTo>
                  <a:pt x="2752405" y="140888"/>
                </a:lnTo>
                <a:lnTo>
                  <a:pt x="2601216" y="72514"/>
                </a:lnTo>
                <a:lnTo>
                  <a:pt x="2522203" y="47407"/>
                </a:lnTo>
                <a:lnTo>
                  <a:pt x="2438725" y="27943"/>
                </a:lnTo>
                <a:lnTo>
                  <a:pt x="2344863" y="10150"/>
                </a:lnTo>
                <a:lnTo>
                  <a:pt x="2254034" y="1923"/>
                </a:lnTo>
                <a:lnTo>
                  <a:pt x="2185734" y="0"/>
                </a:lnTo>
                <a:lnTo>
                  <a:pt x="2113014" y="1044"/>
                </a:lnTo>
                <a:lnTo>
                  <a:pt x="2042760" y="7837"/>
                </a:lnTo>
                <a:lnTo>
                  <a:pt x="1973597" y="22248"/>
                </a:lnTo>
                <a:lnTo>
                  <a:pt x="1901129" y="43211"/>
                </a:lnTo>
                <a:lnTo>
                  <a:pt x="1818338" y="71515"/>
                </a:lnTo>
                <a:lnTo>
                  <a:pt x="1746135" y="98019"/>
                </a:lnTo>
                <a:lnTo>
                  <a:pt x="1662281" y="129227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/>
      <p:bldP spid="18" grpId="0"/>
      <p:bldP spid="19" grpId="0"/>
      <p:bldP spid="33" grpId="0"/>
      <p:bldP spid="46" grpId="0" animBg="1"/>
      <p:bldP spid="47" grpId="0" animBg="1"/>
      <p:bldP spid="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1640" y="332656"/>
            <a:ext cx="13816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Try it!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2" descr="View Detai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914400" cy="91440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331640" y="1268760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Two more than three times a number is fourteen.</a:t>
            </a:r>
            <a:endParaRPr lang="en-CA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184482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solidFill>
                  <a:srgbClr val="FFFF00"/>
                </a:solidFill>
              </a:rPr>
              <a:t>3n + 2 = 14</a:t>
            </a:r>
            <a:endParaRPr lang="en-CA" sz="2400" b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35696" y="2780928"/>
            <a:ext cx="93610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1835696" y="3068960"/>
            <a:ext cx="93610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1835696" y="3356992"/>
            <a:ext cx="93610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3131840" y="2780928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4572000" y="2780928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3131840" y="3140968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4572000" y="3140968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/>
          <p:cNvSpPr/>
          <p:nvPr/>
        </p:nvSpPr>
        <p:spPr>
          <a:xfrm>
            <a:off x="4572000" y="3501008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4932040" y="2780928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4932040" y="3140968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5292080" y="2780928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4932040" y="3501008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5292080" y="3140968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5292080" y="3501008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5652120" y="3140968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ectangle 22"/>
          <p:cNvSpPr/>
          <p:nvPr/>
        </p:nvSpPr>
        <p:spPr>
          <a:xfrm>
            <a:off x="5652120" y="2780928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ectangle 23"/>
          <p:cNvSpPr/>
          <p:nvPr/>
        </p:nvSpPr>
        <p:spPr>
          <a:xfrm>
            <a:off x="5652120" y="3501008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TextBox 24"/>
          <p:cNvSpPr txBox="1"/>
          <p:nvPr/>
        </p:nvSpPr>
        <p:spPr>
          <a:xfrm>
            <a:off x="539552" y="1844824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solidFill>
                  <a:schemeClr val="accent1"/>
                </a:solidFill>
              </a:rPr>
              <a:t>Step 1:</a:t>
            </a:r>
            <a:endParaRPr lang="en-CA" sz="2400" b="1" dirty="0">
              <a:solidFill>
                <a:schemeClr val="accent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9552" y="2852936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solidFill>
                  <a:schemeClr val="accent1"/>
                </a:solidFill>
              </a:rPr>
              <a:t>Step 2:</a:t>
            </a:r>
            <a:endParaRPr lang="en-CA" sz="2400" b="1" dirty="0">
              <a:solidFill>
                <a:schemeClr val="accent1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3239852" y="3176972"/>
            <a:ext cx="12241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012160" y="3140968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Rectangle 29"/>
          <p:cNvSpPr/>
          <p:nvPr/>
        </p:nvSpPr>
        <p:spPr>
          <a:xfrm>
            <a:off x="6012160" y="3501008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TextBox 30"/>
          <p:cNvSpPr txBox="1"/>
          <p:nvPr/>
        </p:nvSpPr>
        <p:spPr>
          <a:xfrm>
            <a:off x="539552" y="407707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solidFill>
                  <a:schemeClr val="accent1"/>
                </a:solidFill>
              </a:rPr>
              <a:t>Step 3:</a:t>
            </a:r>
            <a:endParaRPr lang="en-CA" sz="2400" b="1" dirty="0">
              <a:solidFill>
                <a:schemeClr val="accent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835696" y="4725144"/>
            <a:ext cx="93610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1835696" y="4437112"/>
            <a:ext cx="93610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Rectangle 33"/>
          <p:cNvSpPr/>
          <p:nvPr/>
        </p:nvSpPr>
        <p:spPr>
          <a:xfrm>
            <a:off x="1835696" y="4149080"/>
            <a:ext cx="93610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3240646" y="4616338"/>
            <a:ext cx="12241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4572000" y="4365104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Rectangle 36"/>
          <p:cNvSpPr/>
          <p:nvPr/>
        </p:nvSpPr>
        <p:spPr>
          <a:xfrm>
            <a:off x="4572000" y="4077072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Rectangle 37"/>
          <p:cNvSpPr/>
          <p:nvPr/>
        </p:nvSpPr>
        <p:spPr>
          <a:xfrm>
            <a:off x="4932040" y="4077072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Rectangle 38"/>
          <p:cNvSpPr/>
          <p:nvPr/>
        </p:nvSpPr>
        <p:spPr>
          <a:xfrm>
            <a:off x="4932040" y="4365104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Rectangle 39"/>
          <p:cNvSpPr/>
          <p:nvPr/>
        </p:nvSpPr>
        <p:spPr>
          <a:xfrm>
            <a:off x="4932040" y="4653136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Rectangle 40"/>
          <p:cNvSpPr/>
          <p:nvPr/>
        </p:nvSpPr>
        <p:spPr>
          <a:xfrm>
            <a:off x="4572000" y="4653136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Rectangle 41"/>
          <p:cNvSpPr/>
          <p:nvPr/>
        </p:nvSpPr>
        <p:spPr>
          <a:xfrm>
            <a:off x="5292080" y="4653136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Rectangle 42"/>
          <p:cNvSpPr/>
          <p:nvPr/>
        </p:nvSpPr>
        <p:spPr>
          <a:xfrm>
            <a:off x="5292080" y="4365104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Rectangle 43"/>
          <p:cNvSpPr/>
          <p:nvPr/>
        </p:nvSpPr>
        <p:spPr>
          <a:xfrm>
            <a:off x="5292080" y="4077072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Rectangle 44"/>
          <p:cNvSpPr/>
          <p:nvPr/>
        </p:nvSpPr>
        <p:spPr>
          <a:xfrm>
            <a:off x="5652120" y="4077072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Rectangle 45"/>
          <p:cNvSpPr/>
          <p:nvPr/>
        </p:nvSpPr>
        <p:spPr>
          <a:xfrm>
            <a:off x="5652120" y="4653136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Rectangle 46"/>
          <p:cNvSpPr/>
          <p:nvPr/>
        </p:nvSpPr>
        <p:spPr>
          <a:xfrm>
            <a:off x="5652120" y="4365104"/>
            <a:ext cx="216024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TextBox 47"/>
          <p:cNvSpPr txBox="1"/>
          <p:nvPr/>
        </p:nvSpPr>
        <p:spPr>
          <a:xfrm>
            <a:off x="467544" y="566124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solidFill>
                  <a:schemeClr val="accent1"/>
                </a:solidFill>
              </a:rPr>
              <a:t>Step 4:</a:t>
            </a:r>
            <a:endParaRPr lang="en-CA" sz="2400" b="1" dirty="0">
              <a:solidFill>
                <a:schemeClr val="accent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619672" y="566124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solidFill>
                  <a:srgbClr val="FFFF00"/>
                </a:solidFill>
              </a:rPr>
              <a:t>n = 4</a:t>
            </a:r>
            <a:endParaRPr lang="en-CA" sz="2400" b="1" dirty="0">
              <a:solidFill>
                <a:srgbClr val="FFFF00"/>
              </a:solidFill>
            </a:endParaRPr>
          </a:p>
        </p:txBody>
      </p:sp>
      <p:sp>
        <p:nvSpPr>
          <p:cNvPr id="50" name="Cloud 49"/>
          <p:cNvSpPr/>
          <p:nvPr/>
        </p:nvSpPr>
        <p:spPr>
          <a:xfrm>
            <a:off x="4788024" y="5085184"/>
            <a:ext cx="4032448" cy="1772816"/>
          </a:xfrm>
          <a:prstGeom prst="cloud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TextBox 50"/>
          <p:cNvSpPr txBox="1"/>
          <p:nvPr/>
        </p:nvSpPr>
        <p:spPr>
          <a:xfrm>
            <a:off x="5220072" y="5445224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u="sng" dirty="0" smtClean="0">
                <a:solidFill>
                  <a:schemeClr val="bg1"/>
                </a:solidFill>
              </a:rPr>
              <a:t>Hint</a:t>
            </a:r>
            <a:r>
              <a:rPr lang="en-CA" b="1" dirty="0" smtClean="0">
                <a:solidFill>
                  <a:schemeClr val="bg1"/>
                </a:solidFill>
              </a:rPr>
              <a:t>: arrange units on right side</a:t>
            </a:r>
          </a:p>
          <a:p>
            <a:r>
              <a:rPr lang="en-CA" b="1" dirty="0" smtClean="0">
                <a:solidFill>
                  <a:schemeClr val="bg1"/>
                </a:solidFill>
              </a:rPr>
              <a:t>           into 3 even groups when</a:t>
            </a:r>
          </a:p>
          <a:p>
            <a:r>
              <a:rPr lang="en-CA" b="1" dirty="0" smtClean="0">
                <a:solidFill>
                  <a:schemeClr val="bg1"/>
                </a:solidFill>
              </a:rPr>
              <a:t>           multiplication is used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619672" y="2564904"/>
            <a:ext cx="4824536" cy="1296144"/>
          </a:xfrm>
          <a:prstGeom prst="roundRect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3" name="Rounded Rectangle 52"/>
          <p:cNvSpPr/>
          <p:nvPr/>
        </p:nvSpPr>
        <p:spPr>
          <a:xfrm>
            <a:off x="1619672" y="4005064"/>
            <a:ext cx="4752528" cy="1224136"/>
          </a:xfrm>
          <a:prstGeom prst="roundRect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4" name="Cloud 53"/>
          <p:cNvSpPr/>
          <p:nvPr/>
        </p:nvSpPr>
        <p:spPr>
          <a:xfrm>
            <a:off x="4932040" y="5229200"/>
            <a:ext cx="3816424" cy="1628800"/>
          </a:xfrm>
          <a:prstGeom prst="cloud">
            <a:avLst/>
          </a:prstGeom>
          <a:blipFill>
            <a:blip r:embed="rId6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64" name="Group 63"/>
          <p:cNvGrpSpPr/>
          <p:nvPr/>
        </p:nvGrpSpPr>
        <p:grpSpPr>
          <a:xfrm>
            <a:off x="8355895" y="5998228"/>
            <a:ext cx="3772565" cy="2324102"/>
            <a:chOff x="8355895" y="5998228"/>
            <a:chExt cx="3772565" cy="2324102"/>
          </a:xfrm>
        </p:grpSpPr>
        <p:sp>
          <p:nvSpPr>
            <p:cNvPr id="59" name="SMARTInkAnnotation4"/>
            <p:cNvSpPr/>
            <p:nvPr/>
          </p:nvSpPr>
          <p:spPr>
            <a:xfrm>
              <a:off x="11513887" y="6015318"/>
              <a:ext cx="614573" cy="546847"/>
            </a:xfrm>
            <a:custGeom>
              <a:avLst/>
              <a:gdLst/>
              <a:ahLst/>
              <a:cxnLst/>
              <a:rect l="0" t="0" r="0" b="0"/>
              <a:pathLst>
                <a:path w="614573" h="546847">
                  <a:moveTo>
                    <a:pt x="614572" y="0"/>
                  </a:moveTo>
                  <a:lnTo>
                    <a:pt x="574444" y="40170"/>
                  </a:lnTo>
                  <a:lnTo>
                    <a:pt x="563226" y="56462"/>
                  </a:lnTo>
                  <a:lnTo>
                    <a:pt x="557580" y="66123"/>
                  </a:lnTo>
                  <a:lnTo>
                    <a:pt x="550021" y="76360"/>
                  </a:lnTo>
                  <a:lnTo>
                    <a:pt x="541188" y="86984"/>
                  </a:lnTo>
                  <a:lnTo>
                    <a:pt x="531507" y="97863"/>
                  </a:lnTo>
                  <a:lnTo>
                    <a:pt x="519362" y="108914"/>
                  </a:lnTo>
                  <a:lnTo>
                    <a:pt x="505575" y="120079"/>
                  </a:lnTo>
                  <a:lnTo>
                    <a:pt x="490692" y="131319"/>
                  </a:lnTo>
                  <a:lnTo>
                    <a:pt x="476978" y="142610"/>
                  </a:lnTo>
                  <a:lnTo>
                    <a:pt x="464041" y="153936"/>
                  </a:lnTo>
                  <a:lnTo>
                    <a:pt x="451622" y="165283"/>
                  </a:lnTo>
                  <a:lnTo>
                    <a:pt x="422649" y="193082"/>
                  </a:lnTo>
                  <a:lnTo>
                    <a:pt x="406957" y="208469"/>
                  </a:lnTo>
                  <a:lnTo>
                    <a:pt x="390805" y="222525"/>
                  </a:lnTo>
                  <a:lnTo>
                    <a:pt x="374346" y="235694"/>
                  </a:lnTo>
                  <a:lnTo>
                    <a:pt x="357683" y="248270"/>
                  </a:lnTo>
                  <a:lnTo>
                    <a:pt x="342781" y="262351"/>
                  </a:lnTo>
                  <a:lnTo>
                    <a:pt x="329052" y="277435"/>
                  </a:lnTo>
                  <a:lnTo>
                    <a:pt x="316106" y="293186"/>
                  </a:lnTo>
                  <a:lnTo>
                    <a:pt x="301785" y="307485"/>
                  </a:lnTo>
                  <a:lnTo>
                    <a:pt x="286548" y="320815"/>
                  </a:lnTo>
                  <a:lnTo>
                    <a:pt x="270699" y="333499"/>
                  </a:lnTo>
                  <a:lnTo>
                    <a:pt x="254441" y="345753"/>
                  </a:lnTo>
                  <a:lnTo>
                    <a:pt x="221205" y="369495"/>
                  </a:lnTo>
                  <a:lnTo>
                    <a:pt x="204374" y="383042"/>
                  </a:lnTo>
                  <a:lnTo>
                    <a:pt x="187463" y="397769"/>
                  </a:lnTo>
                  <a:lnTo>
                    <a:pt x="170499" y="413284"/>
                  </a:lnTo>
                  <a:lnTo>
                    <a:pt x="155396" y="425526"/>
                  </a:lnTo>
                  <a:lnTo>
                    <a:pt x="141534" y="435585"/>
                  </a:lnTo>
                  <a:lnTo>
                    <a:pt x="82964" y="474446"/>
                  </a:lnTo>
                  <a:lnTo>
                    <a:pt x="68587" y="483389"/>
                  </a:lnTo>
                  <a:lnTo>
                    <a:pt x="55209" y="491250"/>
                  </a:lnTo>
                  <a:lnTo>
                    <a:pt x="42495" y="498389"/>
                  </a:lnTo>
                  <a:lnTo>
                    <a:pt x="23311" y="511385"/>
                  </a:lnTo>
                  <a:lnTo>
                    <a:pt x="15541" y="517510"/>
                  </a:lnTo>
                  <a:lnTo>
                    <a:pt x="12258" y="523492"/>
                  </a:lnTo>
                  <a:lnTo>
                    <a:pt x="11965" y="529377"/>
                  </a:lnTo>
                  <a:lnTo>
                    <a:pt x="13666" y="535200"/>
                  </a:lnTo>
                  <a:lnTo>
                    <a:pt x="12905" y="539082"/>
                  </a:lnTo>
                  <a:lnTo>
                    <a:pt x="10499" y="541670"/>
                  </a:lnTo>
                  <a:lnTo>
                    <a:pt x="0" y="5468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Annotation5"/>
            <p:cNvSpPr/>
            <p:nvPr/>
          </p:nvSpPr>
          <p:spPr>
            <a:xfrm>
              <a:off x="11667529" y="5998228"/>
              <a:ext cx="341431" cy="666471"/>
            </a:xfrm>
            <a:custGeom>
              <a:avLst/>
              <a:gdLst/>
              <a:ahLst/>
              <a:cxnLst/>
              <a:rect l="0" t="0" r="0" b="0"/>
              <a:pathLst>
                <a:path w="341431" h="666471">
                  <a:moveTo>
                    <a:pt x="0" y="0"/>
                  </a:moveTo>
                  <a:lnTo>
                    <a:pt x="0" y="36288"/>
                  </a:lnTo>
                  <a:lnTo>
                    <a:pt x="1897" y="52673"/>
                  </a:lnTo>
                  <a:lnTo>
                    <a:pt x="5058" y="69294"/>
                  </a:lnTo>
                  <a:lnTo>
                    <a:pt x="9062" y="86070"/>
                  </a:lnTo>
                  <a:lnTo>
                    <a:pt x="11733" y="102951"/>
                  </a:lnTo>
                  <a:lnTo>
                    <a:pt x="13513" y="119901"/>
                  </a:lnTo>
                  <a:lnTo>
                    <a:pt x="14699" y="136897"/>
                  </a:lnTo>
                  <a:lnTo>
                    <a:pt x="17386" y="153925"/>
                  </a:lnTo>
                  <a:lnTo>
                    <a:pt x="21076" y="170972"/>
                  </a:lnTo>
                  <a:lnTo>
                    <a:pt x="25431" y="188034"/>
                  </a:lnTo>
                  <a:lnTo>
                    <a:pt x="34026" y="210801"/>
                  </a:lnTo>
                  <a:lnTo>
                    <a:pt x="45447" y="237371"/>
                  </a:lnTo>
                  <a:lnTo>
                    <a:pt x="58750" y="266477"/>
                  </a:lnTo>
                  <a:lnTo>
                    <a:pt x="69516" y="291578"/>
                  </a:lnTo>
                  <a:lnTo>
                    <a:pt x="78590" y="314008"/>
                  </a:lnTo>
                  <a:lnTo>
                    <a:pt x="86537" y="334658"/>
                  </a:lnTo>
                  <a:lnTo>
                    <a:pt x="95627" y="354121"/>
                  </a:lnTo>
                  <a:lnTo>
                    <a:pt x="105482" y="372793"/>
                  </a:lnTo>
                  <a:lnTo>
                    <a:pt x="115845" y="390937"/>
                  </a:lnTo>
                  <a:lnTo>
                    <a:pt x="126548" y="408729"/>
                  </a:lnTo>
                  <a:lnTo>
                    <a:pt x="148557" y="443688"/>
                  </a:lnTo>
                  <a:lnTo>
                    <a:pt x="157839" y="460986"/>
                  </a:lnTo>
                  <a:lnTo>
                    <a:pt x="165925" y="478214"/>
                  </a:lnTo>
                  <a:lnTo>
                    <a:pt x="173212" y="495395"/>
                  </a:lnTo>
                  <a:lnTo>
                    <a:pt x="187555" y="512545"/>
                  </a:lnTo>
                  <a:lnTo>
                    <a:pt x="206601" y="529677"/>
                  </a:lnTo>
                  <a:lnTo>
                    <a:pt x="228781" y="546793"/>
                  </a:lnTo>
                  <a:lnTo>
                    <a:pt x="247363" y="562001"/>
                  </a:lnTo>
                  <a:lnTo>
                    <a:pt x="263545" y="575938"/>
                  </a:lnTo>
                  <a:lnTo>
                    <a:pt x="289743" y="599651"/>
                  </a:lnTo>
                  <a:lnTo>
                    <a:pt x="307709" y="616519"/>
                  </a:lnTo>
                  <a:lnTo>
                    <a:pt x="315156" y="625574"/>
                  </a:lnTo>
                  <a:lnTo>
                    <a:pt x="322017" y="635409"/>
                  </a:lnTo>
                  <a:lnTo>
                    <a:pt x="341430" y="6664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Annotation6"/>
            <p:cNvSpPr/>
            <p:nvPr/>
          </p:nvSpPr>
          <p:spPr>
            <a:xfrm>
              <a:off x="11599243" y="6613431"/>
              <a:ext cx="426789" cy="581026"/>
            </a:xfrm>
            <a:custGeom>
              <a:avLst/>
              <a:gdLst/>
              <a:ahLst/>
              <a:cxnLst/>
              <a:rect l="0" t="0" r="0" b="0"/>
              <a:pathLst>
                <a:path w="426789" h="581026">
                  <a:moveTo>
                    <a:pt x="426788" y="0"/>
                  </a:moveTo>
                  <a:lnTo>
                    <a:pt x="417725" y="0"/>
                  </a:lnTo>
                  <a:lnTo>
                    <a:pt x="415055" y="1900"/>
                  </a:lnTo>
                  <a:lnTo>
                    <a:pt x="413275" y="5064"/>
                  </a:lnTo>
                  <a:lnTo>
                    <a:pt x="412088" y="9073"/>
                  </a:lnTo>
                  <a:lnTo>
                    <a:pt x="409401" y="11746"/>
                  </a:lnTo>
                  <a:lnTo>
                    <a:pt x="405711" y="13526"/>
                  </a:lnTo>
                  <a:lnTo>
                    <a:pt x="401357" y="14714"/>
                  </a:lnTo>
                  <a:lnTo>
                    <a:pt x="396555" y="19303"/>
                  </a:lnTo>
                  <a:lnTo>
                    <a:pt x="386164" y="34529"/>
                  </a:lnTo>
                  <a:lnTo>
                    <a:pt x="380736" y="43906"/>
                  </a:lnTo>
                  <a:lnTo>
                    <a:pt x="369647" y="64452"/>
                  </a:lnTo>
                  <a:lnTo>
                    <a:pt x="362139" y="75247"/>
                  </a:lnTo>
                  <a:lnTo>
                    <a:pt x="353338" y="86242"/>
                  </a:lnTo>
                  <a:lnTo>
                    <a:pt x="343679" y="97368"/>
                  </a:lnTo>
                  <a:lnTo>
                    <a:pt x="333446" y="108585"/>
                  </a:lnTo>
                  <a:lnTo>
                    <a:pt x="311957" y="131173"/>
                  </a:lnTo>
                  <a:lnTo>
                    <a:pt x="300916" y="144413"/>
                  </a:lnTo>
                  <a:lnTo>
                    <a:pt x="289763" y="158935"/>
                  </a:lnTo>
                  <a:lnTo>
                    <a:pt x="278533" y="174312"/>
                  </a:lnTo>
                  <a:lnTo>
                    <a:pt x="255938" y="206589"/>
                  </a:lnTo>
                  <a:lnTo>
                    <a:pt x="176398" y="324780"/>
                  </a:lnTo>
                  <a:lnTo>
                    <a:pt x="165020" y="339941"/>
                  </a:lnTo>
                  <a:lnTo>
                    <a:pt x="153640" y="353845"/>
                  </a:lnTo>
                  <a:lnTo>
                    <a:pt x="142260" y="366912"/>
                  </a:lnTo>
                  <a:lnTo>
                    <a:pt x="132778" y="379422"/>
                  </a:lnTo>
                  <a:lnTo>
                    <a:pt x="124557" y="391559"/>
                  </a:lnTo>
                  <a:lnTo>
                    <a:pt x="117182" y="403447"/>
                  </a:lnTo>
                  <a:lnTo>
                    <a:pt x="108471" y="415170"/>
                  </a:lnTo>
                  <a:lnTo>
                    <a:pt x="98869" y="426785"/>
                  </a:lnTo>
                  <a:lnTo>
                    <a:pt x="88675" y="438324"/>
                  </a:lnTo>
                  <a:lnTo>
                    <a:pt x="79982" y="449814"/>
                  </a:lnTo>
                  <a:lnTo>
                    <a:pt x="72290" y="461272"/>
                  </a:lnTo>
                  <a:lnTo>
                    <a:pt x="65265" y="472708"/>
                  </a:lnTo>
                  <a:lnTo>
                    <a:pt x="58684" y="484130"/>
                  </a:lnTo>
                  <a:lnTo>
                    <a:pt x="46316" y="506948"/>
                  </a:lnTo>
                  <a:lnTo>
                    <a:pt x="28688" y="541144"/>
                  </a:lnTo>
                  <a:lnTo>
                    <a:pt x="22236" y="558870"/>
                  </a:lnTo>
                  <a:lnTo>
                    <a:pt x="20513" y="566256"/>
                  </a:lnTo>
                  <a:lnTo>
                    <a:pt x="17470" y="571179"/>
                  </a:lnTo>
                  <a:lnTo>
                    <a:pt x="13543" y="574461"/>
                  </a:lnTo>
                  <a:lnTo>
                    <a:pt x="0" y="5810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Annotation7"/>
            <p:cNvSpPr/>
            <p:nvPr/>
          </p:nvSpPr>
          <p:spPr>
            <a:xfrm>
              <a:off x="11616315" y="6681788"/>
              <a:ext cx="426788" cy="546847"/>
            </a:xfrm>
            <a:custGeom>
              <a:avLst/>
              <a:gdLst/>
              <a:ahLst/>
              <a:cxnLst/>
              <a:rect l="0" t="0" r="0" b="0"/>
              <a:pathLst>
                <a:path w="426788" h="546847">
                  <a:moveTo>
                    <a:pt x="0" y="0"/>
                  </a:moveTo>
                  <a:lnTo>
                    <a:pt x="9062" y="9072"/>
                  </a:lnTo>
                  <a:lnTo>
                    <a:pt x="11733" y="13643"/>
                  </a:lnTo>
                  <a:lnTo>
                    <a:pt x="17386" y="31047"/>
                  </a:lnTo>
                  <a:lnTo>
                    <a:pt x="21076" y="39685"/>
                  </a:lnTo>
                  <a:lnTo>
                    <a:pt x="25430" y="49242"/>
                  </a:lnTo>
                  <a:lnTo>
                    <a:pt x="32129" y="59411"/>
                  </a:lnTo>
                  <a:lnTo>
                    <a:pt x="40387" y="69987"/>
                  </a:lnTo>
                  <a:lnTo>
                    <a:pt x="49687" y="80836"/>
                  </a:lnTo>
                  <a:lnTo>
                    <a:pt x="59680" y="93765"/>
                  </a:lnTo>
                  <a:lnTo>
                    <a:pt x="70137" y="108080"/>
                  </a:lnTo>
                  <a:lnTo>
                    <a:pt x="91871" y="139177"/>
                  </a:lnTo>
                  <a:lnTo>
                    <a:pt x="114175" y="171985"/>
                  </a:lnTo>
                  <a:lnTo>
                    <a:pt x="127332" y="188708"/>
                  </a:lnTo>
                  <a:lnTo>
                    <a:pt x="141793" y="205554"/>
                  </a:lnTo>
                  <a:lnTo>
                    <a:pt x="157123" y="222480"/>
                  </a:lnTo>
                  <a:lnTo>
                    <a:pt x="171139" y="239461"/>
                  </a:lnTo>
                  <a:lnTo>
                    <a:pt x="184275" y="256478"/>
                  </a:lnTo>
                  <a:lnTo>
                    <a:pt x="196826" y="273519"/>
                  </a:lnTo>
                  <a:lnTo>
                    <a:pt x="210884" y="290576"/>
                  </a:lnTo>
                  <a:lnTo>
                    <a:pt x="225947" y="307644"/>
                  </a:lnTo>
                  <a:lnTo>
                    <a:pt x="241679" y="324719"/>
                  </a:lnTo>
                  <a:lnTo>
                    <a:pt x="255961" y="341798"/>
                  </a:lnTo>
                  <a:lnTo>
                    <a:pt x="269276" y="358880"/>
                  </a:lnTo>
                  <a:lnTo>
                    <a:pt x="281946" y="375965"/>
                  </a:lnTo>
                  <a:lnTo>
                    <a:pt x="294186" y="391153"/>
                  </a:lnTo>
                  <a:lnTo>
                    <a:pt x="306140" y="405075"/>
                  </a:lnTo>
                  <a:lnTo>
                    <a:pt x="317904" y="418153"/>
                  </a:lnTo>
                  <a:lnTo>
                    <a:pt x="329539" y="432569"/>
                  </a:lnTo>
                  <a:lnTo>
                    <a:pt x="341090" y="447877"/>
                  </a:lnTo>
                  <a:lnTo>
                    <a:pt x="352583" y="463777"/>
                  </a:lnTo>
                  <a:lnTo>
                    <a:pt x="364040" y="478176"/>
                  </a:lnTo>
                  <a:lnTo>
                    <a:pt x="375471" y="491572"/>
                  </a:lnTo>
                  <a:lnTo>
                    <a:pt x="396393" y="514685"/>
                  </a:lnTo>
                  <a:lnTo>
                    <a:pt x="426787" y="5468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Annotation8"/>
            <p:cNvSpPr/>
            <p:nvPr/>
          </p:nvSpPr>
          <p:spPr>
            <a:xfrm>
              <a:off x="8355895" y="7399525"/>
              <a:ext cx="3601780" cy="922805"/>
            </a:xfrm>
            <a:custGeom>
              <a:avLst/>
              <a:gdLst/>
              <a:ahLst/>
              <a:cxnLst/>
              <a:rect l="0" t="0" r="0" b="0"/>
              <a:pathLst>
                <a:path w="3601780" h="922805">
                  <a:moveTo>
                    <a:pt x="1433774" y="85445"/>
                  </a:moveTo>
                  <a:lnTo>
                    <a:pt x="1386252" y="85445"/>
                  </a:lnTo>
                  <a:lnTo>
                    <a:pt x="1377434" y="83546"/>
                  </a:lnTo>
                  <a:lnTo>
                    <a:pt x="1354064" y="73700"/>
                  </a:lnTo>
                  <a:lnTo>
                    <a:pt x="1313141" y="69411"/>
                  </a:lnTo>
                  <a:lnTo>
                    <a:pt x="1257220" y="66596"/>
                  </a:lnTo>
                  <a:lnTo>
                    <a:pt x="1211816" y="54857"/>
                  </a:lnTo>
                  <a:lnTo>
                    <a:pt x="1120796" y="49507"/>
                  </a:lnTo>
                  <a:lnTo>
                    <a:pt x="1072955" y="36571"/>
                  </a:lnTo>
                  <a:lnTo>
                    <a:pt x="967015" y="34218"/>
                  </a:lnTo>
                  <a:lnTo>
                    <a:pt x="793121" y="34178"/>
                  </a:lnTo>
                  <a:lnTo>
                    <a:pt x="769041" y="39241"/>
                  </a:lnTo>
                  <a:lnTo>
                    <a:pt x="699794" y="63736"/>
                  </a:lnTo>
                  <a:lnTo>
                    <a:pt x="676980" y="68201"/>
                  </a:lnTo>
                  <a:lnTo>
                    <a:pt x="640912" y="79491"/>
                  </a:lnTo>
                  <a:lnTo>
                    <a:pt x="535380" y="85211"/>
                  </a:lnTo>
                  <a:lnTo>
                    <a:pt x="512228" y="90404"/>
                  </a:lnTo>
                  <a:lnTo>
                    <a:pt x="489292" y="97142"/>
                  </a:lnTo>
                  <a:lnTo>
                    <a:pt x="455051" y="102834"/>
                  </a:lnTo>
                  <a:lnTo>
                    <a:pt x="386727" y="129643"/>
                  </a:lnTo>
                  <a:lnTo>
                    <a:pt x="354480" y="136515"/>
                  </a:lnTo>
                  <a:lnTo>
                    <a:pt x="310375" y="160221"/>
                  </a:lnTo>
                  <a:lnTo>
                    <a:pt x="268652" y="180526"/>
                  </a:lnTo>
                  <a:lnTo>
                    <a:pt x="224956" y="196068"/>
                  </a:lnTo>
                  <a:lnTo>
                    <a:pt x="201588" y="211473"/>
                  </a:lnTo>
                  <a:lnTo>
                    <a:pt x="170835" y="239338"/>
                  </a:lnTo>
                  <a:lnTo>
                    <a:pt x="140183" y="267739"/>
                  </a:lnTo>
                  <a:lnTo>
                    <a:pt x="98888" y="296210"/>
                  </a:lnTo>
                  <a:lnTo>
                    <a:pt x="94302" y="303804"/>
                  </a:lnTo>
                  <a:lnTo>
                    <a:pt x="85950" y="330738"/>
                  </a:lnTo>
                  <a:lnTo>
                    <a:pt x="77273" y="345100"/>
                  </a:lnTo>
                  <a:lnTo>
                    <a:pt x="61725" y="363860"/>
                  </a:lnTo>
                  <a:lnTo>
                    <a:pt x="58145" y="371690"/>
                  </a:lnTo>
                  <a:lnTo>
                    <a:pt x="51210" y="398954"/>
                  </a:lnTo>
                  <a:lnTo>
                    <a:pt x="39881" y="419903"/>
                  </a:lnTo>
                  <a:lnTo>
                    <a:pt x="33785" y="438136"/>
                  </a:lnTo>
                  <a:lnTo>
                    <a:pt x="25637" y="449795"/>
                  </a:lnTo>
                  <a:lnTo>
                    <a:pt x="22705" y="457462"/>
                  </a:lnTo>
                  <a:lnTo>
                    <a:pt x="16683" y="484496"/>
                  </a:lnTo>
                  <a:lnTo>
                    <a:pt x="5625" y="505376"/>
                  </a:lnTo>
                  <a:lnTo>
                    <a:pt x="2373" y="517656"/>
                  </a:lnTo>
                  <a:lnTo>
                    <a:pt x="285" y="541011"/>
                  </a:lnTo>
                  <a:lnTo>
                    <a:pt x="0" y="552481"/>
                  </a:lnTo>
                  <a:lnTo>
                    <a:pt x="1820" y="558198"/>
                  </a:lnTo>
                  <a:lnTo>
                    <a:pt x="11549" y="575316"/>
                  </a:lnTo>
                  <a:lnTo>
                    <a:pt x="14489" y="586715"/>
                  </a:lnTo>
                  <a:lnTo>
                    <a:pt x="16532" y="615202"/>
                  </a:lnTo>
                  <a:lnTo>
                    <a:pt x="16635" y="620897"/>
                  </a:lnTo>
                  <a:lnTo>
                    <a:pt x="18601" y="626595"/>
                  </a:lnTo>
                  <a:lnTo>
                    <a:pt x="28534" y="643684"/>
                  </a:lnTo>
                  <a:lnTo>
                    <a:pt x="34216" y="660772"/>
                  </a:lnTo>
                  <a:lnTo>
                    <a:pt x="45175" y="677862"/>
                  </a:lnTo>
                  <a:lnTo>
                    <a:pt x="51161" y="694951"/>
                  </a:lnTo>
                  <a:lnTo>
                    <a:pt x="64104" y="712040"/>
                  </a:lnTo>
                  <a:lnTo>
                    <a:pt x="88790" y="738388"/>
                  </a:lnTo>
                  <a:lnTo>
                    <a:pt x="93260" y="742897"/>
                  </a:lnTo>
                  <a:lnTo>
                    <a:pt x="98137" y="745903"/>
                  </a:lnTo>
                  <a:lnTo>
                    <a:pt x="114063" y="752032"/>
                  </a:lnTo>
                  <a:lnTo>
                    <a:pt x="130795" y="763131"/>
                  </a:lnTo>
                  <a:lnTo>
                    <a:pt x="147767" y="769162"/>
                  </a:lnTo>
                  <a:lnTo>
                    <a:pt x="164808" y="782131"/>
                  </a:lnTo>
                  <a:lnTo>
                    <a:pt x="176181" y="792560"/>
                  </a:lnTo>
                  <a:lnTo>
                    <a:pt x="183767" y="796100"/>
                  </a:lnTo>
                  <a:lnTo>
                    <a:pt x="210672" y="802982"/>
                  </a:lnTo>
                  <a:lnTo>
                    <a:pt x="231500" y="814304"/>
                  </a:lnTo>
                  <a:lnTo>
                    <a:pt x="249684" y="820401"/>
                  </a:lnTo>
                  <a:lnTo>
                    <a:pt x="261325" y="828556"/>
                  </a:lnTo>
                  <a:lnTo>
                    <a:pt x="268982" y="831491"/>
                  </a:lnTo>
                  <a:lnTo>
                    <a:pt x="295987" y="837519"/>
                  </a:lnTo>
                  <a:lnTo>
                    <a:pt x="318742" y="848588"/>
                  </a:lnTo>
                  <a:lnTo>
                    <a:pt x="346769" y="854610"/>
                  </a:lnTo>
                  <a:lnTo>
                    <a:pt x="369828" y="865678"/>
                  </a:lnTo>
                  <a:lnTo>
                    <a:pt x="405588" y="870380"/>
                  </a:lnTo>
                  <a:lnTo>
                    <a:pt x="440540" y="871308"/>
                  </a:lnTo>
                  <a:lnTo>
                    <a:pt x="449158" y="873283"/>
                  </a:lnTo>
                  <a:lnTo>
                    <a:pt x="472244" y="883236"/>
                  </a:lnTo>
                  <a:lnTo>
                    <a:pt x="513071" y="892625"/>
                  </a:lnTo>
                  <a:lnTo>
                    <a:pt x="535191" y="899897"/>
                  </a:lnTo>
                  <a:lnTo>
                    <a:pt x="567075" y="905890"/>
                  </a:lnTo>
                  <a:lnTo>
                    <a:pt x="582588" y="914021"/>
                  </a:lnTo>
                  <a:lnTo>
                    <a:pt x="605920" y="918901"/>
                  </a:lnTo>
                  <a:lnTo>
                    <a:pt x="713309" y="922736"/>
                  </a:lnTo>
                  <a:lnTo>
                    <a:pt x="865433" y="922804"/>
                  </a:lnTo>
                  <a:lnTo>
                    <a:pt x="887802" y="917740"/>
                  </a:lnTo>
                  <a:lnTo>
                    <a:pt x="910390" y="911060"/>
                  </a:lnTo>
                  <a:lnTo>
                    <a:pt x="933074" y="908091"/>
                  </a:lnTo>
                  <a:lnTo>
                    <a:pt x="955800" y="911834"/>
                  </a:lnTo>
                  <a:lnTo>
                    <a:pt x="978547" y="917929"/>
                  </a:lnTo>
                  <a:lnTo>
                    <a:pt x="1087287" y="922719"/>
                  </a:lnTo>
                  <a:lnTo>
                    <a:pt x="1282456" y="922804"/>
                  </a:lnTo>
                  <a:lnTo>
                    <a:pt x="1300765" y="917740"/>
                  </a:lnTo>
                  <a:lnTo>
                    <a:pt x="1321548" y="911060"/>
                  </a:lnTo>
                  <a:lnTo>
                    <a:pt x="1388389" y="906184"/>
                  </a:lnTo>
                  <a:lnTo>
                    <a:pt x="1581727" y="905716"/>
                  </a:lnTo>
                  <a:lnTo>
                    <a:pt x="1604488" y="900652"/>
                  </a:lnTo>
                  <a:lnTo>
                    <a:pt x="1627250" y="893971"/>
                  </a:lnTo>
                  <a:lnTo>
                    <a:pt x="1745169" y="886866"/>
                  </a:lnTo>
                  <a:lnTo>
                    <a:pt x="1791962" y="875128"/>
                  </a:lnTo>
                  <a:lnTo>
                    <a:pt x="1894695" y="871631"/>
                  </a:lnTo>
                  <a:lnTo>
                    <a:pt x="2398782" y="871537"/>
                  </a:lnTo>
                  <a:lnTo>
                    <a:pt x="2422863" y="866474"/>
                  </a:lnTo>
                  <a:lnTo>
                    <a:pt x="2434595" y="862466"/>
                  </a:lnTo>
                  <a:lnTo>
                    <a:pt x="2446212" y="861692"/>
                  </a:lnTo>
                  <a:lnTo>
                    <a:pt x="2480684" y="865877"/>
                  </a:lnTo>
                  <a:lnTo>
                    <a:pt x="2565539" y="855284"/>
                  </a:lnTo>
                  <a:lnTo>
                    <a:pt x="2668141" y="854480"/>
                  </a:lnTo>
                  <a:lnTo>
                    <a:pt x="2691163" y="854462"/>
                  </a:lnTo>
                  <a:lnTo>
                    <a:pt x="2714040" y="849390"/>
                  </a:lnTo>
                  <a:lnTo>
                    <a:pt x="2725452" y="845380"/>
                  </a:lnTo>
                  <a:lnTo>
                    <a:pt x="2736855" y="844605"/>
                  </a:lnTo>
                  <a:lnTo>
                    <a:pt x="2771025" y="848789"/>
                  </a:lnTo>
                  <a:lnTo>
                    <a:pt x="2875363" y="835832"/>
                  </a:lnTo>
                  <a:lnTo>
                    <a:pt x="2937561" y="823906"/>
                  </a:lnTo>
                  <a:lnTo>
                    <a:pt x="2968975" y="819988"/>
                  </a:lnTo>
                  <a:lnTo>
                    <a:pt x="3025111" y="807064"/>
                  </a:lnTo>
                  <a:lnTo>
                    <a:pt x="3055306" y="803008"/>
                  </a:lnTo>
                  <a:lnTo>
                    <a:pt x="3110660" y="789996"/>
                  </a:lnTo>
                  <a:lnTo>
                    <a:pt x="3140749" y="785928"/>
                  </a:lnTo>
                  <a:lnTo>
                    <a:pt x="3190977" y="767845"/>
                  </a:lnTo>
                  <a:lnTo>
                    <a:pt x="3250784" y="740369"/>
                  </a:lnTo>
                  <a:lnTo>
                    <a:pt x="3320623" y="712020"/>
                  </a:lnTo>
                  <a:lnTo>
                    <a:pt x="3344714" y="705701"/>
                  </a:lnTo>
                  <a:lnTo>
                    <a:pt x="3356449" y="704018"/>
                  </a:lnTo>
                  <a:lnTo>
                    <a:pt x="3368067" y="699096"/>
                  </a:lnTo>
                  <a:lnTo>
                    <a:pt x="3413970" y="668976"/>
                  </a:lnTo>
                  <a:lnTo>
                    <a:pt x="3459569" y="644180"/>
                  </a:lnTo>
                  <a:lnTo>
                    <a:pt x="3503211" y="620997"/>
                  </a:lnTo>
                  <a:lnTo>
                    <a:pt x="3538255" y="592430"/>
                  </a:lnTo>
                  <a:lnTo>
                    <a:pt x="3567575" y="563938"/>
                  </a:lnTo>
                  <a:lnTo>
                    <a:pt x="3573309" y="558241"/>
                  </a:lnTo>
                  <a:lnTo>
                    <a:pt x="3577132" y="550644"/>
                  </a:lnTo>
                  <a:lnTo>
                    <a:pt x="3584408" y="523709"/>
                  </a:lnTo>
                  <a:lnTo>
                    <a:pt x="3595840" y="502859"/>
                  </a:lnTo>
                  <a:lnTo>
                    <a:pt x="3599178" y="490587"/>
                  </a:lnTo>
                  <a:lnTo>
                    <a:pt x="3601323" y="467237"/>
                  </a:lnTo>
                  <a:lnTo>
                    <a:pt x="3601779" y="438635"/>
                  </a:lnTo>
                  <a:lnTo>
                    <a:pt x="3599906" y="432933"/>
                  </a:lnTo>
                  <a:lnTo>
                    <a:pt x="3592765" y="421534"/>
                  </a:lnTo>
                  <a:lnTo>
                    <a:pt x="3567260" y="393047"/>
                  </a:lnTo>
                  <a:lnTo>
                    <a:pt x="3461958" y="287191"/>
                  </a:lnTo>
                  <a:lnTo>
                    <a:pt x="3423665" y="262500"/>
                  </a:lnTo>
                  <a:lnTo>
                    <a:pt x="3401891" y="250846"/>
                  </a:lnTo>
                  <a:lnTo>
                    <a:pt x="3379568" y="244401"/>
                  </a:lnTo>
                  <a:lnTo>
                    <a:pt x="3325264" y="231192"/>
                  </a:lnTo>
                  <a:lnTo>
                    <a:pt x="3240674" y="199163"/>
                  </a:lnTo>
                  <a:lnTo>
                    <a:pt x="3171151" y="170862"/>
                  </a:lnTo>
                  <a:lnTo>
                    <a:pt x="3091088" y="144302"/>
                  </a:lnTo>
                  <a:lnTo>
                    <a:pt x="2986192" y="118567"/>
                  </a:lnTo>
                  <a:lnTo>
                    <a:pt x="2952651" y="109659"/>
                  </a:lnTo>
                  <a:lnTo>
                    <a:pt x="2850662" y="89516"/>
                  </a:lnTo>
                  <a:lnTo>
                    <a:pt x="2799479" y="75469"/>
                  </a:lnTo>
                  <a:lnTo>
                    <a:pt x="2697061" y="57236"/>
                  </a:lnTo>
                  <a:lnTo>
                    <a:pt x="2594633" y="49892"/>
                  </a:lnTo>
                  <a:lnTo>
                    <a:pt x="2448999" y="25830"/>
                  </a:lnTo>
                  <a:lnTo>
                    <a:pt x="2340986" y="18815"/>
                  </a:lnTo>
                  <a:lnTo>
                    <a:pt x="2236094" y="17240"/>
                  </a:lnTo>
                  <a:lnTo>
                    <a:pt x="1936998" y="17088"/>
                  </a:lnTo>
                  <a:lnTo>
                    <a:pt x="1827568" y="1055"/>
                  </a:lnTo>
                  <a:lnTo>
                    <a:pt x="1724018" y="27"/>
                  </a:lnTo>
                  <a:lnTo>
                    <a:pt x="1524118" y="0"/>
                  </a:lnTo>
                  <a:lnTo>
                    <a:pt x="1514869" y="1899"/>
                  </a:lnTo>
                  <a:lnTo>
                    <a:pt x="1490891" y="11745"/>
                  </a:lnTo>
                  <a:lnTo>
                    <a:pt x="1449763" y="16033"/>
                  </a:lnTo>
                  <a:lnTo>
                    <a:pt x="1438743" y="16385"/>
                  </a:lnTo>
                  <a:lnTo>
                    <a:pt x="1416382" y="21839"/>
                  </a:lnTo>
                  <a:lnTo>
                    <a:pt x="1387523" y="30521"/>
                  </a:lnTo>
                  <a:lnTo>
                    <a:pt x="1330282" y="38920"/>
                  </a:lnTo>
                  <a:lnTo>
                    <a:pt x="1301945" y="47608"/>
                  </a:lnTo>
                  <a:lnTo>
                    <a:pt x="1244905" y="56009"/>
                  </a:lnTo>
                  <a:lnTo>
                    <a:pt x="1222745" y="62868"/>
                  </a:lnTo>
                  <a:lnTo>
                    <a:pt x="1190837" y="68629"/>
                  </a:lnTo>
                  <a:lnTo>
                    <a:pt x="1138172" y="97361"/>
                  </a:lnTo>
                  <a:lnTo>
                    <a:pt x="1116883" y="112182"/>
                  </a:lnTo>
                  <a:lnTo>
                    <a:pt x="1092345" y="1196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decel="100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decel="100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decel="100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9" grpId="0"/>
      <p:bldP spid="52" grpId="0" animBg="1"/>
      <p:bldP spid="53" grpId="0" animBg="1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19672" y="764704"/>
            <a:ext cx="5763373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Work in text pages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41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42</a:t>
            </a:r>
          </a:p>
          <a:p>
            <a:pPr algn="ctr"/>
            <a:r>
              <a:rPr lang="en-US" sz="5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Questions 1 to 7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2" descr="View Detai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149080"/>
            <a:ext cx="2282552" cy="2282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1A2D913A4A0142BCE7BA25A0E8528A" ma:contentTypeVersion="5" ma:contentTypeDescription="Create a new document." ma:contentTypeScope="" ma:versionID="6b1d8a52388f755a6d29bdf9c59d5832">
  <xsd:schema xmlns:xsd="http://www.w3.org/2001/XMLSchema" xmlns:xs="http://www.w3.org/2001/XMLSchema" xmlns:p="http://schemas.microsoft.com/office/2006/metadata/properties" xmlns:ns1="http://schemas.microsoft.com/sharepoint/v3" xmlns:ns2="333f37a0-9ec7-4122-9fcb-8aa4ac5c8e62" targetNamespace="http://schemas.microsoft.com/office/2006/metadata/properties" ma:root="true" ma:fieldsID="141db0c91247ba55f522d3346ca18aca" ns1:_="" ns2:_="">
    <xsd:import namespace="http://schemas.microsoft.com/sharepoint/v3"/>
    <xsd:import namespace="333f37a0-9ec7-4122-9fcb-8aa4ac5c8e6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 ma:readOnly="fals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3f37a0-9ec7-4122-9fcb-8aa4ac5c8e62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10" ma:displayName="Blog Category" ma:list="{e3752b7a-df76-4e39-85e0-bf98b030f2d4}" ma:internalName="Blog_x0020_Category" ma:readOnly="false" ma:showField="Title" ma:web="ad907f1e-27d5-469e-a7e5-dfc35b7349ec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og_x0020_Category xmlns="333f37a0-9ec7-4122-9fcb-8aa4ac5c8e62">11</Blog_x0020_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6EC1413-0347-489B-B977-5102A702A7A4}"/>
</file>

<file path=customXml/itemProps2.xml><?xml version="1.0" encoding="utf-8"?>
<ds:datastoreItem xmlns:ds="http://schemas.openxmlformats.org/officeDocument/2006/customXml" ds:itemID="{BE3A006C-3266-490D-A9D0-103BF7ABCE80}"/>
</file>

<file path=customXml/itemProps3.xml><?xml version="1.0" encoding="utf-8"?>
<ds:datastoreItem xmlns:ds="http://schemas.openxmlformats.org/officeDocument/2006/customXml" ds:itemID="{18B04333-D943-4493-B258-FF3CED83B879}"/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589</TotalTime>
  <Words>238</Words>
  <Application>Microsoft Office PowerPoint</Application>
  <PresentationFormat>On-screen Show (4:3)</PresentationFormat>
  <Paragraphs>307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Calibri</vt:lpstr>
      <vt:lpstr>Consolas</vt:lpstr>
      <vt:lpstr>Corbel</vt:lpstr>
      <vt:lpstr>Wingdings</vt:lpstr>
      <vt:lpstr>Wingdings 2</vt:lpstr>
      <vt:lpstr>Wingdings 3</vt:lpstr>
      <vt:lpstr>Metro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Hitch</dc:creator>
  <cp:lastModifiedBy>Turley, Monique    (ASD-W)</cp:lastModifiedBy>
  <cp:revision>64</cp:revision>
  <dcterms:created xsi:type="dcterms:W3CDTF">2008-09-05T23:35:59Z</dcterms:created>
  <dcterms:modified xsi:type="dcterms:W3CDTF">2017-05-01T12:26:31Z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0x0101009D1A2D913A4A0142BCE7BA25A0E8528A</vt:lpwstr>
  </property>
</Properties>
</file>