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Memoirs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Grade 6 Language Arts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937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 Memoir?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3500" dirty="0" smtClean="0">
                <a:latin typeface="Bodoni MT" panose="02070603080606020203" pitchFamily="18" charset="0"/>
              </a:rPr>
              <a:t>It is a text form that captures a defining personal moment.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It begins with a purposeful lead, identifies the personal event and may give the reason for selecting the topic.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It is in logical order (single day or a flashback)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Details describing your feelings, actions and/or can use quotes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Conclusion: communicate the larger meaning or reason for writing about this event.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983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 I write a memoir?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3600" dirty="0" smtClean="0">
                <a:solidFill>
                  <a:srgbClr val="FF0000"/>
                </a:solidFill>
              </a:rPr>
              <a:t>Brainstorm</a:t>
            </a:r>
            <a:r>
              <a:rPr lang="en-CA" dirty="0" smtClean="0"/>
              <a:t> important events/situations that have occurred in your life? Why were they important? What did you learn from it? What is the story to tell?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The best birthday present I ever received was?</a:t>
            </a:r>
          </a:p>
          <a:p>
            <a:pPr marL="0" indent="0">
              <a:buNone/>
            </a:pPr>
            <a:r>
              <a:rPr lang="en-CA" dirty="0" smtClean="0"/>
              <a:t>The best day of my life…</a:t>
            </a:r>
          </a:p>
          <a:p>
            <a:pPr marL="0" indent="0">
              <a:buNone/>
            </a:pPr>
            <a:r>
              <a:rPr lang="en-CA" dirty="0" smtClean="0"/>
              <a:t>The scariest day of my life…</a:t>
            </a:r>
          </a:p>
          <a:p>
            <a:pPr marL="0" indent="0">
              <a:buNone/>
            </a:pPr>
            <a:r>
              <a:rPr lang="en-CA" dirty="0" smtClean="0"/>
              <a:t>When I realized I had a talent for…</a:t>
            </a:r>
          </a:p>
          <a:p>
            <a:pPr marL="0" indent="0">
              <a:buNone/>
            </a:pPr>
            <a:r>
              <a:rPr lang="en-US" dirty="0"/>
              <a:t>The person who has had the biggest influence on me is</a:t>
            </a:r>
            <a:r>
              <a:rPr lang="en-US" dirty="0" smtClean="0"/>
              <a:t>...</a:t>
            </a:r>
          </a:p>
          <a:p>
            <a:pPr marL="0" indent="0">
              <a:buNone/>
            </a:pPr>
            <a:r>
              <a:rPr lang="en-US" dirty="0"/>
              <a:t>I was proud of myself for..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108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Brainstorm</a:t>
            </a:r>
            <a:br>
              <a:rPr lang="en-CA" dirty="0" smtClean="0"/>
            </a:br>
            <a:r>
              <a:rPr lang="en-CA" dirty="0" smtClean="0"/>
              <a:t>10 minutes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27536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2076EA4EC2244A8B5D52536D1D3A5B" ma:contentTypeVersion="7" ma:contentTypeDescription="Create a new document." ma:contentTypeScope="" ma:versionID="264641aa8f264f020ff41bb1eac0e8da">
  <xsd:schema xmlns:xsd="http://www.w3.org/2001/XMLSchema" xmlns:xs="http://www.w3.org/2001/XMLSchema" xmlns:p="http://schemas.microsoft.com/office/2006/metadata/properties" xmlns:ns1="http://schemas.microsoft.com/sharepoint/v3" xmlns:ns2="9286e07b-db1b-4987-a2f5-4ca9ad1f9a57" targetNamespace="http://schemas.microsoft.com/office/2006/metadata/properties" ma:root="true" ma:fieldsID="3beab101a12587940f0b830b6f988822" ns1:_="" ns2:_="">
    <xsd:import namespace="http://schemas.microsoft.com/sharepoint/v3"/>
    <xsd:import namespace="9286e07b-db1b-4987-a2f5-4ca9ad1f9a5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86e07b-db1b-4987-a2f5-4ca9ad1f9a57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f968c3bf-8060-4b10-a572-f6dc9fa0bf2b}" ma:internalName="Blog_x0020_Category" ma:readOnly="false" ma:showField="Title" ma:web="9286e07b-db1b-4987-a2f5-4ca9ad1f9a57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9286e07b-db1b-4987-a2f5-4ca9ad1f9a57">41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B911B3-E034-45C9-B70D-05CDBA6355B7}"/>
</file>

<file path=customXml/itemProps2.xml><?xml version="1.0" encoding="utf-8"?>
<ds:datastoreItem xmlns:ds="http://schemas.openxmlformats.org/officeDocument/2006/customXml" ds:itemID="{087E3707-8D93-4945-84AD-9486843E0248}"/>
</file>

<file path=customXml/itemProps3.xml><?xml version="1.0" encoding="utf-8"?>
<ds:datastoreItem xmlns:ds="http://schemas.openxmlformats.org/officeDocument/2006/customXml" ds:itemID="{459FB147-BAE9-4D34-9282-5B8D4809F2EA}"/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10</TotalTime>
  <Words>167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Bodoni MT</vt:lpstr>
      <vt:lpstr>Century Gothic</vt:lpstr>
      <vt:lpstr>Vapor Trail</vt:lpstr>
      <vt:lpstr>Memoirs </vt:lpstr>
      <vt:lpstr>What is a Memoir?</vt:lpstr>
      <vt:lpstr>How do I write a memoir? </vt:lpstr>
      <vt:lpstr>Brainstorm 10 minutes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Perez, Lindsay    (ASD-W)</dc:creator>
  <cp:lastModifiedBy>Perez, Lindsay    (ASD-W)</cp:lastModifiedBy>
  <cp:revision>3</cp:revision>
  <dcterms:created xsi:type="dcterms:W3CDTF">2019-01-14T19:07:36Z</dcterms:created>
  <dcterms:modified xsi:type="dcterms:W3CDTF">2019-01-14T19:18:24Z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0x0101009F2076EA4EC2244A8B5D52536D1D3A5B</vt:lpwstr>
  </property>
</Properties>
</file>