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Memoirs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6 Language Arts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937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Memoir?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3500" dirty="0" smtClean="0">
                <a:latin typeface="Bodoni MT" panose="02070603080606020203" pitchFamily="18" charset="0"/>
              </a:rPr>
              <a:t>It is a text form that captures a defining personal moment.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It begins with a purposeful lead, identifies the personal event and may give the reason for selecting the topic.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It is in logical order (single day or a flashback)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Details describing your feelings, actions and/or can use quotes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Conclusion: communicate the larger meaning or reason for writing about this event.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983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I write a memoir?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 smtClean="0">
                <a:solidFill>
                  <a:srgbClr val="FF0000"/>
                </a:solidFill>
              </a:rPr>
              <a:t>Brainstorm</a:t>
            </a:r>
            <a:r>
              <a:rPr lang="en-CA" dirty="0" smtClean="0"/>
              <a:t> important events/situations that have occurred in your life? Why were they important? What did you learn from it? What is the story to tell?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The best birthday present I ever received was?</a:t>
            </a:r>
          </a:p>
          <a:p>
            <a:pPr marL="0" indent="0">
              <a:buNone/>
            </a:pPr>
            <a:r>
              <a:rPr lang="en-CA" dirty="0" smtClean="0"/>
              <a:t>The best day of my life…</a:t>
            </a:r>
          </a:p>
          <a:p>
            <a:pPr marL="0" indent="0">
              <a:buNone/>
            </a:pPr>
            <a:r>
              <a:rPr lang="en-CA" dirty="0" smtClean="0"/>
              <a:t>The scariest day of my life…</a:t>
            </a:r>
          </a:p>
          <a:p>
            <a:pPr marL="0" indent="0">
              <a:buNone/>
            </a:pPr>
            <a:r>
              <a:rPr lang="en-CA" dirty="0" smtClean="0"/>
              <a:t>When I realized I had a talent for…</a:t>
            </a:r>
          </a:p>
          <a:p>
            <a:pPr marL="0" indent="0">
              <a:buNone/>
            </a:pPr>
            <a:r>
              <a:rPr lang="en-US" dirty="0"/>
              <a:t>The person who has had the biggest influence on me is</a:t>
            </a:r>
            <a:r>
              <a:rPr lang="en-US" dirty="0" smtClean="0"/>
              <a:t>...</a:t>
            </a:r>
          </a:p>
          <a:p>
            <a:pPr marL="0" indent="0">
              <a:buNone/>
            </a:pPr>
            <a:r>
              <a:rPr lang="en-US" dirty="0"/>
              <a:t>I was proud of myself for..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108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Brainstorm</a:t>
            </a:r>
            <a:br>
              <a:rPr lang="en-CA" dirty="0" smtClean="0"/>
            </a:br>
            <a:r>
              <a:rPr lang="en-CA" dirty="0" smtClean="0"/>
              <a:t>10 minutes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27536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udio" ma:contentTypeID="0x0101009148F5A04DDD49CBA7127AADA5FB792B006973ACD696DC4858A76371B2FB2F439A0039F65F187007BD4E8B6944FA2793377A" ma:contentTypeVersion="9" ma:contentTypeDescription="Upload an audio file." ma:contentTypeScope="" ma:versionID="d0b2f17ad6f60d1831580f64faba6938">
  <xsd:schema xmlns:xsd="http://www.w3.org/2001/XMLSchema" xmlns:xs="http://www.w3.org/2001/XMLSchema" xmlns:p="http://schemas.microsoft.com/office/2006/metadata/properties" xmlns:ns1="http://schemas.microsoft.com/sharepoint/v3" xmlns:ns2="742478B4-DBB5-4D67-A609-24A07DC47661" xmlns:ns3="http://schemas.microsoft.com/sharepoint/v3/fields" xmlns:ns4="9286e07b-db1b-4987-a2f5-4ca9ad1f9a57" targetNamespace="http://schemas.microsoft.com/office/2006/metadata/properties" ma:root="true" ma:fieldsID="c73e2ba4193e7831f7de6a7322bafc04" ns1:_="" ns2:_="" ns3:_="" ns4:_="">
    <xsd:import namespace="http://schemas.microsoft.com/sharepoint/v3"/>
    <xsd:import namespace="742478B4-DBB5-4D67-A609-24A07DC47661"/>
    <xsd:import namespace="http://schemas.microsoft.com/sharepoint/v3/fields"/>
    <xsd:import namespace="9286e07b-db1b-4987-a2f5-4ca9ad1f9a57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AlternateThumbnailUrl" minOccurs="0"/>
                <xsd:element ref="ns3:wic_System_Copyright" minOccurs="0"/>
                <xsd:element ref="ns1:MediaLengthInSeconds" minOccurs="0"/>
                <xsd:element ref="ns4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MediaLengthInSeconds" ma:index="25" nillable="true" ma:displayName="Length (seconds)" ma:internalName="MediaLengthInSecond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78B4-DBB5-4D67-A609-24A07DC47661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AlternateThumbnailUrl" ma:index="23" nillable="true" ma:displayName="Preview Image URL" ma:description="You should place a thumbnail such as this:&#10;/sites/ASD-W/ssimages/Video-Icon-Black.png &#10;(you can change the color black to red or green, etc.)" ma:format="Image" ma:hidden="true" ma:internalName="AlternateThumbnail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4" nillable="true" ma:displayName="Copyright" ma:hidden="true" ma:internalName="wic_System_Copyrigh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6e07b-db1b-4987-a2f5-4ca9ad1f9a57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26" ma:displayName="Blog Category" ma:list="{f968c3bf-8060-4b10-a572-f6dc9fa0bf2b}" ma:internalName="Blog_x0020_Category" ma:readOnly="false" ma:showField="Title" ma:web="9286e07b-db1b-4987-a2f5-4ca9ad1f9a57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displayName="Comments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742478B4-DBB5-4D67-A609-24A07DC47661">
      <Url xsi:nil="true"/>
      <Description xsi:nil="true"/>
    </AlternateThumbnailUrl>
    <Blog_x0020_Category xmlns="9286e07b-db1b-4987-a2f5-4ca9ad1f9a57">38</Blog_x0020_Category>
    <MediaLengthInSeconds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4DA2B1F-CD4D-4784-882E-843084CD7C8C}"/>
</file>

<file path=customXml/itemProps2.xml><?xml version="1.0" encoding="utf-8"?>
<ds:datastoreItem xmlns:ds="http://schemas.openxmlformats.org/officeDocument/2006/customXml" ds:itemID="{EAB05AA7-C4FD-47B9-9581-81BDDAB7E72B}"/>
</file>

<file path=customXml/itemProps3.xml><?xml version="1.0" encoding="utf-8"?>
<ds:datastoreItem xmlns:ds="http://schemas.openxmlformats.org/officeDocument/2006/customXml" ds:itemID="{485358EA-BAC1-4F58-87A7-72FFFEC20E98}"/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</TotalTime>
  <Words>167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Bodoni MT</vt:lpstr>
      <vt:lpstr>Century Gothic</vt:lpstr>
      <vt:lpstr>Vapor Trail</vt:lpstr>
      <vt:lpstr>Memoirs </vt:lpstr>
      <vt:lpstr>What is a Memoir?</vt:lpstr>
      <vt:lpstr>How do I write a memoir? </vt:lpstr>
      <vt:lpstr>Brainstorm 10 minutes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Lindsay    (ASD-W)</dc:creator>
  <cp:lastModifiedBy>Perez, Lindsay    (ASD-W)</cp:lastModifiedBy>
  <cp:revision>3</cp:revision>
  <dcterms:created xsi:type="dcterms:W3CDTF">2019-01-14T19:07:36Z</dcterms:created>
  <dcterms:modified xsi:type="dcterms:W3CDTF">2019-01-14T19:18:24Z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0x0101009148F5A04DDD49CBA7127AADA5FB792B006973ACD696DC4858A76371B2FB2F439A0039F65F187007BD4E8B6944FA2793377A</vt:lpwstr>
  </property>
</Properties>
</file>