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4.xml" ContentType="application/vnd.openxmlformats-officedocument.presentationml.tag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8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8" r:id="rId6"/>
    <p:sldId id="289" r:id="rId7"/>
    <p:sldId id="292" r:id="rId8"/>
    <p:sldId id="281" r:id="rId9"/>
    <p:sldId id="280" r:id="rId10"/>
    <p:sldId id="256" r:id="rId11"/>
    <p:sldId id="257" r:id="rId12"/>
    <p:sldId id="291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5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5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039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285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965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26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800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98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376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040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184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199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093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FAD8-BEA4-41C5-839A-5D6402CAE0A7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682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allez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aller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5265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9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dans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dan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73999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2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jouer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6" name="jouer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05897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école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écol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33488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8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dit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di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80594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4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dit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di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80594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école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écol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33488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1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deux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deux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2734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9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6629773"/>
              </p:ext>
            </p:extLst>
          </p:nvPr>
        </p:nvGraphicFramePr>
        <p:xfrm>
          <a:off x="737934" y="0"/>
          <a:ext cx="10780296" cy="69242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5074"/>
                <a:gridCol w="2695074"/>
                <a:gridCol w="2695074"/>
                <a:gridCol w="2695074"/>
              </a:tblGrid>
              <a:tr h="1642236"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aller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dit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école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deux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671"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jouer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suis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au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dans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671"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aller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dit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école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deux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671"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jouer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suis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au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dans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26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allez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aller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5265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5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deux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deux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2734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0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suis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sui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27432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7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au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a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7080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1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26E77EB1803F46BD28F520A5CDB384" ma:contentTypeVersion="7" ma:contentTypeDescription="Create a new document." ma:contentTypeScope="" ma:versionID="1061254870af33c9ed0020f8855957b9">
  <xsd:schema xmlns:xsd="http://www.w3.org/2001/XMLSchema" xmlns:xs="http://www.w3.org/2001/XMLSchema" xmlns:p="http://schemas.microsoft.com/office/2006/metadata/properties" xmlns:ns1="http://schemas.microsoft.com/sharepoint/v3" xmlns:ns2="69d72030-20d1-4af3-bfd2-f442acb27a5f" targetNamespace="http://schemas.microsoft.com/office/2006/metadata/properties" ma:root="true" ma:fieldsID="4120f59eaf3aecab1cbbd06448191047" ns1:_="" ns2:_="">
    <xsd:import namespace="http://schemas.microsoft.com/sharepoint/v3"/>
    <xsd:import namespace="69d72030-20d1-4af3-bfd2-f442acb27a5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72030-20d1-4af3-bfd2-f442acb27a5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edd10e13-79cb-481f-a008-8dff0a7df072}" ma:internalName="Blog_x0020_Category" ma:readOnly="false" ma:showField="Title" ma:web="69d72030-20d1-4af3-bfd2-f442acb27a5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69d72030-20d1-4af3-bfd2-f442acb27a5f">34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6B13907-808A-4D09-881E-F034CDD93596}"/>
</file>

<file path=customXml/itemProps2.xml><?xml version="1.0" encoding="utf-8"?>
<ds:datastoreItem xmlns:ds="http://schemas.openxmlformats.org/officeDocument/2006/customXml" ds:itemID="{EADD2263-A43A-43EC-9444-07ECCD2BF505}"/>
</file>

<file path=customXml/itemProps3.xml><?xml version="1.0" encoding="utf-8"?>
<ds:datastoreItem xmlns:ds="http://schemas.openxmlformats.org/officeDocument/2006/customXml" ds:itemID="{0CB5F4B8-8E21-4174-AC74-BDF8203729D6}"/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28</Words>
  <Application>Microsoft Office PowerPoint</Application>
  <PresentationFormat>Widescreen</PresentationFormat>
  <Paragraphs>28</Paragraphs>
  <Slides>13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Berlin Sans FB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Leclerc, Natalie (ASD-W)</dc:creator>
  <cp:lastModifiedBy>Leclerc, Natalie (ASD-W)</cp:lastModifiedBy>
  <cp:revision>11</cp:revision>
  <dcterms:created xsi:type="dcterms:W3CDTF">2017-12-04T00:21:32Z</dcterms:created>
  <dcterms:modified xsi:type="dcterms:W3CDTF">2018-01-15T19:25:47Z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  <property fmtid="{D5CDD505-2E9C-101B-9397-08002B2CF9AE}" pid="3" name="ContentTypeId">
    <vt:lpwstr>0x010100B126E77EB1803F46BD28F520A5CDB384</vt:lpwstr>
  </property>
</Properties>
</file>