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ppt/tags/tag14.xml" ContentType="application/vnd.openxmlformats-officedocument.presentationml.tags+xml"/>
  <Override PartName="/docProps/custom.xml" ContentType="application/vnd.openxmlformats-officedocument.custom-propertie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4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5.xml" ContentType="application/vnd.openxmlformats-officedocument.presentationml.tags+xml"/>
  <Override PartName="/ppt/tags/tag13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320" r:id="rId3"/>
    <p:sldId id="321" r:id="rId4"/>
    <p:sldId id="322" r:id="rId5"/>
    <p:sldId id="323" r:id="rId6"/>
    <p:sldId id="324" r:id="rId7"/>
    <p:sldId id="306" r:id="rId8"/>
    <p:sldId id="337" r:id="rId9"/>
    <p:sldId id="288" r:id="rId10"/>
    <p:sldId id="298" r:id="rId11"/>
    <p:sldId id="333" r:id="rId12"/>
    <p:sldId id="332" r:id="rId13"/>
    <p:sldId id="336" r:id="rId14"/>
    <p:sldId id="334" r:id="rId15"/>
    <p:sldId id="331" r:id="rId16"/>
    <p:sldId id="335" r:id="rId17"/>
    <p:sldId id="338" r:id="rId18"/>
    <p:sldId id="330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15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37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35" d="100"/>
          <a:sy n="35" d="100"/>
        </p:scale>
        <p:origin x="-1626" y="-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2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11/20/2017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11/20/2017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11/20/2017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11/20/2017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2" Type="http://schemas.microsoft.com/office/2007/relationships/media" Target="../media/media1.m4a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media3.m4a"/><Relationship Id="rId2" Type="http://schemas.microsoft.com/office/2007/relationships/media" Target="../media/media3.m4a"/><Relationship Id="rId1" Type="http://schemas.openxmlformats.org/officeDocument/2006/relationships/tags" Target="../tags/tag10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m4a"/><Relationship Id="rId2" Type="http://schemas.microsoft.com/office/2007/relationships/media" Target="../media/media2.m4a"/><Relationship Id="rId1" Type="http://schemas.openxmlformats.org/officeDocument/2006/relationships/tags" Target="../tags/tag1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media6.m4a"/><Relationship Id="rId2" Type="http://schemas.microsoft.com/office/2007/relationships/media" Target="../media/media6.m4a"/><Relationship Id="rId1" Type="http://schemas.openxmlformats.org/officeDocument/2006/relationships/tags" Target="../tags/tag1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media4.m4a"/><Relationship Id="rId2" Type="http://schemas.microsoft.com/office/2007/relationships/media" Target="../media/media4.m4a"/><Relationship Id="rId1" Type="http://schemas.openxmlformats.org/officeDocument/2006/relationships/tags" Target="../tags/tag1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2" Type="http://schemas.microsoft.com/office/2007/relationships/media" Target="../media/media1.m4a"/><Relationship Id="rId1" Type="http://schemas.openxmlformats.org/officeDocument/2006/relationships/tags" Target="../tags/tag14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media5.m4a"/><Relationship Id="rId2" Type="http://schemas.microsoft.com/office/2007/relationships/media" Target="../media/media5.m4a"/><Relationship Id="rId1" Type="http://schemas.openxmlformats.org/officeDocument/2006/relationships/tags" Target="../tags/tag15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media7.m4a"/><Relationship Id="rId2" Type="http://schemas.microsoft.com/office/2007/relationships/media" Target="../media/media7.m4a"/><Relationship Id="rId1" Type="http://schemas.openxmlformats.org/officeDocument/2006/relationships/tags" Target="../tags/tag16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media9.m4a"/><Relationship Id="rId2" Type="http://schemas.microsoft.com/office/2007/relationships/media" Target="../media/media9.m4a"/><Relationship Id="rId1" Type="http://schemas.openxmlformats.org/officeDocument/2006/relationships/tags" Target="../tags/tag17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m4a"/><Relationship Id="rId2" Type="http://schemas.microsoft.com/office/2007/relationships/media" Target="../media/media2.m4a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media3.m4a"/><Relationship Id="rId2" Type="http://schemas.microsoft.com/office/2007/relationships/media" Target="../media/media3.m4a"/><Relationship Id="rId1" Type="http://schemas.openxmlformats.org/officeDocument/2006/relationships/tags" Target="../tags/tag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media4.m4a"/><Relationship Id="rId2" Type="http://schemas.microsoft.com/office/2007/relationships/media" Target="../media/media4.m4a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media5.m4a"/><Relationship Id="rId2" Type="http://schemas.microsoft.com/office/2007/relationships/media" Target="../media/media5.m4a"/><Relationship Id="rId1" Type="http://schemas.openxmlformats.org/officeDocument/2006/relationships/tags" Target="../tags/tag5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media6.m4a"/><Relationship Id="rId2" Type="http://schemas.microsoft.com/office/2007/relationships/media" Target="../media/media6.m4a"/><Relationship Id="rId1" Type="http://schemas.openxmlformats.org/officeDocument/2006/relationships/tags" Target="../tags/tag6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media7.m4a"/><Relationship Id="rId2" Type="http://schemas.microsoft.com/office/2007/relationships/media" Target="../media/media7.m4a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media8.m4a"/><Relationship Id="rId2" Type="http://schemas.microsoft.com/office/2007/relationships/media" Target="../media/media8.m4a"/><Relationship Id="rId1" Type="http://schemas.openxmlformats.org/officeDocument/2006/relationships/tags" Target="../tags/tag9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animal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animal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83343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7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48757" y="1313785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amie</a:t>
            </a:r>
            <a:br>
              <a:rPr lang="fr-CA" sz="7200" b="1" dirty="0" smtClean="0">
                <a:latin typeface="Century Gothic" panose="020B0502020202020204" pitchFamily="34" charset="0"/>
              </a:rPr>
            </a:br>
            <a:r>
              <a:rPr lang="fr-CA" sz="7200" b="1" dirty="0" smtClean="0">
                <a:latin typeface="Century Gothic" panose="020B0502020202020204" pitchFamily="34" charset="0"/>
              </a:rPr>
              <a:t/>
            </a:r>
            <a:br>
              <a:rPr lang="fr-CA" sz="7200" b="1" dirty="0" smtClean="0">
                <a:latin typeface="Century Gothic" panose="020B0502020202020204" pitchFamily="34" charset="0"/>
              </a:rPr>
            </a:br>
            <a:r>
              <a:rPr lang="fr-CA" sz="7200" b="1" dirty="0" smtClean="0">
                <a:latin typeface="Century Gothic" panose="020B0502020202020204" pitchFamily="34" charset="0"/>
              </a:rPr>
              <a:t>une amie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amie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23124" y="1867913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93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4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mon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mon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04470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4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et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et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50834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92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159594" y="1507748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ami</a:t>
            </a:r>
            <a:br>
              <a:rPr lang="fr-CA" sz="7200" b="1" dirty="0" smtClean="0">
                <a:latin typeface="Century Gothic" panose="020B0502020202020204" pitchFamily="34" charset="0"/>
              </a:rPr>
            </a:br>
            <a:r>
              <a:rPr lang="fr-CA" sz="7200" b="1" dirty="0">
                <a:latin typeface="Century Gothic" panose="020B0502020202020204" pitchFamily="34" charset="0"/>
              </a:rPr>
              <a:t/>
            </a:r>
            <a:br>
              <a:rPr lang="fr-CA" sz="7200" b="1" dirty="0">
                <a:latin typeface="Century Gothic" panose="020B0502020202020204" pitchFamily="34" charset="0"/>
              </a:rPr>
            </a:br>
            <a:r>
              <a:rPr lang="fr-CA" sz="7200" b="1" dirty="0" smtClean="0">
                <a:latin typeface="Century Gothic" panose="020B0502020202020204" pitchFamily="34" charset="0"/>
              </a:rPr>
              <a:t>un ami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ami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139998" y="2020743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3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animal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animal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83343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8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est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est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93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suis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suis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533011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6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j’ai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j'ai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369110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9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mon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mon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04470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1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48757" y="1313785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amie</a:t>
            </a:r>
            <a:br>
              <a:rPr lang="fr-CA" sz="7200" b="1" dirty="0" smtClean="0">
                <a:latin typeface="Century Gothic" panose="020B0502020202020204" pitchFamily="34" charset="0"/>
              </a:rPr>
            </a:br>
            <a:r>
              <a:rPr lang="fr-CA" sz="7200" b="1" dirty="0" smtClean="0">
                <a:latin typeface="Century Gothic" panose="020B0502020202020204" pitchFamily="34" charset="0"/>
              </a:rPr>
              <a:t/>
            </a:r>
            <a:br>
              <a:rPr lang="fr-CA" sz="7200" b="1" dirty="0" smtClean="0">
                <a:latin typeface="Century Gothic" panose="020B0502020202020204" pitchFamily="34" charset="0"/>
              </a:rPr>
            </a:br>
            <a:r>
              <a:rPr lang="fr-CA" sz="7200" b="1" dirty="0" smtClean="0">
                <a:latin typeface="Century Gothic" panose="020B0502020202020204" pitchFamily="34" charset="0"/>
              </a:rPr>
              <a:t>une amie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amie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23124" y="1867913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0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4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159594" y="1507748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ami</a:t>
            </a:r>
            <a:br>
              <a:rPr lang="fr-CA" sz="7200" b="1" dirty="0" smtClean="0">
                <a:latin typeface="Century Gothic" panose="020B0502020202020204" pitchFamily="34" charset="0"/>
              </a:rPr>
            </a:br>
            <a:r>
              <a:rPr lang="fr-CA" sz="7200" b="1" dirty="0">
                <a:latin typeface="Century Gothic" panose="020B0502020202020204" pitchFamily="34" charset="0"/>
              </a:rPr>
              <a:t/>
            </a:r>
            <a:br>
              <a:rPr lang="fr-CA" sz="7200" b="1" dirty="0">
                <a:latin typeface="Century Gothic" panose="020B0502020202020204" pitchFamily="34" charset="0"/>
              </a:rPr>
            </a:br>
            <a:r>
              <a:rPr lang="fr-CA" sz="7200" b="1" dirty="0" smtClean="0">
                <a:latin typeface="Century Gothic" panose="020B0502020202020204" pitchFamily="34" charset="0"/>
              </a:rPr>
              <a:t>un ami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ami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139998" y="2020743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76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est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est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4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et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et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50834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0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suis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suis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533011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9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9668" y="137832"/>
            <a:ext cx="674985" cy="703109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4512540"/>
              </p:ext>
            </p:extLst>
          </p:nvPr>
        </p:nvGraphicFramePr>
        <p:xfrm>
          <a:off x="356865" y="834250"/>
          <a:ext cx="8355816" cy="5325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954"/>
                <a:gridCol w="2088954"/>
                <a:gridCol w="2088954"/>
                <a:gridCol w="2088954"/>
              </a:tblGrid>
              <a:tr h="1775003">
                <a:tc>
                  <a:txBody>
                    <a:bodyPr/>
                    <a:lstStyle/>
                    <a:p>
                      <a:pPr algn="ctr"/>
                      <a:r>
                        <a:rPr lang="fr-CA" sz="4000" b="1" dirty="0" smtClean="0">
                          <a:latin typeface="Century Gothic" pitchFamily="34" charset="0"/>
                        </a:rPr>
                        <a:t>animal</a:t>
                      </a:r>
                      <a:endParaRPr lang="fr-CA" sz="40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4000" b="1" dirty="0" smtClean="0">
                          <a:latin typeface="Century Gothic" pitchFamily="34" charset="0"/>
                        </a:rPr>
                        <a:t>animal</a:t>
                      </a:r>
                      <a:endParaRPr lang="fr-CA" sz="40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4000" b="1" dirty="0" smtClean="0">
                          <a:latin typeface="Century Gothic" pitchFamily="34" charset="0"/>
                        </a:rPr>
                        <a:t>mon</a:t>
                      </a:r>
                      <a:endParaRPr lang="fr-CA" sz="40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4000" b="1" dirty="0" smtClean="0">
                          <a:latin typeface="Century Gothic" pitchFamily="34" charset="0"/>
                        </a:rPr>
                        <a:t>mon</a:t>
                      </a:r>
                      <a:endParaRPr lang="fr-CA" sz="40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75003">
                <a:tc>
                  <a:txBody>
                    <a:bodyPr/>
                    <a:lstStyle/>
                    <a:p>
                      <a:pPr algn="ctr"/>
                      <a:r>
                        <a:rPr lang="fr-CA" sz="4000" b="1" dirty="0" smtClean="0">
                          <a:latin typeface="Century Gothic" pitchFamily="34" charset="0"/>
                        </a:rPr>
                        <a:t>ami</a:t>
                      </a:r>
                      <a:endParaRPr lang="fr-CA" sz="40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4000" b="1" dirty="0" smtClean="0">
                          <a:latin typeface="Century Gothic" pitchFamily="34" charset="0"/>
                        </a:rPr>
                        <a:t>ami</a:t>
                      </a:r>
                      <a:endParaRPr lang="fr-CA" sz="40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4000" b="1" dirty="0" smtClean="0">
                          <a:latin typeface="Century Gothic" pitchFamily="34" charset="0"/>
                        </a:rPr>
                        <a:t>amie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4000" b="1" dirty="0" smtClean="0">
                          <a:latin typeface="Century Gothic" pitchFamily="34" charset="0"/>
                        </a:rPr>
                        <a:t>amie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75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4000" b="1" dirty="0" smtClean="0">
                          <a:latin typeface="Century Gothic" pitchFamily="34" charset="0"/>
                        </a:rPr>
                        <a:t>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4000" b="1" dirty="0" smtClean="0">
                          <a:latin typeface="Century Gothic" pitchFamily="34" charset="0"/>
                        </a:rPr>
                        <a:t>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4000" b="1" dirty="0" smtClean="0">
                          <a:latin typeface="Century Gothic" pitchFamily="34" charset="0"/>
                        </a:rPr>
                        <a:t>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4000" b="1" dirty="0" smtClean="0">
                          <a:latin typeface="Century Gothic" pitchFamily="34" charset="0"/>
                        </a:rPr>
                        <a:t>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06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j</a:t>
            </a:r>
            <a:r>
              <a:rPr lang="fr-CA" sz="7200" b="1" dirty="0">
                <a:latin typeface="Century Gothic" panose="020B0502020202020204" pitchFamily="34" charset="0"/>
              </a:rPr>
              <a:t>e</a:t>
            </a:r>
          </a:p>
        </p:txBody>
      </p:sp>
      <p:pic>
        <p:nvPicPr>
          <p:cNvPr id="3" name="je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441460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4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S102895270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C68C5839-35D9-415F-A934-60657BE38056}" vid="{0953CC79-5A74-4380-A9AE-7D69A65F5A2A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26E77EB1803F46BD28F520A5CDB384" ma:contentTypeVersion="7" ma:contentTypeDescription="Create a new document." ma:contentTypeScope="" ma:versionID="1061254870af33c9ed0020f8855957b9">
  <xsd:schema xmlns:xsd="http://www.w3.org/2001/XMLSchema" xmlns:xs="http://www.w3.org/2001/XMLSchema" xmlns:p="http://schemas.microsoft.com/office/2006/metadata/properties" xmlns:ns1="http://schemas.microsoft.com/sharepoint/v3" xmlns:ns2="69d72030-20d1-4af3-bfd2-f442acb27a5f" targetNamespace="http://schemas.microsoft.com/office/2006/metadata/properties" ma:root="true" ma:fieldsID="4120f59eaf3aecab1cbbd06448191047" ns1:_="" ns2:_="">
    <xsd:import namespace="http://schemas.microsoft.com/sharepoint/v3"/>
    <xsd:import namespace="69d72030-20d1-4af3-bfd2-f442acb27a5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72030-20d1-4af3-bfd2-f442acb27a5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edd10e13-79cb-481f-a008-8dff0a7df072}" ma:internalName="Blog_x0020_Category" ma:readOnly="false" ma:showField="Title" ma:web="69d72030-20d1-4af3-bfd2-f442acb27a5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69d72030-20d1-4af3-bfd2-f442acb27a5f">34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D7B0E1F-CA73-4868-9F64-EEACC8667E21}"/>
</file>

<file path=customXml/itemProps2.xml><?xml version="1.0" encoding="utf-8"?>
<ds:datastoreItem xmlns:ds="http://schemas.openxmlformats.org/officeDocument/2006/customXml" ds:itemID="{336DA828-307B-4D7F-BB69-F785292A3680}"/>
</file>

<file path=customXml/itemProps3.xml><?xml version="1.0" encoding="utf-8"?>
<ds:datastoreItem xmlns:ds="http://schemas.openxmlformats.org/officeDocument/2006/customXml" ds:itemID="{F22C9E3C-6BA4-4249-90FD-BA2AE7516469}"/>
</file>

<file path=docProps/app.xml><?xml version="1.0" encoding="utf-8"?>
<Properties xmlns="http://schemas.openxmlformats.org/officeDocument/2006/extended-properties" xmlns:vt="http://schemas.openxmlformats.org/officeDocument/2006/docPropsVTypes">
  <Template>TS102895270</Template>
  <TotalTime>0</TotalTime>
  <Words>28</Words>
  <Application>Microsoft Office PowerPoint</Application>
  <PresentationFormat>Widescreen</PresentationFormat>
  <Paragraphs>28</Paragraphs>
  <Slides>17</Slides>
  <Notes>0</Notes>
  <HiddenSlides>0</HiddenSlides>
  <MMClips>16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Cambria</vt:lpstr>
      <vt:lpstr>Century Gothic</vt:lpstr>
      <vt:lpstr>TS102895270</vt:lpstr>
      <vt:lpstr>animal</vt:lpstr>
      <vt:lpstr>mon</vt:lpstr>
      <vt:lpstr>amie  une amie</vt:lpstr>
      <vt:lpstr>ami  un ami</vt:lpstr>
      <vt:lpstr>est</vt:lpstr>
      <vt:lpstr>et</vt:lpstr>
      <vt:lpstr>suis</vt:lpstr>
      <vt:lpstr>PowerPoint Presentation</vt:lpstr>
      <vt:lpstr>je</vt:lpstr>
      <vt:lpstr>amie  une amie</vt:lpstr>
      <vt:lpstr>mon</vt:lpstr>
      <vt:lpstr>et</vt:lpstr>
      <vt:lpstr>ami  un ami</vt:lpstr>
      <vt:lpstr>animal</vt:lpstr>
      <vt:lpstr>est</vt:lpstr>
      <vt:lpstr>suis</vt:lpstr>
      <vt:lpstr>j’ai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2013-10-20T18:59:09Z</dcterms:created>
  <dcterms:modified xsi:type="dcterms:W3CDTF">2017-11-20T19:25:37Z</dcterms:modified>
  <cp:contentStatus>Final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  <property fmtid="{D5CDD505-2E9C-101B-9397-08002B2CF9AE}" pid="3" name="_MarkAsFinal">
    <vt:bool>true</vt:bool>
  </property>
  <property fmtid="{D5CDD505-2E9C-101B-9397-08002B2CF9AE}" pid="4" name="ContentTypeId">
    <vt:lpwstr>0x010100B126E77EB1803F46BD28F520A5CDB384</vt:lpwstr>
  </property>
</Properties>
</file>