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320" r:id="rId3"/>
    <p:sldId id="321" r:id="rId4"/>
    <p:sldId id="322" r:id="rId5"/>
    <p:sldId id="323" r:id="rId6"/>
    <p:sldId id="324" r:id="rId7"/>
    <p:sldId id="306" r:id="rId8"/>
    <p:sldId id="288" r:id="rId9"/>
    <p:sldId id="330" r:id="rId10"/>
    <p:sldId id="336" r:id="rId11"/>
    <p:sldId id="332" r:id="rId12"/>
    <p:sldId id="334" r:id="rId13"/>
    <p:sldId id="298" r:id="rId14"/>
    <p:sldId id="335" r:id="rId15"/>
    <p:sldId id="333" r:id="rId16"/>
    <p:sldId id="33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3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626" y="-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m4a"/><Relationship Id="rId2" Type="http://schemas.microsoft.com/office/2007/relationships/media" Target="../media/media7.m4a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media8.m4a"/><Relationship Id="rId2" Type="http://schemas.microsoft.com/office/2007/relationships/media" Target="../media/media8.m4a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2" Type="http://schemas.microsoft.com/office/2007/relationships/media" Target="../media/media3.m4a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1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2" Type="http://schemas.microsoft.com/office/2007/relationships/media" Target="../media/media3.m4a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2" Type="http://schemas.microsoft.com/office/2007/relationships/media" Target="../media/media4.m4a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m4a"/><Relationship Id="rId2" Type="http://schemas.microsoft.com/office/2007/relationships/media" Target="../media/media6.m4a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2" Type="http://schemas.microsoft.com/office/2007/relationships/media" Target="../media/media4.m4a"/><Relationship Id="rId1" Type="http://schemas.openxmlformats.org/officeDocument/2006/relationships/tags" Target="../tags/tag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maison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maison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50929" y="240814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du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du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282845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9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grand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grand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5411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j</a:t>
            </a:r>
            <a:r>
              <a:rPr lang="fr-CA" sz="7200" b="1" dirty="0">
                <a:latin typeface="Century Gothic" panose="020B0502020202020204" pitchFamily="34" charset="0"/>
              </a:rPr>
              <a:t>e</a:t>
            </a:r>
          </a:p>
        </p:txBody>
      </p:sp>
      <p:pic>
        <p:nvPicPr>
          <p:cNvPr id="3" name="j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4146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grande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grand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12907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8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maison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maison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50929" y="240814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petite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etit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4499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4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grand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grand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5411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1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grande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grand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12907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petit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eti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5922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6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petite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etite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4499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4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endParaRPr lang="fr-CA" sz="7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9668" y="137832"/>
            <a:ext cx="674985" cy="703109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5589238"/>
              </p:ext>
            </p:extLst>
          </p:nvPr>
        </p:nvGraphicFramePr>
        <p:xfrm>
          <a:off x="356865" y="834250"/>
          <a:ext cx="8355816" cy="5325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954"/>
                <a:gridCol w="2088954"/>
                <a:gridCol w="2088954"/>
                <a:gridCol w="2088954"/>
              </a:tblGrid>
              <a:tr h="1775003"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petit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petit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petite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5003"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petite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4000" b="1" dirty="0" smtClean="0">
                          <a:latin typeface="Century Gothic" pitchFamily="34" charset="0"/>
                        </a:rPr>
                        <a:t>grand</a:t>
                      </a:r>
                      <a:endParaRPr lang="fr-CA" sz="4000" b="1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grand</a:t>
                      </a: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5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grande</a:t>
                      </a: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grande</a:t>
                      </a: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maison</a:t>
                      </a: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4000" b="1" dirty="0" smtClean="0">
                          <a:latin typeface="Century Gothic" pitchFamily="34" charset="0"/>
                        </a:rPr>
                        <a:t>maison</a:t>
                      </a:r>
                      <a:endParaRPr lang="fr-CA" sz="4000" b="1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0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j’ai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3" name="j'ai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69110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34903" y="828876"/>
            <a:ext cx="6818151" cy="3507549"/>
          </a:xfrm>
        </p:spPr>
        <p:txBody>
          <a:bodyPr>
            <a:normAutofit/>
          </a:bodyPr>
          <a:lstStyle/>
          <a:p>
            <a:r>
              <a:rPr lang="fr-CA" sz="7200" b="1" dirty="0" smtClean="0">
                <a:latin typeface="Century Gothic" panose="020B0502020202020204" pitchFamily="34" charset="0"/>
              </a:rPr>
              <a:t>petit</a:t>
            </a:r>
            <a:endParaRPr lang="fr-CA" sz="7200" b="1" dirty="0">
              <a:latin typeface="Century Gothic" panose="020B0502020202020204" pitchFamily="34" charset="0"/>
            </a:endParaRPr>
          </a:p>
        </p:txBody>
      </p:sp>
      <p:pic>
        <p:nvPicPr>
          <p:cNvPr id="4" name="petit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59223" y="23389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S102895270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C68C5839-35D9-415F-A934-60657BE38056}" vid="{0953CC79-5A74-4380-A9AE-7D69A65F5A2A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D84D42B-F632-4EFB-9D65-B345FE641ABF}"/>
</file>

<file path=customXml/itemProps2.xml><?xml version="1.0" encoding="utf-8"?>
<ds:datastoreItem xmlns:ds="http://schemas.openxmlformats.org/officeDocument/2006/customXml" ds:itemID="{0A1307C4-7809-416F-8998-52FEBD05EDAF}"/>
</file>

<file path=customXml/itemProps3.xml><?xml version="1.0" encoding="utf-8"?>
<ds:datastoreItem xmlns:ds="http://schemas.openxmlformats.org/officeDocument/2006/customXml" ds:itemID="{91DF3161-2951-4E30-BA7F-ED098CD7D043}"/>
</file>

<file path=docProps/app.xml><?xml version="1.0" encoding="utf-8"?>
<Properties xmlns="http://schemas.openxmlformats.org/officeDocument/2006/extended-properties" xmlns:vt="http://schemas.openxmlformats.org/officeDocument/2006/docPropsVTypes">
  <Template>TS102895270</Template>
  <TotalTime>0</TotalTime>
  <Words>23</Words>
  <Application>Microsoft Office PowerPoint</Application>
  <PresentationFormat>Widescreen</PresentationFormat>
  <Paragraphs>23</Paragraphs>
  <Slides>15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</vt:lpstr>
      <vt:lpstr>Century Gothic</vt:lpstr>
      <vt:lpstr>TS102895270</vt:lpstr>
      <vt:lpstr>maison</vt:lpstr>
      <vt:lpstr>grand</vt:lpstr>
      <vt:lpstr>grande</vt:lpstr>
      <vt:lpstr>petit</vt:lpstr>
      <vt:lpstr>petite</vt:lpstr>
      <vt:lpstr>PowerPoint Presentation</vt:lpstr>
      <vt:lpstr>PowerPoint Presentation</vt:lpstr>
      <vt:lpstr>j’ai</vt:lpstr>
      <vt:lpstr>petit</vt:lpstr>
      <vt:lpstr>du</vt:lpstr>
      <vt:lpstr>grand</vt:lpstr>
      <vt:lpstr>je</vt:lpstr>
      <vt:lpstr>grande</vt:lpstr>
      <vt:lpstr>maison</vt:lpstr>
      <vt:lpstr>petite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2013-10-20T18:59:09Z</dcterms:created>
  <dcterms:modified xsi:type="dcterms:W3CDTF">2017-10-29T16:23:36Z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  <property fmtid="{D5CDD505-2E9C-101B-9397-08002B2CF9AE}" pid="3" name="_MarkAsFinal">
    <vt:bool>true</vt:bool>
  </property>
  <property fmtid="{D5CDD505-2E9C-101B-9397-08002B2CF9AE}" pid="4" name="ContentTypeId">
    <vt:lpwstr>0x010100B126E77EB1803F46BD28F520A5CDB384</vt:lpwstr>
  </property>
</Properties>
</file>