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92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68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44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96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9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22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0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63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02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2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6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9214-F6DC-4562-8C96-14AB95B34957}" type="datetimeFigureOut">
              <a:rPr lang="en-CA" smtClean="0"/>
              <a:t>2017-10-29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9CCD-E5A6-44D0-981F-90774DA938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45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3500" t="10594" r="32000" b="7629"/>
          <a:stretch/>
        </p:blipFill>
        <p:spPr>
          <a:xfrm>
            <a:off x="422910" y="731520"/>
            <a:ext cx="6060758" cy="8081010"/>
          </a:xfrm>
          <a:prstGeom prst="rect">
            <a:avLst/>
          </a:prstGeom>
        </p:spPr>
      </p:pic>
      <p:pic>
        <p:nvPicPr>
          <p:cNvPr id="5" name="couver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6305" y="2441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99" t="12963" r="31667" b="7927"/>
          <a:stretch/>
        </p:blipFill>
        <p:spPr>
          <a:xfrm>
            <a:off x="457199" y="708660"/>
            <a:ext cx="6039278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500" t="11185" r="32167" b="5852"/>
          <a:stretch/>
        </p:blipFill>
        <p:spPr>
          <a:xfrm>
            <a:off x="411479" y="502920"/>
            <a:ext cx="6092191" cy="8280648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6307" y="502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167" t="12073" r="32000" b="7334"/>
          <a:stretch/>
        </p:blipFill>
        <p:spPr>
          <a:xfrm>
            <a:off x="205739" y="468630"/>
            <a:ext cx="6253219" cy="8138160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1595" y="4686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333" t="13259" r="31500" b="7926"/>
          <a:stretch/>
        </p:blipFill>
        <p:spPr>
          <a:xfrm>
            <a:off x="80010" y="514350"/>
            <a:ext cx="6663991" cy="8401050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6295" y="5143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667" t="11778" r="32000" b="6444"/>
          <a:stretch/>
        </p:blipFill>
        <p:spPr>
          <a:xfrm>
            <a:off x="308609" y="480060"/>
            <a:ext cx="6116789" cy="8195310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8035" y="4800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667" t="11777" r="32000" b="7926"/>
          <a:stretch/>
        </p:blipFill>
        <p:spPr>
          <a:xfrm>
            <a:off x="331470" y="617219"/>
            <a:ext cx="6217920" cy="8179885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7725" y="373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666" t="12666" r="32167" b="7334"/>
          <a:stretch/>
        </p:blipFill>
        <p:spPr>
          <a:xfrm>
            <a:off x="274320" y="480060"/>
            <a:ext cx="6257078" cy="8241030"/>
          </a:xfrm>
          <a:prstGeom prst="rect">
            <a:avLst/>
          </a:prstGeom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0585" y="361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166" t="12666" r="31500" b="7334"/>
          <a:stretch/>
        </p:blipFill>
        <p:spPr>
          <a:xfrm>
            <a:off x="91440" y="594360"/>
            <a:ext cx="6488684" cy="8263890"/>
          </a:xfrm>
          <a:prstGeom prst="rect">
            <a:avLst/>
          </a:prstGeom>
        </p:spPr>
      </p:pic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3445" y="441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333" t="12074" r="31667" b="7037"/>
          <a:stretch/>
        </p:blipFill>
        <p:spPr>
          <a:xfrm>
            <a:off x="342900" y="594359"/>
            <a:ext cx="6160770" cy="8009001"/>
          </a:xfrm>
          <a:prstGeom prst="rect">
            <a:avLst/>
          </a:prstGeom>
        </p:spPr>
      </p:pic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6307" y="3506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DDCF778-AB45-4B61-A1DC-951C3506C771}"/>
</file>

<file path=customXml/itemProps2.xml><?xml version="1.0" encoding="utf-8"?>
<ds:datastoreItem xmlns:ds="http://schemas.openxmlformats.org/officeDocument/2006/customXml" ds:itemID="{21882F5F-BADD-4446-9429-7ABA786CEAC6}"/>
</file>

<file path=customXml/itemProps3.xml><?xml version="1.0" encoding="utf-8"?>
<ds:datastoreItem xmlns:ds="http://schemas.openxmlformats.org/officeDocument/2006/customXml" ds:itemID="{D7160239-F0DA-4B13-A4CC-4B802D417BE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Letter Paper (8.5x11 in)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Leclerc, Natalie (ASD-W)</dc:creator>
  <cp:lastModifiedBy>Leclerc, Natalie (ASD-W)</cp:lastModifiedBy>
  <cp:revision>3</cp:revision>
  <dcterms:created xsi:type="dcterms:W3CDTF">2017-10-29T15:51:09Z</dcterms:created>
  <dcterms:modified xsi:type="dcterms:W3CDTF">2017-10-29T16:02:56Z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0x010100B126E77EB1803F46BD28F520A5CDB384</vt:lpwstr>
  </property>
</Properties>
</file>