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khFxo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6personalities.com/" TargetMode="External"/><Relationship Id="rId2" Type="http://schemas.openxmlformats.org/officeDocument/2006/relationships/hyperlink" Target="https://www.thelearningpartnership.ca/take-our-kids-to-work/educator/resources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nbjobs.ca/explore/cdtoolk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6personalities.com/" TargetMode="External"/><Relationship Id="rId2" Type="http://schemas.openxmlformats.org/officeDocument/2006/relationships/hyperlink" Target="https://www.thelearningpartnership.ca/take-our-kids-to-work/educator/resources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dgefactor.com/take-our-kids-to-work" TargetMode="External"/><Relationship Id="rId4" Type="http://schemas.openxmlformats.org/officeDocument/2006/relationships/hyperlink" Target="https://www.nbjobs.ca/explore/cdtoolki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jobs.ca/explore/cdtoolkit" TargetMode="External"/><Relationship Id="rId2" Type="http://schemas.openxmlformats.org/officeDocument/2006/relationships/hyperlink" Target="https://edgefactor.com/rock-mfg-day-STEAM-Experience?submissionGuid=49d25f6d-f8cb-44eb-9e3d-db059ed67f4c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dgefactor.com/take-our-kids-to-wor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Take Our Kids To Work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are going virtual this year!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WHEN: November 4</a:t>
            </a:r>
            <a:r>
              <a:rPr lang="en-US" sz="4800" i="1" baseline="30000" dirty="0">
                <a:solidFill>
                  <a:srgbClr val="FFFFFF"/>
                </a:solidFill>
              </a:rPr>
              <a:t>th</a:t>
            </a:r>
            <a:r>
              <a:rPr lang="en-US" sz="4800" i="1" dirty="0">
                <a:solidFill>
                  <a:srgbClr val="FFFFFF"/>
                </a:solidFill>
              </a:rPr>
              <a:t> or 5</a:t>
            </a:r>
            <a:r>
              <a:rPr lang="en-US" sz="4800" i="1" baseline="30000" dirty="0">
                <a:solidFill>
                  <a:srgbClr val="FFFFFF"/>
                </a:solidFill>
              </a:rPr>
              <a:t>th</a:t>
            </a:r>
            <a:r>
              <a:rPr lang="en-US" sz="4800" i="1" dirty="0">
                <a:solidFill>
                  <a:srgbClr val="FFFFFF"/>
                </a:solidFill>
              </a:rPr>
              <a:t> during your “at home” day.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39FC-FC73-4338-A249-B12ACD22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November 4</a:t>
            </a:r>
            <a:r>
              <a:rPr lang="en-US" baseline="30000" dirty="0"/>
              <a:t>th </a:t>
            </a:r>
            <a:r>
              <a:rPr lang="en-US" dirty="0"/>
              <a:t>Options: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26F5E4-8CEC-4955-82EB-87C6053CC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159" y="140676"/>
            <a:ext cx="5088506" cy="631616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B9816-FA85-4BB8-8BA8-CD6D0472E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en-US" dirty="0"/>
              <a:t>Option #1</a:t>
            </a:r>
            <a:r>
              <a:rPr lang="en-US" sz="2000" dirty="0"/>
              <a:t>. Planet Hatch – You must register online at </a:t>
            </a:r>
            <a:r>
              <a:rPr lang="en-US" sz="2000" dirty="0">
                <a:hlinkClick r:id="rId3"/>
              </a:rPr>
              <a:t>https://bit.ly/3khFxol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40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9EE90-B6F2-4393-A608-037D00BD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4</a:t>
            </a:r>
            <a:r>
              <a:rPr lang="en-US" baseline="30000" dirty="0"/>
              <a:t>th</a:t>
            </a:r>
            <a:r>
              <a:rPr lang="en-US" dirty="0"/>
              <a:t> Options: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1D2A7-C7C9-438C-833D-3932E3152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8" y="265043"/>
            <a:ext cx="6586330" cy="6268279"/>
          </a:xfrm>
        </p:spPr>
        <p:txBody>
          <a:bodyPr>
            <a:normAutofit fontScale="62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#2  The Learning Partnership - Online Career Exploration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A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https://www.thelearningpartnership.ca/take-our-kids-to-work/educator/resources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</a:t>
            </a:r>
            <a:r>
              <a:rPr lang="en-US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Future, Now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inspiring, 20-minute pre-recorded event that is a great way to kick off the day! Hear from a range of workplaces and professionals who will share messages of hope and resilience and bring to life the real-world skills that have led to their success.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B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https://www.16personalities.com/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Browse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Website and learn more about your personality traits and the careers that best fit with those traits. After taking the personality quiz, students are provided with a list of possible career options allowing students to learn more about themselves and their interests.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*************** LUNCH BREAK****************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Afternoon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C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https://www.nbjobs.ca/explore/cdtoolkit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Browse Career Development Toolkit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page contains a toolkit of career development resources that can be used by students during the career exploration process.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D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https://www.thelearningpartnership.ca/take-our-kids-to-work/educator/resources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Breakout Sessions  (only offered Nov 4</a:t>
            </a:r>
            <a:r>
              <a:rPr lang="en-US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20-minute sessions, hosted by industry experts, provide employees, parents and students a chance to explore new or additional career options and topics of interest.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2:00 SKILLED TRADES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2:30 INNOVATION &amp; ENTREPRENEURSHIP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3:00 HEALTHCARE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3:30 TECHNOLOGY &amp; FINANCE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20D54-B534-458B-910D-CC30AD815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Option #2.  The Learning Partnership – Online Career Exploration</a:t>
            </a:r>
          </a:p>
        </p:txBody>
      </p:sp>
    </p:spTree>
    <p:extLst>
      <p:ext uri="{BB962C8B-B14F-4D97-AF65-F5344CB8AC3E}">
        <p14:creationId xmlns:p14="http://schemas.microsoft.com/office/powerpoint/2010/main" val="274998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46A-9103-441B-A2A4-20538BF1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4th or 5</a:t>
            </a:r>
            <a:r>
              <a:rPr lang="en-US" baseline="30000" dirty="0"/>
              <a:t>th</a:t>
            </a:r>
            <a:r>
              <a:rPr lang="en-US" dirty="0"/>
              <a:t> Options: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6E63-5B66-4289-BD6F-F78D85F50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122" y="225287"/>
            <a:ext cx="6234412" cy="6321287"/>
          </a:xfrm>
        </p:spPr>
        <p:txBody>
          <a:bodyPr>
            <a:normAutofit fontScale="8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#3  Online Career Exploration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https://www.thelearningpartnership.ca/take-our-kids-to-work/educator/resources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</a:t>
            </a:r>
            <a:r>
              <a:rPr lang="en-US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Future, Now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inspiring, 20-minute pre-recorded event that is a great way to kick off the day! Hear from a range of workplaces and professionals who will share messages of hope and resilience and bring to life the real-world skills that have led to their success.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B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https://www.16personalities.com/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Website and learn more about your personality traits and the careers that best fit with those traits. After taking the personality quiz, students are provided with a list of possible career options allowing students to learn more about themselves and their interests.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********* LUNCH BREAK*********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Afternoon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C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https://www.nbjobs.ca/explore/cdtoolkit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Browse Career Development Toolkit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page contains a toolkit of career development resources that can be used by students during the career exploration process.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D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https://edgefactor.com/take-our-kids-to-work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Workplace Experiences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out these virtual field trips to discover what it's like to work in diverse industries!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F3A1F-8106-40E2-B248-0716621E7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Option #3. Online Career Exploration</a:t>
            </a:r>
          </a:p>
        </p:txBody>
      </p:sp>
    </p:spTree>
    <p:extLst>
      <p:ext uri="{BB962C8B-B14F-4D97-AF65-F5344CB8AC3E}">
        <p14:creationId xmlns:p14="http://schemas.microsoft.com/office/powerpoint/2010/main" val="162493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AA2B-9289-4208-A07A-1964F213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4</a:t>
            </a:r>
            <a:r>
              <a:rPr lang="en-US" baseline="30000" dirty="0"/>
              <a:t>th</a:t>
            </a:r>
            <a:r>
              <a:rPr lang="en-US" dirty="0"/>
              <a:t> or 5</a:t>
            </a:r>
            <a:r>
              <a:rPr lang="en-US" baseline="30000" dirty="0"/>
              <a:t>th</a:t>
            </a:r>
            <a:r>
              <a:rPr lang="en-US" dirty="0"/>
              <a:t>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63B7D-5ECA-423E-B059-FB0642370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861" y="265043"/>
            <a:ext cx="6300673" cy="6188766"/>
          </a:xfrm>
        </p:spPr>
        <p:txBody>
          <a:bodyPr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#4   - Edge Factor: Online Career Exploration in STEAM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https://edgefactor.com/rock-mfg-day-STEAM-Experience?submissionGuid=49d25f6d-f8cb-44eb-9e3d-db059ed67f4c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Days of STEAM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month of October, you can access media and interactive activities to celebrate MFG DAY in your community.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********* LUNCH BREAK*********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Afternoon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B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https://www.nbjobs.ca/explore/cdtoolkit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Browse Career Development Toolkit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page contains a toolkit of career development resources that can be used by students during the career exploration process.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C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https://edgefactor.com/take-our-kids-to-work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Workplace Experiences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out these virtual field trips to discover what it's like to work in diverse industries!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96FEB-6A84-40A2-9559-01FF09769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Option #4. STEAM Career Exploration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4016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Guidance-Information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EB1AA2A100CD7841A623A1E708EA91D9" ma:contentTypeVersion="9" ma:contentTypeDescription="" ma:contentTypeScope="" ma:versionID="2bfc67018fe7d678d070e79747f4e2db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827ddb165f4c77df083115519c946346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nillable="true" ma:displayName="Document Form" ma:default="No" ma:description="Is this a form?" ma:format="Dropdown" ma:internalName="DocumentForm" ma:readOnly="false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C75263-E169-416D-951C-D6497001A8E3}"/>
</file>

<file path=customXml/itemProps2.xml><?xml version="1.0" encoding="utf-8"?>
<ds:datastoreItem xmlns:ds="http://schemas.openxmlformats.org/officeDocument/2006/customXml" ds:itemID="{BD228DEF-5B1E-4733-A201-4B9B43FBB71A}"/>
</file>

<file path=customXml/itemProps3.xml><?xml version="1.0" encoding="utf-8"?>
<ds:datastoreItem xmlns:ds="http://schemas.openxmlformats.org/officeDocument/2006/customXml" ds:itemID="{CD732FB9-8207-4F97-A137-881521A0F6C2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679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Bookman Old Style</vt:lpstr>
      <vt:lpstr>Calibri</vt:lpstr>
      <vt:lpstr>Franklin Gothic Book</vt:lpstr>
      <vt:lpstr>1_RetrospectVTI</vt:lpstr>
      <vt:lpstr>Take Our Kids To Work Day</vt:lpstr>
      <vt:lpstr>WHEN: November 4th or 5th during your “at home” day.</vt:lpstr>
      <vt:lpstr>November 4th Options:</vt:lpstr>
      <vt:lpstr>November 4th Options:</vt:lpstr>
      <vt:lpstr>November 4th or 5th Options:</vt:lpstr>
      <vt:lpstr>November 4th or 5th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Our Kids To Work Day</dc:title>
  <dc:creator>Langille, Diane     (ASD-W)</dc:creator>
  <cp:lastModifiedBy>Langille, Diane     (ASD-W)</cp:lastModifiedBy>
  <cp:revision>5</cp:revision>
  <dcterms:created xsi:type="dcterms:W3CDTF">2020-10-23T17:37:45Z</dcterms:created>
  <dcterms:modified xsi:type="dcterms:W3CDTF">2020-10-23T18:34:47Z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0x010100F2A1E1E4D320C749A22EC3F91FD053D600EB1AA2A100CD7841A623A1E708EA91D9</vt:lpwstr>
  </property>
</Properties>
</file>