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sldIdLst>
    <p:sldId id="256" r:id="rId5"/>
    <p:sldId id="363" r:id="rId6"/>
    <p:sldId id="323" r:id="rId7"/>
    <p:sldId id="299" r:id="rId8"/>
    <p:sldId id="343" r:id="rId9"/>
    <p:sldId id="262" r:id="rId10"/>
    <p:sldId id="365" r:id="rId11"/>
    <p:sldId id="368" r:id="rId12"/>
    <p:sldId id="367" r:id="rId13"/>
    <p:sldId id="263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0F7A0-C89F-406A-92ED-43A32883214A}" v="94" dt="2023-03-21T10:25:5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732EE-169A-4800-A7DB-5CC3A3C6E29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3B9050-E558-4165-93D4-5694E2656BAB}">
      <dgm:prSet/>
      <dgm:spPr/>
      <dgm:t>
        <a:bodyPr/>
        <a:lstStyle/>
        <a:p>
          <a:r>
            <a:rPr lang="en-US" b="1"/>
            <a:t>Formerly</a:t>
          </a:r>
          <a:r>
            <a:rPr lang="en-US"/>
            <a:t>, credits (each course = 1 credit)</a:t>
          </a:r>
        </a:p>
      </dgm:t>
    </dgm:pt>
    <dgm:pt modelId="{7ABFC020-A01A-4FE6-BF07-8B78699456A3}" type="parTrans" cxnId="{C76DB6F3-864B-4DA4-A4B9-9834CC694CA8}">
      <dgm:prSet/>
      <dgm:spPr/>
      <dgm:t>
        <a:bodyPr/>
        <a:lstStyle/>
        <a:p>
          <a:endParaRPr lang="en-US"/>
        </a:p>
      </dgm:t>
    </dgm:pt>
    <dgm:pt modelId="{6330F5D6-C128-41EA-BFB2-13F1ACE3FED5}" type="sibTrans" cxnId="{C76DB6F3-864B-4DA4-A4B9-9834CC694CA8}">
      <dgm:prSet/>
      <dgm:spPr/>
      <dgm:t>
        <a:bodyPr/>
        <a:lstStyle/>
        <a:p>
          <a:endParaRPr lang="en-US"/>
        </a:p>
      </dgm:t>
    </dgm:pt>
    <dgm:pt modelId="{65898AE8-EDB7-48CB-BD76-90806D82847B}">
      <dgm:prSet/>
      <dgm:spPr/>
      <dgm:t>
        <a:bodyPr/>
        <a:lstStyle/>
        <a:p>
          <a:r>
            <a:rPr lang="en-US" b="1"/>
            <a:t>NOW</a:t>
          </a:r>
          <a:r>
            <a:rPr lang="en-US"/>
            <a:t>, credit hours (each course = 4 credit hours)</a:t>
          </a:r>
          <a:br>
            <a:rPr lang="en-US"/>
          </a:br>
          <a:endParaRPr lang="en-US"/>
        </a:p>
      </dgm:t>
    </dgm:pt>
    <dgm:pt modelId="{C6CBE2A8-F850-4311-8748-53825EC8A1B5}" type="parTrans" cxnId="{4D43CE97-47E4-48BA-8450-F13A112683F6}">
      <dgm:prSet/>
      <dgm:spPr/>
      <dgm:t>
        <a:bodyPr/>
        <a:lstStyle/>
        <a:p>
          <a:endParaRPr lang="en-US"/>
        </a:p>
      </dgm:t>
    </dgm:pt>
    <dgm:pt modelId="{BD95D907-57C6-4AB1-94B3-1A964962AA7B}" type="sibTrans" cxnId="{4D43CE97-47E4-48BA-8450-F13A112683F6}">
      <dgm:prSet/>
      <dgm:spPr/>
      <dgm:t>
        <a:bodyPr/>
        <a:lstStyle/>
        <a:p>
          <a:endParaRPr lang="en-US"/>
        </a:p>
      </dgm:t>
    </dgm:pt>
    <dgm:pt modelId="{F7C56BE6-DD44-4686-BE8D-9C1F99C063CF}" type="pres">
      <dgm:prSet presAssocID="{B65732EE-169A-4800-A7DB-5CC3A3C6E29B}" presName="vert0" presStyleCnt="0">
        <dgm:presLayoutVars>
          <dgm:dir/>
          <dgm:animOne val="branch"/>
          <dgm:animLvl val="lvl"/>
        </dgm:presLayoutVars>
      </dgm:prSet>
      <dgm:spPr/>
    </dgm:pt>
    <dgm:pt modelId="{A4E73D2C-FFBD-4BC2-B674-C26D9B09AFBE}" type="pres">
      <dgm:prSet presAssocID="{F63B9050-E558-4165-93D4-5694E2656BAB}" presName="thickLine" presStyleLbl="alignNode1" presStyleIdx="0" presStyleCnt="2"/>
      <dgm:spPr/>
    </dgm:pt>
    <dgm:pt modelId="{E852FB1D-1E09-4136-9164-2974DDF01021}" type="pres">
      <dgm:prSet presAssocID="{F63B9050-E558-4165-93D4-5694E2656BAB}" presName="horz1" presStyleCnt="0"/>
      <dgm:spPr/>
    </dgm:pt>
    <dgm:pt modelId="{1EF86BEA-A76D-4781-8A0A-F72660599356}" type="pres">
      <dgm:prSet presAssocID="{F63B9050-E558-4165-93D4-5694E2656BAB}" presName="tx1" presStyleLbl="revTx" presStyleIdx="0" presStyleCnt="2"/>
      <dgm:spPr/>
    </dgm:pt>
    <dgm:pt modelId="{D7E40ABB-F88C-4872-A95C-E33D78CBF4AD}" type="pres">
      <dgm:prSet presAssocID="{F63B9050-E558-4165-93D4-5694E2656BAB}" presName="vert1" presStyleCnt="0"/>
      <dgm:spPr/>
    </dgm:pt>
    <dgm:pt modelId="{8D010DF2-9F33-48E0-A869-396859BB9225}" type="pres">
      <dgm:prSet presAssocID="{65898AE8-EDB7-48CB-BD76-90806D82847B}" presName="thickLine" presStyleLbl="alignNode1" presStyleIdx="1" presStyleCnt="2"/>
      <dgm:spPr/>
    </dgm:pt>
    <dgm:pt modelId="{09AA3966-532B-422D-B646-E014E20F49D7}" type="pres">
      <dgm:prSet presAssocID="{65898AE8-EDB7-48CB-BD76-90806D82847B}" presName="horz1" presStyleCnt="0"/>
      <dgm:spPr/>
    </dgm:pt>
    <dgm:pt modelId="{A00B6B6C-7895-4BE7-BCF9-E563BAF28735}" type="pres">
      <dgm:prSet presAssocID="{65898AE8-EDB7-48CB-BD76-90806D82847B}" presName="tx1" presStyleLbl="revTx" presStyleIdx="1" presStyleCnt="2"/>
      <dgm:spPr/>
    </dgm:pt>
    <dgm:pt modelId="{87CF872F-C38D-4E79-9F29-F8F111D9A335}" type="pres">
      <dgm:prSet presAssocID="{65898AE8-EDB7-48CB-BD76-90806D82847B}" presName="vert1" presStyleCnt="0"/>
      <dgm:spPr/>
    </dgm:pt>
  </dgm:ptLst>
  <dgm:cxnLst>
    <dgm:cxn modelId="{D430C714-56B8-4D6F-A593-856BF9E44B2F}" type="presOf" srcId="{F63B9050-E558-4165-93D4-5694E2656BAB}" destId="{1EF86BEA-A76D-4781-8A0A-F72660599356}" srcOrd="0" destOrd="0" presId="urn:microsoft.com/office/officeart/2008/layout/LinedList"/>
    <dgm:cxn modelId="{4D43CE97-47E4-48BA-8450-F13A112683F6}" srcId="{B65732EE-169A-4800-A7DB-5CC3A3C6E29B}" destId="{65898AE8-EDB7-48CB-BD76-90806D82847B}" srcOrd="1" destOrd="0" parTransId="{C6CBE2A8-F850-4311-8748-53825EC8A1B5}" sibTransId="{BD95D907-57C6-4AB1-94B3-1A964962AA7B}"/>
    <dgm:cxn modelId="{C76DB6F3-864B-4DA4-A4B9-9834CC694CA8}" srcId="{B65732EE-169A-4800-A7DB-5CC3A3C6E29B}" destId="{F63B9050-E558-4165-93D4-5694E2656BAB}" srcOrd="0" destOrd="0" parTransId="{7ABFC020-A01A-4FE6-BF07-8B78699456A3}" sibTransId="{6330F5D6-C128-41EA-BFB2-13F1ACE3FED5}"/>
    <dgm:cxn modelId="{F46BB6FB-B4FA-44D1-8181-90DFE5AB4D36}" type="presOf" srcId="{B65732EE-169A-4800-A7DB-5CC3A3C6E29B}" destId="{F7C56BE6-DD44-4686-BE8D-9C1F99C063CF}" srcOrd="0" destOrd="0" presId="urn:microsoft.com/office/officeart/2008/layout/LinedList"/>
    <dgm:cxn modelId="{96B4D4FF-6CBB-4AD5-B55B-C17621038047}" type="presOf" srcId="{65898AE8-EDB7-48CB-BD76-90806D82847B}" destId="{A00B6B6C-7895-4BE7-BCF9-E563BAF28735}" srcOrd="0" destOrd="0" presId="urn:microsoft.com/office/officeart/2008/layout/LinedList"/>
    <dgm:cxn modelId="{6EF428F0-D315-44A1-9FA8-8FD0CCE04D20}" type="presParOf" srcId="{F7C56BE6-DD44-4686-BE8D-9C1F99C063CF}" destId="{A4E73D2C-FFBD-4BC2-B674-C26D9B09AFBE}" srcOrd="0" destOrd="0" presId="urn:microsoft.com/office/officeart/2008/layout/LinedList"/>
    <dgm:cxn modelId="{2C7F74BC-98A5-4863-800A-B265844A44E7}" type="presParOf" srcId="{F7C56BE6-DD44-4686-BE8D-9C1F99C063CF}" destId="{E852FB1D-1E09-4136-9164-2974DDF01021}" srcOrd="1" destOrd="0" presId="urn:microsoft.com/office/officeart/2008/layout/LinedList"/>
    <dgm:cxn modelId="{CB3C398A-7FD1-4A0F-8412-A33D771B4E70}" type="presParOf" srcId="{E852FB1D-1E09-4136-9164-2974DDF01021}" destId="{1EF86BEA-A76D-4781-8A0A-F72660599356}" srcOrd="0" destOrd="0" presId="urn:microsoft.com/office/officeart/2008/layout/LinedList"/>
    <dgm:cxn modelId="{10E8223E-41E0-4402-A6B6-7111FF97A3D9}" type="presParOf" srcId="{E852FB1D-1E09-4136-9164-2974DDF01021}" destId="{D7E40ABB-F88C-4872-A95C-E33D78CBF4AD}" srcOrd="1" destOrd="0" presId="urn:microsoft.com/office/officeart/2008/layout/LinedList"/>
    <dgm:cxn modelId="{6FB0CEEE-E4EF-45DC-AFD2-DB567B38535A}" type="presParOf" srcId="{F7C56BE6-DD44-4686-BE8D-9C1F99C063CF}" destId="{8D010DF2-9F33-48E0-A869-396859BB9225}" srcOrd="2" destOrd="0" presId="urn:microsoft.com/office/officeart/2008/layout/LinedList"/>
    <dgm:cxn modelId="{C85A3E22-3EF4-4A16-B4D7-58532D2D2A18}" type="presParOf" srcId="{F7C56BE6-DD44-4686-BE8D-9C1F99C063CF}" destId="{09AA3966-532B-422D-B646-E014E20F49D7}" srcOrd="3" destOrd="0" presId="urn:microsoft.com/office/officeart/2008/layout/LinedList"/>
    <dgm:cxn modelId="{094112B7-090E-4E6D-ADDF-8EBA9B94A6F7}" type="presParOf" srcId="{09AA3966-532B-422D-B646-E014E20F49D7}" destId="{A00B6B6C-7895-4BE7-BCF9-E563BAF28735}" srcOrd="0" destOrd="0" presId="urn:microsoft.com/office/officeart/2008/layout/LinedList"/>
    <dgm:cxn modelId="{5DB7D6A0-28F6-4CFA-A400-BB4AB3260779}" type="presParOf" srcId="{09AA3966-532B-422D-B646-E014E20F49D7}" destId="{87CF872F-C38D-4E79-9F29-F8F111D9A33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F65F5-5EA9-4DF0-9276-213E3C7FD4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3266C6-4AD9-4BC9-992E-B67410352126}">
      <dgm:prSet/>
      <dgm:spPr/>
      <dgm:t>
        <a:bodyPr/>
        <a:lstStyle/>
        <a:p>
          <a:r>
            <a:rPr lang="en-US"/>
            <a:t>Required Courses:</a:t>
          </a:r>
        </a:p>
      </dgm:t>
    </dgm:pt>
    <dgm:pt modelId="{833325B6-4DEB-4F5D-B55C-7E902D656B79}" type="parTrans" cxnId="{267AA3D5-1D84-49A3-8222-7D2DC1BAF8B1}">
      <dgm:prSet/>
      <dgm:spPr/>
      <dgm:t>
        <a:bodyPr/>
        <a:lstStyle/>
        <a:p>
          <a:endParaRPr lang="en-US"/>
        </a:p>
      </dgm:t>
    </dgm:pt>
    <dgm:pt modelId="{E8F63AD4-7686-4A4E-8663-F7E206A750F0}" type="sibTrans" cxnId="{267AA3D5-1D84-49A3-8222-7D2DC1BAF8B1}">
      <dgm:prSet/>
      <dgm:spPr/>
      <dgm:t>
        <a:bodyPr/>
        <a:lstStyle/>
        <a:p>
          <a:endParaRPr lang="en-US"/>
        </a:p>
      </dgm:t>
    </dgm:pt>
    <dgm:pt modelId="{38C03801-B1D0-437C-AE86-744EBE013379}">
      <dgm:prSet/>
      <dgm:spPr/>
      <dgm:t>
        <a:bodyPr/>
        <a:lstStyle/>
        <a:p>
          <a:r>
            <a:rPr lang="en-US"/>
            <a:t>English 11 Informational Text</a:t>
          </a:r>
        </a:p>
      </dgm:t>
    </dgm:pt>
    <dgm:pt modelId="{E44A3797-5579-45DE-8B31-2D53E86087EB}" type="parTrans" cxnId="{7E270F74-BF27-422A-AE04-B2B094CC799F}">
      <dgm:prSet/>
      <dgm:spPr/>
      <dgm:t>
        <a:bodyPr/>
        <a:lstStyle/>
        <a:p>
          <a:endParaRPr lang="en-US"/>
        </a:p>
      </dgm:t>
    </dgm:pt>
    <dgm:pt modelId="{ECC3DF15-288C-455F-9327-C116E36B51AF}" type="sibTrans" cxnId="{7E270F74-BF27-422A-AE04-B2B094CC799F}">
      <dgm:prSet/>
      <dgm:spPr/>
      <dgm:t>
        <a:bodyPr/>
        <a:lstStyle/>
        <a:p>
          <a:endParaRPr lang="en-US"/>
        </a:p>
      </dgm:t>
    </dgm:pt>
    <dgm:pt modelId="{13E0C83C-5581-4589-8379-243F449A9D93}">
      <dgm:prSet/>
      <dgm:spPr/>
      <dgm:t>
        <a:bodyPr/>
        <a:lstStyle/>
        <a:p>
          <a:r>
            <a:rPr lang="en-US"/>
            <a:t>English 11 Literary Text</a:t>
          </a:r>
        </a:p>
      </dgm:t>
    </dgm:pt>
    <dgm:pt modelId="{79EAE8C5-6D79-4DEB-A6A6-6017F097A83D}" type="parTrans" cxnId="{536FD918-49E4-4559-B825-024648B18329}">
      <dgm:prSet/>
      <dgm:spPr/>
      <dgm:t>
        <a:bodyPr/>
        <a:lstStyle/>
        <a:p>
          <a:endParaRPr lang="en-US"/>
        </a:p>
      </dgm:t>
    </dgm:pt>
    <dgm:pt modelId="{430CD396-CCCF-4943-9671-08E0FEABF435}" type="sibTrans" cxnId="{536FD918-49E4-4559-B825-024648B18329}">
      <dgm:prSet/>
      <dgm:spPr/>
      <dgm:t>
        <a:bodyPr/>
        <a:lstStyle/>
        <a:p>
          <a:endParaRPr lang="en-US"/>
        </a:p>
      </dgm:t>
    </dgm:pt>
    <dgm:pt modelId="{19BA4132-1B7A-4A03-AA1D-FDDDC15EE705}">
      <dgm:prSet/>
      <dgm:spPr/>
      <dgm:t>
        <a:bodyPr/>
        <a:lstStyle/>
        <a:p>
          <a:r>
            <a:rPr lang="en-US"/>
            <a:t>2 Math courses from (NRF 10, Foundations 110, Fin &amp; Workplace 110, Fin and Workplace 120 or NBCC Skilled Trades Math 120 – only in grade 12)</a:t>
          </a:r>
        </a:p>
      </dgm:t>
    </dgm:pt>
    <dgm:pt modelId="{AD48D8AD-4DCD-4C02-A7C9-E131B2489076}" type="parTrans" cxnId="{A7D1349A-9547-4792-AA98-5BB56050B559}">
      <dgm:prSet/>
      <dgm:spPr/>
      <dgm:t>
        <a:bodyPr/>
        <a:lstStyle/>
        <a:p>
          <a:endParaRPr lang="en-US"/>
        </a:p>
      </dgm:t>
    </dgm:pt>
    <dgm:pt modelId="{066E118D-8517-4F0E-9095-B5A9E50F707E}" type="sibTrans" cxnId="{A7D1349A-9547-4792-AA98-5BB56050B559}">
      <dgm:prSet/>
      <dgm:spPr/>
      <dgm:t>
        <a:bodyPr/>
        <a:lstStyle/>
        <a:p>
          <a:endParaRPr lang="en-US"/>
        </a:p>
      </dgm:t>
    </dgm:pt>
    <dgm:pt modelId="{BBC3C6DB-9030-444D-802A-6E54AFD466AC}">
      <dgm:prSet/>
      <dgm:spPr/>
      <dgm:t>
        <a:bodyPr/>
        <a:lstStyle/>
        <a:p>
          <a:r>
            <a:rPr lang="en-US"/>
            <a:t>Science course</a:t>
          </a:r>
        </a:p>
      </dgm:t>
    </dgm:pt>
    <dgm:pt modelId="{8BFEE0DE-B80E-498E-BCAE-19FBF8848CA8}" type="parTrans" cxnId="{E88C6F78-9325-4AFA-A3B9-C8B0A8D5ACC6}">
      <dgm:prSet/>
      <dgm:spPr/>
      <dgm:t>
        <a:bodyPr/>
        <a:lstStyle/>
        <a:p>
          <a:endParaRPr lang="en-US"/>
        </a:p>
      </dgm:t>
    </dgm:pt>
    <dgm:pt modelId="{73C70DF8-018B-4298-9C92-94F64D4A5A42}" type="sibTrans" cxnId="{E88C6F78-9325-4AFA-A3B9-C8B0A8D5ACC6}">
      <dgm:prSet/>
      <dgm:spPr/>
      <dgm:t>
        <a:bodyPr/>
        <a:lstStyle/>
        <a:p>
          <a:endParaRPr lang="en-US"/>
        </a:p>
      </dgm:t>
    </dgm:pt>
    <dgm:pt modelId="{82FE5662-60CA-433D-A430-47D24A272734}">
      <dgm:prSet/>
      <dgm:spPr/>
      <dgm:t>
        <a:bodyPr/>
        <a:lstStyle/>
        <a:p>
          <a:r>
            <a:rPr lang="en-US"/>
            <a:t>Humanities course</a:t>
          </a:r>
        </a:p>
      </dgm:t>
    </dgm:pt>
    <dgm:pt modelId="{E28FDF8D-0CD5-4959-876E-108D116E9A71}" type="parTrans" cxnId="{34469918-32E1-4F88-A173-3616BDA1090A}">
      <dgm:prSet/>
      <dgm:spPr/>
      <dgm:t>
        <a:bodyPr/>
        <a:lstStyle/>
        <a:p>
          <a:endParaRPr lang="en-US"/>
        </a:p>
      </dgm:t>
    </dgm:pt>
    <dgm:pt modelId="{3637AB1E-A45D-4B45-AAB9-E03BFA4A4D67}" type="sibTrans" cxnId="{34469918-32E1-4F88-A173-3616BDA1090A}">
      <dgm:prSet/>
      <dgm:spPr/>
      <dgm:t>
        <a:bodyPr/>
        <a:lstStyle/>
        <a:p>
          <a:endParaRPr lang="en-US"/>
        </a:p>
      </dgm:t>
    </dgm:pt>
    <dgm:pt modelId="{444138D1-08BD-4691-84DA-4B0938AB11E6}">
      <dgm:prSet/>
      <dgm:spPr/>
      <dgm:t>
        <a:bodyPr/>
        <a:lstStyle/>
        <a:p>
          <a:r>
            <a:rPr lang="en-US"/>
            <a:t>Fine Arts &amp; Life Development course </a:t>
          </a:r>
        </a:p>
      </dgm:t>
    </dgm:pt>
    <dgm:pt modelId="{2C91CBD9-01AE-4CD2-847B-A73D7505B02A}" type="parTrans" cxnId="{08ABA6E2-FEF2-4A7E-8BE6-98458AD0D29B}">
      <dgm:prSet/>
      <dgm:spPr/>
      <dgm:t>
        <a:bodyPr/>
        <a:lstStyle/>
        <a:p>
          <a:endParaRPr lang="en-US"/>
        </a:p>
      </dgm:t>
    </dgm:pt>
    <dgm:pt modelId="{6A7C5B4B-B54C-4FF6-AEC2-385BE1EE83D1}" type="sibTrans" cxnId="{08ABA6E2-FEF2-4A7E-8BE6-98458AD0D29B}">
      <dgm:prSet/>
      <dgm:spPr/>
      <dgm:t>
        <a:bodyPr/>
        <a:lstStyle/>
        <a:p>
          <a:endParaRPr lang="en-US"/>
        </a:p>
      </dgm:t>
    </dgm:pt>
    <dgm:pt modelId="{12DFA6BE-AFCF-4AF8-A7D4-717CD950E221}">
      <dgm:prSet/>
      <dgm:spPr/>
      <dgm:t>
        <a:bodyPr/>
        <a:lstStyle/>
        <a:p>
          <a:r>
            <a:rPr lang="en-US"/>
            <a:t>English 12</a:t>
          </a:r>
        </a:p>
      </dgm:t>
    </dgm:pt>
    <dgm:pt modelId="{90E8820D-0E85-4E92-AC2A-BCAB3D774C7B}" type="parTrans" cxnId="{4333F0CC-28BA-47E1-B976-D48FED0D7F5A}">
      <dgm:prSet/>
      <dgm:spPr/>
      <dgm:t>
        <a:bodyPr/>
        <a:lstStyle/>
        <a:p>
          <a:endParaRPr lang="en-US"/>
        </a:p>
      </dgm:t>
    </dgm:pt>
    <dgm:pt modelId="{B07B108C-3C2A-44A8-94F5-7B474AB639F3}" type="sibTrans" cxnId="{4333F0CC-28BA-47E1-B976-D48FED0D7F5A}">
      <dgm:prSet/>
      <dgm:spPr/>
      <dgm:t>
        <a:bodyPr/>
        <a:lstStyle/>
        <a:p>
          <a:endParaRPr lang="en-US"/>
        </a:p>
      </dgm:t>
    </dgm:pt>
    <dgm:pt modelId="{49DD30BD-3535-4B9D-92CF-36BBA4D62BF3}">
      <dgm:prSet/>
      <dgm:spPr/>
      <dgm:t>
        <a:bodyPr/>
        <a:lstStyle/>
        <a:p>
          <a:r>
            <a:rPr lang="en-US"/>
            <a:t>Total: 8 courses = 32 credit hours </a:t>
          </a:r>
        </a:p>
      </dgm:t>
    </dgm:pt>
    <dgm:pt modelId="{608B2A0A-87F4-44DA-B099-E2FB402A6C67}" type="parTrans" cxnId="{19763477-777C-4491-B727-53B5F5E6FDE7}">
      <dgm:prSet/>
      <dgm:spPr/>
      <dgm:t>
        <a:bodyPr/>
        <a:lstStyle/>
        <a:p>
          <a:endParaRPr lang="en-US"/>
        </a:p>
      </dgm:t>
    </dgm:pt>
    <dgm:pt modelId="{C5882D52-0097-4AB9-988D-56B82AD241DB}" type="sibTrans" cxnId="{19763477-777C-4491-B727-53B5F5E6FDE7}">
      <dgm:prSet/>
      <dgm:spPr/>
      <dgm:t>
        <a:bodyPr/>
        <a:lstStyle/>
        <a:p>
          <a:endParaRPr lang="en-US"/>
        </a:p>
      </dgm:t>
    </dgm:pt>
    <dgm:pt modelId="{807239E0-A133-4AAB-B31C-F892A178813F}">
      <dgm:prSet/>
      <dgm:spPr/>
      <dgm:t>
        <a:bodyPr/>
        <a:lstStyle/>
        <a:p>
          <a:r>
            <a:rPr lang="en-US"/>
            <a:t>ELPA must be passed; re-writes in gr. 11</a:t>
          </a:r>
        </a:p>
      </dgm:t>
    </dgm:pt>
    <dgm:pt modelId="{86E96BD8-C6B3-4E36-9BB9-FEA48CF58C23}" type="parTrans" cxnId="{DEF092A5-56C3-4EE0-A55B-005FEFD9FD55}">
      <dgm:prSet/>
      <dgm:spPr/>
      <dgm:t>
        <a:bodyPr/>
        <a:lstStyle/>
        <a:p>
          <a:endParaRPr lang="en-US"/>
        </a:p>
      </dgm:t>
    </dgm:pt>
    <dgm:pt modelId="{C6AD37C5-F200-4266-8D4D-74DDED4CBF85}" type="sibTrans" cxnId="{DEF092A5-56C3-4EE0-A55B-005FEFD9FD55}">
      <dgm:prSet/>
      <dgm:spPr/>
      <dgm:t>
        <a:bodyPr/>
        <a:lstStyle/>
        <a:p>
          <a:endParaRPr lang="en-US"/>
        </a:p>
      </dgm:t>
    </dgm:pt>
    <dgm:pt modelId="{351B8ABE-C93C-438C-B2AB-75E2F2085CA9}" type="pres">
      <dgm:prSet presAssocID="{64EF65F5-5EA9-4DF0-9276-213E3C7FD4A0}" presName="linear" presStyleCnt="0">
        <dgm:presLayoutVars>
          <dgm:dir/>
          <dgm:animLvl val="lvl"/>
          <dgm:resizeHandles val="exact"/>
        </dgm:presLayoutVars>
      </dgm:prSet>
      <dgm:spPr/>
    </dgm:pt>
    <dgm:pt modelId="{4AF11D52-854C-4D0F-BC3C-047FFDE340EA}" type="pres">
      <dgm:prSet presAssocID="{2D3266C6-4AD9-4BC9-992E-B67410352126}" presName="parentLin" presStyleCnt="0"/>
      <dgm:spPr/>
    </dgm:pt>
    <dgm:pt modelId="{700E4427-E5C0-468A-BF29-2890EFEE2F71}" type="pres">
      <dgm:prSet presAssocID="{2D3266C6-4AD9-4BC9-992E-B67410352126}" presName="parentLeftMargin" presStyleLbl="node1" presStyleIdx="0" presStyleCnt="3"/>
      <dgm:spPr/>
    </dgm:pt>
    <dgm:pt modelId="{279D810E-B267-489A-A061-AB64B277AAF6}" type="pres">
      <dgm:prSet presAssocID="{2D3266C6-4AD9-4BC9-992E-B674103521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5B027C-86C5-450F-B490-ADEBD1C8C6DD}" type="pres">
      <dgm:prSet presAssocID="{2D3266C6-4AD9-4BC9-992E-B67410352126}" presName="negativeSpace" presStyleCnt="0"/>
      <dgm:spPr/>
    </dgm:pt>
    <dgm:pt modelId="{878AAC98-E4D7-43D8-9C68-8855F08BDA69}" type="pres">
      <dgm:prSet presAssocID="{2D3266C6-4AD9-4BC9-992E-B67410352126}" presName="childText" presStyleLbl="conFgAcc1" presStyleIdx="0" presStyleCnt="3">
        <dgm:presLayoutVars>
          <dgm:bulletEnabled val="1"/>
        </dgm:presLayoutVars>
      </dgm:prSet>
      <dgm:spPr/>
    </dgm:pt>
    <dgm:pt modelId="{C87CFD31-7788-4573-8BF7-62C3FFA0EAE5}" type="pres">
      <dgm:prSet presAssocID="{E8F63AD4-7686-4A4E-8663-F7E206A750F0}" presName="spaceBetweenRectangles" presStyleCnt="0"/>
      <dgm:spPr/>
    </dgm:pt>
    <dgm:pt modelId="{381C5873-7228-4754-8D95-3A687EB019DF}" type="pres">
      <dgm:prSet presAssocID="{49DD30BD-3535-4B9D-92CF-36BBA4D62BF3}" presName="parentLin" presStyleCnt="0"/>
      <dgm:spPr/>
    </dgm:pt>
    <dgm:pt modelId="{DFF2E191-1874-45D0-9EE2-39E07445C432}" type="pres">
      <dgm:prSet presAssocID="{49DD30BD-3535-4B9D-92CF-36BBA4D62BF3}" presName="parentLeftMargin" presStyleLbl="node1" presStyleIdx="0" presStyleCnt="3"/>
      <dgm:spPr/>
    </dgm:pt>
    <dgm:pt modelId="{2EE38FB5-E49E-4C40-BB77-B7E77FB6AC8B}" type="pres">
      <dgm:prSet presAssocID="{49DD30BD-3535-4B9D-92CF-36BBA4D62B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41B9F3-A04B-43C9-AF9A-B75701063914}" type="pres">
      <dgm:prSet presAssocID="{49DD30BD-3535-4B9D-92CF-36BBA4D62BF3}" presName="negativeSpace" presStyleCnt="0"/>
      <dgm:spPr/>
    </dgm:pt>
    <dgm:pt modelId="{FFD31089-E41A-4BEF-A9F4-CCF3452E893E}" type="pres">
      <dgm:prSet presAssocID="{49DD30BD-3535-4B9D-92CF-36BBA4D62BF3}" presName="childText" presStyleLbl="conFgAcc1" presStyleIdx="1" presStyleCnt="3">
        <dgm:presLayoutVars>
          <dgm:bulletEnabled val="1"/>
        </dgm:presLayoutVars>
      </dgm:prSet>
      <dgm:spPr/>
    </dgm:pt>
    <dgm:pt modelId="{635019E4-E813-4539-B4DC-4BC2F5DC6910}" type="pres">
      <dgm:prSet presAssocID="{C5882D52-0097-4AB9-988D-56B82AD241DB}" presName="spaceBetweenRectangles" presStyleCnt="0"/>
      <dgm:spPr/>
    </dgm:pt>
    <dgm:pt modelId="{CE29B963-7C7E-4F84-ADED-01B2F0822B75}" type="pres">
      <dgm:prSet presAssocID="{807239E0-A133-4AAB-B31C-F892A178813F}" presName="parentLin" presStyleCnt="0"/>
      <dgm:spPr/>
    </dgm:pt>
    <dgm:pt modelId="{E1537ECA-8771-431C-84CA-89D1E327B295}" type="pres">
      <dgm:prSet presAssocID="{807239E0-A133-4AAB-B31C-F892A178813F}" presName="parentLeftMargin" presStyleLbl="node1" presStyleIdx="1" presStyleCnt="3"/>
      <dgm:spPr/>
    </dgm:pt>
    <dgm:pt modelId="{06E81872-CCD8-43DB-847E-BA72739821F3}" type="pres">
      <dgm:prSet presAssocID="{807239E0-A133-4AAB-B31C-F892A178813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DB331E-1357-4835-870B-28D006396F92}" type="pres">
      <dgm:prSet presAssocID="{807239E0-A133-4AAB-B31C-F892A178813F}" presName="negativeSpace" presStyleCnt="0"/>
      <dgm:spPr/>
    </dgm:pt>
    <dgm:pt modelId="{AAA2FC48-2D70-48DE-A1B5-B073E95DB71C}" type="pres">
      <dgm:prSet presAssocID="{807239E0-A133-4AAB-B31C-F892A17881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F76D03-7DCC-4D75-A92B-DCF8591B7ECF}" type="presOf" srcId="{13E0C83C-5581-4589-8379-243F449A9D93}" destId="{878AAC98-E4D7-43D8-9C68-8855F08BDA69}" srcOrd="0" destOrd="1" presId="urn:microsoft.com/office/officeart/2005/8/layout/list1"/>
    <dgm:cxn modelId="{96C7D806-16EA-4D14-9128-52DEE1716F19}" type="presOf" srcId="{19BA4132-1B7A-4A03-AA1D-FDDDC15EE705}" destId="{878AAC98-E4D7-43D8-9C68-8855F08BDA69}" srcOrd="0" destOrd="2" presId="urn:microsoft.com/office/officeart/2005/8/layout/list1"/>
    <dgm:cxn modelId="{D3D38A12-02A6-483B-A358-D2DA01DA61EB}" type="presOf" srcId="{12DFA6BE-AFCF-4AF8-A7D4-717CD950E221}" destId="{878AAC98-E4D7-43D8-9C68-8855F08BDA69}" srcOrd="0" destOrd="6" presId="urn:microsoft.com/office/officeart/2005/8/layout/list1"/>
    <dgm:cxn modelId="{3D04CB15-84BC-48DA-990C-2166BE2BAE88}" type="presOf" srcId="{49DD30BD-3535-4B9D-92CF-36BBA4D62BF3}" destId="{DFF2E191-1874-45D0-9EE2-39E07445C432}" srcOrd="0" destOrd="0" presId="urn:microsoft.com/office/officeart/2005/8/layout/list1"/>
    <dgm:cxn modelId="{34469918-32E1-4F88-A173-3616BDA1090A}" srcId="{2D3266C6-4AD9-4BC9-992E-B67410352126}" destId="{82FE5662-60CA-433D-A430-47D24A272734}" srcOrd="4" destOrd="0" parTransId="{E28FDF8D-0CD5-4959-876E-108D116E9A71}" sibTransId="{3637AB1E-A45D-4B45-AAB9-E03BFA4A4D67}"/>
    <dgm:cxn modelId="{536FD918-49E4-4559-B825-024648B18329}" srcId="{2D3266C6-4AD9-4BC9-992E-B67410352126}" destId="{13E0C83C-5581-4589-8379-243F449A9D93}" srcOrd="1" destOrd="0" parTransId="{79EAE8C5-6D79-4DEB-A6A6-6017F097A83D}" sibTransId="{430CD396-CCCF-4943-9671-08E0FEABF435}"/>
    <dgm:cxn modelId="{DAC4981C-4223-44B0-AB46-282AC13F4A7B}" type="presOf" srcId="{2D3266C6-4AD9-4BC9-992E-B67410352126}" destId="{279D810E-B267-489A-A061-AB64B277AAF6}" srcOrd="1" destOrd="0" presId="urn:microsoft.com/office/officeart/2005/8/layout/list1"/>
    <dgm:cxn modelId="{CE92DE3E-568A-44CB-88AD-34810BC32A63}" type="presOf" srcId="{807239E0-A133-4AAB-B31C-F892A178813F}" destId="{E1537ECA-8771-431C-84CA-89D1E327B295}" srcOrd="0" destOrd="0" presId="urn:microsoft.com/office/officeart/2005/8/layout/list1"/>
    <dgm:cxn modelId="{C3D4DF44-3DF6-4476-9CEE-9230122077E1}" type="presOf" srcId="{807239E0-A133-4AAB-B31C-F892A178813F}" destId="{06E81872-CCD8-43DB-847E-BA72739821F3}" srcOrd="1" destOrd="0" presId="urn:microsoft.com/office/officeart/2005/8/layout/list1"/>
    <dgm:cxn modelId="{0B9F7767-04AF-4781-A1AB-10A39254A662}" type="presOf" srcId="{2D3266C6-4AD9-4BC9-992E-B67410352126}" destId="{700E4427-E5C0-468A-BF29-2890EFEE2F71}" srcOrd="0" destOrd="0" presId="urn:microsoft.com/office/officeart/2005/8/layout/list1"/>
    <dgm:cxn modelId="{862D9A71-E32F-45D5-8A8F-8C7D4FEE53F9}" type="presOf" srcId="{82FE5662-60CA-433D-A430-47D24A272734}" destId="{878AAC98-E4D7-43D8-9C68-8855F08BDA69}" srcOrd="0" destOrd="4" presId="urn:microsoft.com/office/officeart/2005/8/layout/list1"/>
    <dgm:cxn modelId="{7E270F74-BF27-422A-AE04-B2B094CC799F}" srcId="{2D3266C6-4AD9-4BC9-992E-B67410352126}" destId="{38C03801-B1D0-437C-AE86-744EBE013379}" srcOrd="0" destOrd="0" parTransId="{E44A3797-5579-45DE-8B31-2D53E86087EB}" sibTransId="{ECC3DF15-288C-455F-9327-C116E36B51AF}"/>
    <dgm:cxn modelId="{19763477-777C-4491-B727-53B5F5E6FDE7}" srcId="{64EF65F5-5EA9-4DF0-9276-213E3C7FD4A0}" destId="{49DD30BD-3535-4B9D-92CF-36BBA4D62BF3}" srcOrd="1" destOrd="0" parTransId="{608B2A0A-87F4-44DA-B099-E2FB402A6C67}" sibTransId="{C5882D52-0097-4AB9-988D-56B82AD241DB}"/>
    <dgm:cxn modelId="{E88C6F78-9325-4AFA-A3B9-C8B0A8D5ACC6}" srcId="{2D3266C6-4AD9-4BC9-992E-B67410352126}" destId="{BBC3C6DB-9030-444D-802A-6E54AFD466AC}" srcOrd="3" destOrd="0" parTransId="{8BFEE0DE-B80E-498E-BCAE-19FBF8848CA8}" sibTransId="{73C70DF8-018B-4298-9C92-94F64D4A5A42}"/>
    <dgm:cxn modelId="{1CFFBA7C-0336-4B0B-AEBB-EEAB3CC3C132}" type="presOf" srcId="{444138D1-08BD-4691-84DA-4B0938AB11E6}" destId="{878AAC98-E4D7-43D8-9C68-8855F08BDA69}" srcOrd="0" destOrd="5" presId="urn:microsoft.com/office/officeart/2005/8/layout/list1"/>
    <dgm:cxn modelId="{1E417F99-A172-4F7D-9FF6-0D0DB718DB8E}" type="presOf" srcId="{64EF65F5-5EA9-4DF0-9276-213E3C7FD4A0}" destId="{351B8ABE-C93C-438C-B2AB-75E2F2085CA9}" srcOrd="0" destOrd="0" presId="urn:microsoft.com/office/officeart/2005/8/layout/list1"/>
    <dgm:cxn modelId="{A7D1349A-9547-4792-AA98-5BB56050B559}" srcId="{2D3266C6-4AD9-4BC9-992E-B67410352126}" destId="{19BA4132-1B7A-4A03-AA1D-FDDDC15EE705}" srcOrd="2" destOrd="0" parTransId="{AD48D8AD-4DCD-4C02-A7C9-E131B2489076}" sibTransId="{066E118D-8517-4F0E-9095-B5A9E50F707E}"/>
    <dgm:cxn modelId="{DEF092A5-56C3-4EE0-A55B-005FEFD9FD55}" srcId="{64EF65F5-5EA9-4DF0-9276-213E3C7FD4A0}" destId="{807239E0-A133-4AAB-B31C-F892A178813F}" srcOrd="2" destOrd="0" parTransId="{86E96BD8-C6B3-4E36-9BB9-FEA48CF58C23}" sibTransId="{C6AD37C5-F200-4266-8D4D-74DDED4CBF85}"/>
    <dgm:cxn modelId="{4333F0CC-28BA-47E1-B976-D48FED0D7F5A}" srcId="{2D3266C6-4AD9-4BC9-992E-B67410352126}" destId="{12DFA6BE-AFCF-4AF8-A7D4-717CD950E221}" srcOrd="6" destOrd="0" parTransId="{90E8820D-0E85-4E92-AC2A-BCAB3D774C7B}" sibTransId="{B07B108C-3C2A-44A8-94F5-7B474AB639F3}"/>
    <dgm:cxn modelId="{267AA3D5-1D84-49A3-8222-7D2DC1BAF8B1}" srcId="{64EF65F5-5EA9-4DF0-9276-213E3C7FD4A0}" destId="{2D3266C6-4AD9-4BC9-992E-B67410352126}" srcOrd="0" destOrd="0" parTransId="{833325B6-4DEB-4F5D-B55C-7E902D656B79}" sibTransId="{E8F63AD4-7686-4A4E-8663-F7E206A750F0}"/>
    <dgm:cxn modelId="{B49773D6-9BB2-4996-9D60-FD93AD6268EC}" type="presOf" srcId="{BBC3C6DB-9030-444D-802A-6E54AFD466AC}" destId="{878AAC98-E4D7-43D8-9C68-8855F08BDA69}" srcOrd="0" destOrd="3" presId="urn:microsoft.com/office/officeart/2005/8/layout/list1"/>
    <dgm:cxn modelId="{7EB25BDF-EBDA-499D-A254-6D915DE1B562}" type="presOf" srcId="{49DD30BD-3535-4B9D-92CF-36BBA4D62BF3}" destId="{2EE38FB5-E49E-4C40-BB77-B7E77FB6AC8B}" srcOrd="1" destOrd="0" presId="urn:microsoft.com/office/officeart/2005/8/layout/list1"/>
    <dgm:cxn modelId="{08ABA6E2-FEF2-4A7E-8BE6-98458AD0D29B}" srcId="{2D3266C6-4AD9-4BC9-992E-B67410352126}" destId="{444138D1-08BD-4691-84DA-4B0938AB11E6}" srcOrd="5" destOrd="0" parTransId="{2C91CBD9-01AE-4CD2-847B-A73D7505B02A}" sibTransId="{6A7C5B4B-B54C-4FF6-AEC2-385BE1EE83D1}"/>
    <dgm:cxn modelId="{8C835AFB-50B0-4996-BDE1-1E59A269DB1D}" type="presOf" srcId="{38C03801-B1D0-437C-AE86-744EBE013379}" destId="{878AAC98-E4D7-43D8-9C68-8855F08BDA69}" srcOrd="0" destOrd="0" presId="urn:microsoft.com/office/officeart/2005/8/layout/list1"/>
    <dgm:cxn modelId="{D437B2B2-A37D-4160-A9E3-9E2349A4491D}" type="presParOf" srcId="{351B8ABE-C93C-438C-B2AB-75E2F2085CA9}" destId="{4AF11D52-854C-4D0F-BC3C-047FFDE340EA}" srcOrd="0" destOrd="0" presId="urn:microsoft.com/office/officeart/2005/8/layout/list1"/>
    <dgm:cxn modelId="{4E24FCA2-E72D-44EE-BCE0-E7E4A94E07E8}" type="presParOf" srcId="{4AF11D52-854C-4D0F-BC3C-047FFDE340EA}" destId="{700E4427-E5C0-468A-BF29-2890EFEE2F71}" srcOrd="0" destOrd="0" presId="urn:microsoft.com/office/officeart/2005/8/layout/list1"/>
    <dgm:cxn modelId="{9B5CEC4C-0988-4A33-A500-6743C20EDC33}" type="presParOf" srcId="{4AF11D52-854C-4D0F-BC3C-047FFDE340EA}" destId="{279D810E-B267-489A-A061-AB64B277AAF6}" srcOrd="1" destOrd="0" presId="urn:microsoft.com/office/officeart/2005/8/layout/list1"/>
    <dgm:cxn modelId="{97BDA793-23A4-4EB6-BA68-DBDEB883839C}" type="presParOf" srcId="{351B8ABE-C93C-438C-B2AB-75E2F2085CA9}" destId="{BC5B027C-86C5-450F-B490-ADEBD1C8C6DD}" srcOrd="1" destOrd="0" presId="urn:microsoft.com/office/officeart/2005/8/layout/list1"/>
    <dgm:cxn modelId="{8C0A958C-44F4-43A8-B885-93C0665A52F8}" type="presParOf" srcId="{351B8ABE-C93C-438C-B2AB-75E2F2085CA9}" destId="{878AAC98-E4D7-43D8-9C68-8855F08BDA69}" srcOrd="2" destOrd="0" presId="urn:microsoft.com/office/officeart/2005/8/layout/list1"/>
    <dgm:cxn modelId="{DBF0B3BE-2EDD-4789-8CA5-FB8D143F953C}" type="presParOf" srcId="{351B8ABE-C93C-438C-B2AB-75E2F2085CA9}" destId="{C87CFD31-7788-4573-8BF7-62C3FFA0EAE5}" srcOrd="3" destOrd="0" presId="urn:microsoft.com/office/officeart/2005/8/layout/list1"/>
    <dgm:cxn modelId="{2FFD90C6-BFC4-49BB-AC0D-12931A29BCDC}" type="presParOf" srcId="{351B8ABE-C93C-438C-B2AB-75E2F2085CA9}" destId="{381C5873-7228-4754-8D95-3A687EB019DF}" srcOrd="4" destOrd="0" presId="urn:microsoft.com/office/officeart/2005/8/layout/list1"/>
    <dgm:cxn modelId="{FE8B510D-C2C4-4095-B8D5-A1740A196AA7}" type="presParOf" srcId="{381C5873-7228-4754-8D95-3A687EB019DF}" destId="{DFF2E191-1874-45D0-9EE2-39E07445C432}" srcOrd="0" destOrd="0" presId="urn:microsoft.com/office/officeart/2005/8/layout/list1"/>
    <dgm:cxn modelId="{A7C35841-ACB9-45FE-B4AA-8D902A8C47C6}" type="presParOf" srcId="{381C5873-7228-4754-8D95-3A687EB019DF}" destId="{2EE38FB5-E49E-4C40-BB77-B7E77FB6AC8B}" srcOrd="1" destOrd="0" presId="urn:microsoft.com/office/officeart/2005/8/layout/list1"/>
    <dgm:cxn modelId="{0B717744-3C67-41A2-A055-32A17727D4FC}" type="presParOf" srcId="{351B8ABE-C93C-438C-B2AB-75E2F2085CA9}" destId="{2D41B9F3-A04B-43C9-AF9A-B75701063914}" srcOrd="5" destOrd="0" presId="urn:microsoft.com/office/officeart/2005/8/layout/list1"/>
    <dgm:cxn modelId="{EA2F0993-379F-4463-82EE-845728C7FA82}" type="presParOf" srcId="{351B8ABE-C93C-438C-B2AB-75E2F2085CA9}" destId="{FFD31089-E41A-4BEF-A9F4-CCF3452E893E}" srcOrd="6" destOrd="0" presId="urn:microsoft.com/office/officeart/2005/8/layout/list1"/>
    <dgm:cxn modelId="{A4310AF3-1A6C-43FC-AE03-7E20D98B6A89}" type="presParOf" srcId="{351B8ABE-C93C-438C-B2AB-75E2F2085CA9}" destId="{635019E4-E813-4539-B4DC-4BC2F5DC6910}" srcOrd="7" destOrd="0" presId="urn:microsoft.com/office/officeart/2005/8/layout/list1"/>
    <dgm:cxn modelId="{04FDB9DA-1BCA-4C3E-A146-5D9DE331EFCF}" type="presParOf" srcId="{351B8ABE-C93C-438C-B2AB-75E2F2085CA9}" destId="{CE29B963-7C7E-4F84-ADED-01B2F0822B75}" srcOrd="8" destOrd="0" presId="urn:microsoft.com/office/officeart/2005/8/layout/list1"/>
    <dgm:cxn modelId="{EF29FD4C-3F8E-44E7-A3F7-DC1B661908AE}" type="presParOf" srcId="{CE29B963-7C7E-4F84-ADED-01B2F0822B75}" destId="{E1537ECA-8771-431C-84CA-89D1E327B295}" srcOrd="0" destOrd="0" presId="urn:microsoft.com/office/officeart/2005/8/layout/list1"/>
    <dgm:cxn modelId="{E10FBC9A-7237-468D-B25C-B7FED6486BA4}" type="presParOf" srcId="{CE29B963-7C7E-4F84-ADED-01B2F0822B75}" destId="{06E81872-CCD8-43DB-847E-BA72739821F3}" srcOrd="1" destOrd="0" presId="urn:microsoft.com/office/officeart/2005/8/layout/list1"/>
    <dgm:cxn modelId="{0D1976E8-947F-47AC-A02E-E9497F2CCA75}" type="presParOf" srcId="{351B8ABE-C93C-438C-B2AB-75E2F2085CA9}" destId="{8DDB331E-1357-4835-870B-28D006396F92}" srcOrd="9" destOrd="0" presId="urn:microsoft.com/office/officeart/2005/8/layout/list1"/>
    <dgm:cxn modelId="{4CB92F0F-4D00-4C36-8037-F05538765426}" type="presParOf" srcId="{351B8ABE-C93C-438C-B2AB-75E2F2085CA9}" destId="{AAA2FC48-2D70-48DE-A1B5-B073E95DB7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D5BC0-0581-49F3-BFF2-143417EB8B7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4375638-6726-4436-B0C7-98BFC9E1AF4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8 </a:t>
          </a:r>
          <a:r>
            <a:rPr lang="en-US" dirty="0"/>
            <a:t> Credit</a:t>
          </a:r>
          <a:r>
            <a:rPr lang="en-US" dirty="0">
              <a:latin typeface="Calibri Light" panose="020F0302020204030204"/>
            </a:rPr>
            <a:t> hours</a:t>
          </a:r>
          <a:r>
            <a:rPr lang="en-US" dirty="0"/>
            <a:t> = </a:t>
          </a:r>
          <a:r>
            <a:rPr lang="en-US" dirty="0">
              <a:latin typeface="Calibri Light" panose="020F0302020204030204"/>
            </a:rPr>
            <a:t>Afternoon</a:t>
          </a:r>
          <a:endParaRPr lang="en-US" dirty="0"/>
        </a:p>
      </dgm:t>
    </dgm:pt>
    <dgm:pt modelId="{2060A640-E303-4B66-A7F3-A54A660004F1}" type="parTrans" cxnId="{2D8BA12D-3782-44AC-B35F-45BE1248C417}">
      <dgm:prSet/>
      <dgm:spPr/>
      <dgm:t>
        <a:bodyPr/>
        <a:lstStyle/>
        <a:p>
          <a:endParaRPr lang="en-US"/>
        </a:p>
      </dgm:t>
    </dgm:pt>
    <dgm:pt modelId="{158F8CF3-E38A-4ED7-B1B4-8EC653C1728A}" type="sibTrans" cxnId="{2D8BA12D-3782-44AC-B35F-45BE1248C417}">
      <dgm:prSet/>
      <dgm:spPr/>
      <dgm:t>
        <a:bodyPr/>
        <a:lstStyle/>
        <a:p>
          <a:endParaRPr lang="en-US"/>
        </a:p>
      </dgm:t>
    </dgm:pt>
    <dgm:pt modelId="{C66B42C6-AA9E-43B9-B99B-300CE405BD0A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12</a:t>
          </a:r>
          <a:r>
            <a:rPr lang="en-US"/>
            <a:t> Credit</a:t>
          </a:r>
          <a:r>
            <a:rPr lang="en-US">
              <a:latin typeface="Calibri Light" panose="020F0302020204030204"/>
            </a:rPr>
            <a:t> hours</a:t>
          </a:r>
          <a:r>
            <a:rPr lang="en-US"/>
            <a:t> = Mornings</a:t>
          </a:r>
        </a:p>
      </dgm:t>
    </dgm:pt>
    <dgm:pt modelId="{63EAD650-AFB8-4247-BFD5-3B211C4245E9}" type="parTrans" cxnId="{995CFE86-F280-4947-BCD7-088FB50EAE7F}">
      <dgm:prSet/>
      <dgm:spPr/>
      <dgm:t>
        <a:bodyPr/>
        <a:lstStyle/>
        <a:p>
          <a:endParaRPr lang="en-US"/>
        </a:p>
      </dgm:t>
    </dgm:pt>
    <dgm:pt modelId="{1D9A7320-AFD1-4836-85D2-157B8E26F970}" type="sibTrans" cxnId="{995CFE86-F280-4947-BCD7-088FB50EAE7F}">
      <dgm:prSet/>
      <dgm:spPr/>
      <dgm:t>
        <a:bodyPr/>
        <a:lstStyle/>
        <a:p>
          <a:endParaRPr lang="en-US"/>
        </a:p>
      </dgm:t>
    </dgm:pt>
    <dgm:pt modelId="{A885490A-3371-4D38-A8BA-7B2FE7C5FC13}">
      <dgm:prSet/>
      <dgm:spPr/>
      <dgm:t>
        <a:bodyPr/>
        <a:lstStyle/>
        <a:p>
          <a:r>
            <a:rPr lang="en-US" dirty="0"/>
            <a:t> Early Childhood COOP 120</a:t>
          </a:r>
        </a:p>
      </dgm:t>
    </dgm:pt>
    <dgm:pt modelId="{40019397-CFF9-49AF-8987-A7A6334E4874}" type="parTrans" cxnId="{8975AFF4-5C9B-48FD-8D3D-8E374F152B65}">
      <dgm:prSet/>
      <dgm:spPr/>
      <dgm:t>
        <a:bodyPr/>
        <a:lstStyle/>
        <a:p>
          <a:endParaRPr lang="en-US"/>
        </a:p>
      </dgm:t>
    </dgm:pt>
    <dgm:pt modelId="{91E19D5D-3F49-45DD-9EDA-42D034327972}" type="sibTrans" cxnId="{8975AFF4-5C9B-48FD-8D3D-8E374F152B65}">
      <dgm:prSet/>
      <dgm:spPr/>
      <dgm:t>
        <a:bodyPr/>
        <a:lstStyle/>
        <a:p>
          <a:endParaRPr lang="en-US"/>
        </a:p>
      </dgm:t>
    </dgm:pt>
    <dgm:pt modelId="{0006306A-A6CC-414A-B1D4-5280A60A3EA2}">
      <dgm:prSet/>
      <dgm:spPr/>
      <dgm:t>
        <a:bodyPr/>
        <a:lstStyle/>
        <a:p>
          <a:endParaRPr lang="en-US" dirty="0"/>
        </a:p>
      </dgm:t>
    </dgm:pt>
    <dgm:pt modelId="{A8EC12FC-A955-4266-A4A7-F6B6F945BC12}" type="parTrans" cxnId="{94296D3D-6E10-4BA5-A3BA-663B6C604473}">
      <dgm:prSet/>
      <dgm:spPr/>
      <dgm:t>
        <a:bodyPr/>
        <a:lstStyle/>
        <a:p>
          <a:endParaRPr lang="en-US"/>
        </a:p>
      </dgm:t>
    </dgm:pt>
    <dgm:pt modelId="{4B659BBB-D50C-4F89-BD49-65655C754A67}" type="sibTrans" cxnId="{94296D3D-6E10-4BA5-A3BA-663B6C604473}">
      <dgm:prSet/>
      <dgm:spPr/>
      <dgm:t>
        <a:bodyPr/>
        <a:lstStyle/>
        <a:p>
          <a:endParaRPr lang="en-US"/>
        </a:p>
      </dgm:t>
    </dgm:pt>
    <dgm:pt modelId="{7343E63E-E43B-44C6-A8B7-5F948EF17BA0}">
      <dgm:prSet/>
      <dgm:spPr/>
      <dgm:t>
        <a:bodyPr/>
        <a:lstStyle/>
        <a:p>
          <a:r>
            <a:rPr lang="en-US" dirty="0"/>
            <a:t> Long-Term Care COOP</a:t>
          </a:r>
        </a:p>
      </dgm:t>
    </dgm:pt>
    <dgm:pt modelId="{AE1B4658-6610-4645-9025-CAF6DF931032}" type="parTrans" cxnId="{C09059B8-4BEA-40E6-8896-68A9378FAF05}">
      <dgm:prSet/>
      <dgm:spPr/>
      <dgm:t>
        <a:bodyPr/>
        <a:lstStyle/>
        <a:p>
          <a:endParaRPr lang="en-US"/>
        </a:p>
      </dgm:t>
    </dgm:pt>
    <dgm:pt modelId="{11392332-10CD-4EB4-920B-35BF3B5A3148}" type="sibTrans" cxnId="{C09059B8-4BEA-40E6-8896-68A9378FAF05}">
      <dgm:prSet/>
      <dgm:spPr/>
      <dgm:t>
        <a:bodyPr/>
        <a:lstStyle/>
        <a:p>
          <a:endParaRPr lang="en-US"/>
        </a:p>
      </dgm:t>
    </dgm:pt>
    <dgm:pt modelId="{AF3E85C6-5AA5-403D-A0A0-0F53528155E2}">
      <dgm:prSet/>
      <dgm:spPr/>
      <dgm:t>
        <a:bodyPr/>
        <a:lstStyle/>
        <a:p>
          <a:endParaRPr lang="en-US" dirty="0"/>
        </a:p>
      </dgm:t>
    </dgm:pt>
    <dgm:pt modelId="{C7CF4325-8BBF-449A-98BD-C65C0E71D056}" type="parTrans" cxnId="{1678E8B5-5AF4-4F26-8A81-FF63F573EE75}">
      <dgm:prSet/>
      <dgm:spPr/>
      <dgm:t>
        <a:bodyPr/>
        <a:lstStyle/>
        <a:p>
          <a:endParaRPr lang="en-US"/>
        </a:p>
      </dgm:t>
    </dgm:pt>
    <dgm:pt modelId="{E0E97886-221B-415A-89DE-99A3F86CDCDA}" type="sibTrans" cxnId="{1678E8B5-5AF4-4F26-8A81-FF63F573EE75}">
      <dgm:prSet/>
      <dgm:spPr/>
      <dgm:t>
        <a:bodyPr/>
        <a:lstStyle/>
        <a:p>
          <a:endParaRPr lang="en-US"/>
        </a:p>
      </dgm:t>
    </dgm:pt>
    <dgm:pt modelId="{FD682705-F1A6-4F44-AA18-5A1D6FD4E778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4 credit hours = 1 period</a:t>
          </a:r>
        </a:p>
      </dgm:t>
    </dgm:pt>
    <dgm:pt modelId="{10D09619-1EE2-41C5-B256-7172D56818F5}" type="parTrans" cxnId="{26DE5DA0-AF94-4388-94BD-9AFB3A706DEC}">
      <dgm:prSet/>
      <dgm:spPr/>
      <dgm:t>
        <a:bodyPr/>
        <a:lstStyle/>
        <a:p>
          <a:endParaRPr lang="en-US"/>
        </a:p>
      </dgm:t>
    </dgm:pt>
    <dgm:pt modelId="{216DCD54-659E-42E9-8F45-98C83FA07B69}" type="sibTrans" cxnId="{26DE5DA0-AF94-4388-94BD-9AFB3A706DEC}">
      <dgm:prSet/>
      <dgm:spPr/>
      <dgm:t>
        <a:bodyPr/>
        <a:lstStyle/>
        <a:p>
          <a:endParaRPr lang="en-US"/>
        </a:p>
      </dgm:t>
    </dgm:pt>
    <dgm:pt modelId="{A73D8B7A-C292-4943-B2F0-BB7C71A88E2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FHS courses (see page 8 of course guide)</a:t>
          </a:r>
        </a:p>
      </dgm:t>
    </dgm:pt>
    <dgm:pt modelId="{0BB38A7A-3799-4CC2-AD8D-90FC8D8273E9}" type="parTrans" cxnId="{904606CC-AF0B-4318-BFFD-EB61619887F6}">
      <dgm:prSet/>
      <dgm:spPr/>
      <dgm:t>
        <a:bodyPr/>
        <a:lstStyle/>
        <a:p>
          <a:endParaRPr lang="en-US"/>
        </a:p>
      </dgm:t>
    </dgm:pt>
    <dgm:pt modelId="{6619F981-AA90-4A22-8DBC-589B36EB3616}" type="sibTrans" cxnId="{904606CC-AF0B-4318-BFFD-EB61619887F6}">
      <dgm:prSet/>
      <dgm:spPr/>
      <dgm:t>
        <a:bodyPr/>
        <a:lstStyle/>
        <a:p>
          <a:endParaRPr lang="en-US"/>
        </a:p>
      </dgm:t>
    </dgm:pt>
    <dgm:pt modelId="{D32F5591-146F-403C-9B4D-135605C629E8}" type="pres">
      <dgm:prSet presAssocID="{7D5D5BC0-0581-49F3-BFF2-143417EB8B78}" presName="linear" presStyleCnt="0">
        <dgm:presLayoutVars>
          <dgm:dir/>
          <dgm:animLvl val="lvl"/>
          <dgm:resizeHandles val="exact"/>
        </dgm:presLayoutVars>
      </dgm:prSet>
      <dgm:spPr/>
    </dgm:pt>
    <dgm:pt modelId="{EE0C77DA-B0BF-412D-85AB-DF45AA286433}" type="pres">
      <dgm:prSet presAssocID="{FD682705-F1A6-4F44-AA18-5A1D6FD4E778}" presName="parentLin" presStyleCnt="0"/>
      <dgm:spPr/>
    </dgm:pt>
    <dgm:pt modelId="{8B03A7B8-105F-4FDA-A0D6-B48DE4175CA1}" type="pres">
      <dgm:prSet presAssocID="{FD682705-F1A6-4F44-AA18-5A1D6FD4E778}" presName="parentLeftMargin" presStyleLbl="node1" presStyleIdx="0" presStyleCnt="6"/>
      <dgm:spPr/>
    </dgm:pt>
    <dgm:pt modelId="{E5C32F86-653B-44F1-8364-36761E4F5EE5}" type="pres">
      <dgm:prSet presAssocID="{FD682705-F1A6-4F44-AA18-5A1D6FD4E77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9AAED01-8CB1-4BD2-88DE-B046E17964D6}" type="pres">
      <dgm:prSet presAssocID="{FD682705-F1A6-4F44-AA18-5A1D6FD4E778}" presName="negativeSpace" presStyleCnt="0"/>
      <dgm:spPr/>
    </dgm:pt>
    <dgm:pt modelId="{F2E85D60-CF0B-4E87-B977-4EC30CDBF3C8}" type="pres">
      <dgm:prSet presAssocID="{FD682705-F1A6-4F44-AA18-5A1D6FD4E778}" presName="childText" presStyleLbl="conFgAcc1" presStyleIdx="0" presStyleCnt="6">
        <dgm:presLayoutVars>
          <dgm:bulletEnabled val="1"/>
        </dgm:presLayoutVars>
      </dgm:prSet>
      <dgm:spPr/>
    </dgm:pt>
    <dgm:pt modelId="{137F0CC8-C151-4BAA-ACAF-D3AE700E6FB0}" type="pres">
      <dgm:prSet presAssocID="{216DCD54-659E-42E9-8F45-98C83FA07B69}" presName="spaceBetweenRectangles" presStyleCnt="0"/>
      <dgm:spPr/>
    </dgm:pt>
    <dgm:pt modelId="{5FADD10A-9A2E-4720-85A1-5B558A4A08D2}" type="pres">
      <dgm:prSet presAssocID="{A4375638-6726-4436-B0C7-98BFC9E1AF45}" presName="parentLin" presStyleCnt="0"/>
      <dgm:spPr/>
    </dgm:pt>
    <dgm:pt modelId="{F747CEE3-9075-4320-AB15-BC1AC8B731E3}" type="pres">
      <dgm:prSet presAssocID="{A4375638-6726-4436-B0C7-98BFC9E1AF45}" presName="parentLeftMargin" presStyleLbl="node1" presStyleIdx="0" presStyleCnt="6"/>
      <dgm:spPr/>
    </dgm:pt>
    <dgm:pt modelId="{00687443-11AF-49DB-B1B5-E828D8B1B253}" type="pres">
      <dgm:prSet presAssocID="{A4375638-6726-4436-B0C7-98BFC9E1AF4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04CAE2-159F-4748-8F87-93EDC1EBA884}" type="pres">
      <dgm:prSet presAssocID="{A4375638-6726-4436-B0C7-98BFC9E1AF45}" presName="negativeSpace" presStyleCnt="0"/>
      <dgm:spPr/>
    </dgm:pt>
    <dgm:pt modelId="{9B6C3F4F-566F-4790-8220-AA20B09FB7B1}" type="pres">
      <dgm:prSet presAssocID="{A4375638-6726-4436-B0C7-98BFC9E1AF45}" presName="childText" presStyleLbl="conFgAcc1" presStyleIdx="1" presStyleCnt="6">
        <dgm:presLayoutVars>
          <dgm:bulletEnabled val="1"/>
        </dgm:presLayoutVars>
      </dgm:prSet>
      <dgm:spPr/>
    </dgm:pt>
    <dgm:pt modelId="{E48BCDC4-EF19-4FCB-ACE3-1FC6389FDA4C}" type="pres">
      <dgm:prSet presAssocID="{158F8CF3-E38A-4ED7-B1B4-8EC653C1728A}" presName="spaceBetweenRectangles" presStyleCnt="0"/>
      <dgm:spPr/>
    </dgm:pt>
    <dgm:pt modelId="{9BE49D27-6011-4346-8BD1-2AC6B603C75E}" type="pres">
      <dgm:prSet presAssocID="{C66B42C6-AA9E-43B9-B99B-300CE405BD0A}" presName="parentLin" presStyleCnt="0"/>
      <dgm:spPr/>
    </dgm:pt>
    <dgm:pt modelId="{B214631D-24C8-4978-829D-C33DA76AB891}" type="pres">
      <dgm:prSet presAssocID="{C66B42C6-AA9E-43B9-B99B-300CE405BD0A}" presName="parentLeftMargin" presStyleLbl="node1" presStyleIdx="1" presStyleCnt="6"/>
      <dgm:spPr/>
    </dgm:pt>
    <dgm:pt modelId="{A33F407F-8ABD-4605-A80B-1248F188FD9E}" type="pres">
      <dgm:prSet presAssocID="{C66B42C6-AA9E-43B9-B99B-300CE405BD0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90DF32-81E5-4744-9888-8DD996D2906E}" type="pres">
      <dgm:prSet presAssocID="{C66B42C6-AA9E-43B9-B99B-300CE405BD0A}" presName="negativeSpace" presStyleCnt="0"/>
      <dgm:spPr/>
    </dgm:pt>
    <dgm:pt modelId="{DFA9AA92-9B13-41D2-ABE2-962312F74CA8}" type="pres">
      <dgm:prSet presAssocID="{C66B42C6-AA9E-43B9-B99B-300CE405BD0A}" presName="childText" presStyleLbl="conFgAcc1" presStyleIdx="2" presStyleCnt="6">
        <dgm:presLayoutVars>
          <dgm:bulletEnabled val="1"/>
        </dgm:presLayoutVars>
      </dgm:prSet>
      <dgm:spPr/>
    </dgm:pt>
    <dgm:pt modelId="{7E2965DB-3774-4E82-B2E3-01B8EADB41AB}" type="pres">
      <dgm:prSet presAssocID="{1D9A7320-AFD1-4836-85D2-157B8E26F970}" presName="spaceBetweenRectangles" presStyleCnt="0"/>
      <dgm:spPr/>
    </dgm:pt>
    <dgm:pt modelId="{39817ACE-FA09-4113-B615-DF26897A83FF}" type="pres">
      <dgm:prSet presAssocID="{A885490A-3371-4D38-A8BA-7B2FE7C5FC13}" presName="parentLin" presStyleCnt="0"/>
      <dgm:spPr/>
    </dgm:pt>
    <dgm:pt modelId="{3A6AC574-2C94-4275-A71E-725D5E16CACF}" type="pres">
      <dgm:prSet presAssocID="{A885490A-3371-4D38-A8BA-7B2FE7C5FC13}" presName="parentLeftMargin" presStyleLbl="node1" presStyleIdx="2" presStyleCnt="6"/>
      <dgm:spPr/>
    </dgm:pt>
    <dgm:pt modelId="{A6AE7C37-C510-4233-BDF9-D399A7AFB5A8}" type="pres">
      <dgm:prSet presAssocID="{A885490A-3371-4D38-A8BA-7B2FE7C5FC1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85F2D2-9475-4A41-927B-3EE58DED99D7}" type="pres">
      <dgm:prSet presAssocID="{A885490A-3371-4D38-A8BA-7B2FE7C5FC13}" presName="negativeSpace" presStyleCnt="0"/>
      <dgm:spPr/>
    </dgm:pt>
    <dgm:pt modelId="{1AAECD1F-D29F-4D75-97CF-5C97068FFB20}" type="pres">
      <dgm:prSet presAssocID="{A885490A-3371-4D38-A8BA-7B2FE7C5FC13}" presName="childText" presStyleLbl="conFgAcc1" presStyleIdx="3" presStyleCnt="6">
        <dgm:presLayoutVars>
          <dgm:bulletEnabled val="1"/>
        </dgm:presLayoutVars>
      </dgm:prSet>
      <dgm:spPr/>
    </dgm:pt>
    <dgm:pt modelId="{5EF80A66-65EE-48D2-A03F-8E3E63831993}" type="pres">
      <dgm:prSet presAssocID="{91E19D5D-3F49-45DD-9EDA-42D034327972}" presName="spaceBetweenRectangles" presStyleCnt="0"/>
      <dgm:spPr/>
    </dgm:pt>
    <dgm:pt modelId="{D71BB8FE-B929-4790-85CB-F98DF35D83A7}" type="pres">
      <dgm:prSet presAssocID="{7343E63E-E43B-44C6-A8B7-5F948EF17BA0}" presName="parentLin" presStyleCnt="0"/>
      <dgm:spPr/>
    </dgm:pt>
    <dgm:pt modelId="{40EB9AFA-A768-4A9A-B116-7A60CBD870E1}" type="pres">
      <dgm:prSet presAssocID="{7343E63E-E43B-44C6-A8B7-5F948EF17BA0}" presName="parentLeftMargin" presStyleLbl="node1" presStyleIdx="3" presStyleCnt="6"/>
      <dgm:spPr/>
    </dgm:pt>
    <dgm:pt modelId="{35678E94-F70D-4D3A-BF40-F02D453AF344}" type="pres">
      <dgm:prSet presAssocID="{7343E63E-E43B-44C6-A8B7-5F948EF17B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A20C3F-EB88-4993-8690-9100CB1FAC8B}" type="pres">
      <dgm:prSet presAssocID="{7343E63E-E43B-44C6-A8B7-5F948EF17BA0}" presName="negativeSpace" presStyleCnt="0"/>
      <dgm:spPr/>
    </dgm:pt>
    <dgm:pt modelId="{4E1DA161-CCBE-4AC5-A7BA-48C481D6ACAF}" type="pres">
      <dgm:prSet presAssocID="{7343E63E-E43B-44C6-A8B7-5F948EF17BA0}" presName="childText" presStyleLbl="conFgAcc1" presStyleIdx="4" presStyleCnt="6">
        <dgm:presLayoutVars>
          <dgm:bulletEnabled val="1"/>
        </dgm:presLayoutVars>
      </dgm:prSet>
      <dgm:spPr/>
    </dgm:pt>
    <dgm:pt modelId="{0A3FBA70-67AC-44B4-9F03-509A04D84C00}" type="pres">
      <dgm:prSet presAssocID="{11392332-10CD-4EB4-920B-35BF3B5A3148}" presName="spaceBetweenRectangles" presStyleCnt="0"/>
      <dgm:spPr/>
    </dgm:pt>
    <dgm:pt modelId="{53063F1C-0F73-4199-A1AE-8EA0D110994D}" type="pres">
      <dgm:prSet presAssocID="{A73D8B7A-C292-4943-B2F0-BB7C71A88E26}" presName="parentLin" presStyleCnt="0"/>
      <dgm:spPr/>
    </dgm:pt>
    <dgm:pt modelId="{A7010815-0AB6-478B-88DC-36A9169ABF2E}" type="pres">
      <dgm:prSet presAssocID="{A73D8B7A-C292-4943-B2F0-BB7C71A88E26}" presName="parentLeftMargin" presStyleLbl="node1" presStyleIdx="4" presStyleCnt="6"/>
      <dgm:spPr/>
    </dgm:pt>
    <dgm:pt modelId="{1A03CB6F-71EE-4BEC-8BCF-73E217D7EE4B}" type="pres">
      <dgm:prSet presAssocID="{A73D8B7A-C292-4943-B2F0-BB7C71A88E2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85F49351-C4A8-4579-886F-7828D9930C3B}" type="pres">
      <dgm:prSet presAssocID="{A73D8B7A-C292-4943-B2F0-BB7C71A88E26}" presName="negativeSpace" presStyleCnt="0"/>
      <dgm:spPr/>
    </dgm:pt>
    <dgm:pt modelId="{390E9D7E-D667-44F3-BBF1-395AD5E8E002}" type="pres">
      <dgm:prSet presAssocID="{A73D8B7A-C292-4943-B2F0-BB7C71A88E2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635802-6879-4814-B94D-F6C4ACF2B5B4}" type="presOf" srcId="{A73D8B7A-C292-4943-B2F0-BB7C71A88E26}" destId="{A7010815-0AB6-478B-88DC-36A9169ABF2E}" srcOrd="0" destOrd="0" presId="urn:microsoft.com/office/officeart/2005/8/layout/list1"/>
    <dgm:cxn modelId="{D91A1E0C-D37B-49C1-AB1F-3502ECD5828F}" type="presOf" srcId="{7343E63E-E43B-44C6-A8B7-5F948EF17BA0}" destId="{35678E94-F70D-4D3A-BF40-F02D453AF344}" srcOrd="1" destOrd="0" presId="urn:microsoft.com/office/officeart/2005/8/layout/list1"/>
    <dgm:cxn modelId="{7DF56E0F-842C-49B3-A9FE-FEC4F494F912}" type="presOf" srcId="{7343E63E-E43B-44C6-A8B7-5F948EF17BA0}" destId="{40EB9AFA-A768-4A9A-B116-7A60CBD870E1}" srcOrd="0" destOrd="0" presId="urn:microsoft.com/office/officeart/2005/8/layout/list1"/>
    <dgm:cxn modelId="{2D8BA12D-3782-44AC-B35F-45BE1248C417}" srcId="{7D5D5BC0-0581-49F3-BFF2-143417EB8B78}" destId="{A4375638-6726-4436-B0C7-98BFC9E1AF45}" srcOrd="1" destOrd="0" parTransId="{2060A640-E303-4B66-A7F3-A54A660004F1}" sibTransId="{158F8CF3-E38A-4ED7-B1B4-8EC653C1728A}"/>
    <dgm:cxn modelId="{89885F3D-0737-4FF4-A83D-D8CB6AB3EC49}" type="presOf" srcId="{A4375638-6726-4436-B0C7-98BFC9E1AF45}" destId="{F747CEE3-9075-4320-AB15-BC1AC8B731E3}" srcOrd="0" destOrd="0" presId="urn:microsoft.com/office/officeart/2005/8/layout/list1"/>
    <dgm:cxn modelId="{94296D3D-6E10-4BA5-A3BA-663B6C604473}" srcId="{A885490A-3371-4D38-A8BA-7B2FE7C5FC13}" destId="{0006306A-A6CC-414A-B1D4-5280A60A3EA2}" srcOrd="0" destOrd="0" parTransId="{A8EC12FC-A955-4266-A4A7-F6B6F945BC12}" sibTransId="{4B659BBB-D50C-4F89-BD49-65655C754A67}"/>
    <dgm:cxn modelId="{8DA08C76-EBFE-4B32-AF77-40A7A8260066}" type="presOf" srcId="{FD682705-F1A6-4F44-AA18-5A1D6FD4E778}" destId="{8B03A7B8-105F-4FDA-A0D6-B48DE4175CA1}" srcOrd="0" destOrd="0" presId="urn:microsoft.com/office/officeart/2005/8/layout/list1"/>
    <dgm:cxn modelId="{6CD03C7D-0F39-403C-9DED-2BF58AB00001}" type="presOf" srcId="{C66B42C6-AA9E-43B9-B99B-300CE405BD0A}" destId="{B214631D-24C8-4978-829D-C33DA76AB891}" srcOrd="0" destOrd="0" presId="urn:microsoft.com/office/officeart/2005/8/layout/list1"/>
    <dgm:cxn modelId="{2AEF6181-9A64-48CE-A296-01349C5CE2AA}" type="presOf" srcId="{FD682705-F1A6-4F44-AA18-5A1D6FD4E778}" destId="{E5C32F86-653B-44F1-8364-36761E4F5EE5}" srcOrd="1" destOrd="0" presId="urn:microsoft.com/office/officeart/2005/8/layout/list1"/>
    <dgm:cxn modelId="{BC1F8581-3346-4F4A-90CC-6BC087A80B10}" type="presOf" srcId="{AF3E85C6-5AA5-403D-A0A0-0F53528155E2}" destId="{4E1DA161-CCBE-4AC5-A7BA-48C481D6ACAF}" srcOrd="0" destOrd="0" presId="urn:microsoft.com/office/officeart/2005/8/layout/list1"/>
    <dgm:cxn modelId="{995CFE86-F280-4947-BCD7-088FB50EAE7F}" srcId="{7D5D5BC0-0581-49F3-BFF2-143417EB8B78}" destId="{C66B42C6-AA9E-43B9-B99B-300CE405BD0A}" srcOrd="2" destOrd="0" parTransId="{63EAD650-AFB8-4247-BFD5-3B211C4245E9}" sibTransId="{1D9A7320-AFD1-4836-85D2-157B8E26F970}"/>
    <dgm:cxn modelId="{6AE56E9E-804A-4518-BCF2-5E91C7B3E40C}" type="presOf" srcId="{A4375638-6726-4436-B0C7-98BFC9E1AF45}" destId="{00687443-11AF-49DB-B1B5-E828D8B1B253}" srcOrd="1" destOrd="0" presId="urn:microsoft.com/office/officeart/2005/8/layout/list1"/>
    <dgm:cxn modelId="{26DE5DA0-AF94-4388-94BD-9AFB3A706DEC}" srcId="{7D5D5BC0-0581-49F3-BFF2-143417EB8B78}" destId="{FD682705-F1A6-4F44-AA18-5A1D6FD4E778}" srcOrd="0" destOrd="0" parTransId="{10D09619-1EE2-41C5-B256-7172D56818F5}" sibTransId="{216DCD54-659E-42E9-8F45-98C83FA07B69}"/>
    <dgm:cxn modelId="{C64C0DB1-7AFB-4ACB-BA0F-BFB80E741957}" type="presOf" srcId="{0006306A-A6CC-414A-B1D4-5280A60A3EA2}" destId="{1AAECD1F-D29F-4D75-97CF-5C97068FFB20}" srcOrd="0" destOrd="0" presId="urn:microsoft.com/office/officeart/2005/8/layout/list1"/>
    <dgm:cxn modelId="{1678E8B5-5AF4-4F26-8A81-FF63F573EE75}" srcId="{7343E63E-E43B-44C6-A8B7-5F948EF17BA0}" destId="{AF3E85C6-5AA5-403D-A0A0-0F53528155E2}" srcOrd="0" destOrd="0" parTransId="{C7CF4325-8BBF-449A-98BD-C65C0E71D056}" sibTransId="{E0E97886-221B-415A-89DE-99A3F86CDCDA}"/>
    <dgm:cxn modelId="{C09059B8-4BEA-40E6-8896-68A9378FAF05}" srcId="{7D5D5BC0-0581-49F3-BFF2-143417EB8B78}" destId="{7343E63E-E43B-44C6-A8B7-5F948EF17BA0}" srcOrd="4" destOrd="0" parTransId="{AE1B4658-6610-4645-9025-CAF6DF931032}" sibTransId="{11392332-10CD-4EB4-920B-35BF3B5A3148}"/>
    <dgm:cxn modelId="{F4350AC2-2F29-4743-8BFD-59815CBA7F77}" type="presOf" srcId="{A885490A-3371-4D38-A8BA-7B2FE7C5FC13}" destId="{3A6AC574-2C94-4275-A71E-725D5E16CACF}" srcOrd="0" destOrd="0" presId="urn:microsoft.com/office/officeart/2005/8/layout/list1"/>
    <dgm:cxn modelId="{730AF0C2-1377-4117-A085-FBC71B322FB3}" type="presOf" srcId="{C66B42C6-AA9E-43B9-B99B-300CE405BD0A}" destId="{A33F407F-8ABD-4605-A80B-1248F188FD9E}" srcOrd="1" destOrd="0" presId="urn:microsoft.com/office/officeart/2005/8/layout/list1"/>
    <dgm:cxn modelId="{904606CC-AF0B-4318-BFFD-EB61619887F6}" srcId="{7D5D5BC0-0581-49F3-BFF2-143417EB8B78}" destId="{A73D8B7A-C292-4943-B2F0-BB7C71A88E26}" srcOrd="5" destOrd="0" parTransId="{0BB38A7A-3799-4CC2-AD8D-90FC8D8273E9}" sibTransId="{6619F981-AA90-4A22-8DBC-589B36EB3616}"/>
    <dgm:cxn modelId="{27C2B2D7-C6DA-48D8-A5EA-0C9D4B503512}" type="presOf" srcId="{A885490A-3371-4D38-A8BA-7B2FE7C5FC13}" destId="{A6AE7C37-C510-4233-BDF9-D399A7AFB5A8}" srcOrd="1" destOrd="0" presId="urn:microsoft.com/office/officeart/2005/8/layout/list1"/>
    <dgm:cxn modelId="{2F37D1EC-9A8D-430D-A01C-0C3F58726121}" type="presOf" srcId="{A73D8B7A-C292-4943-B2F0-BB7C71A88E26}" destId="{1A03CB6F-71EE-4BEC-8BCF-73E217D7EE4B}" srcOrd="1" destOrd="0" presId="urn:microsoft.com/office/officeart/2005/8/layout/list1"/>
    <dgm:cxn modelId="{8975AFF4-5C9B-48FD-8D3D-8E374F152B65}" srcId="{7D5D5BC0-0581-49F3-BFF2-143417EB8B78}" destId="{A885490A-3371-4D38-A8BA-7B2FE7C5FC13}" srcOrd="3" destOrd="0" parTransId="{40019397-CFF9-49AF-8987-A7A6334E4874}" sibTransId="{91E19D5D-3F49-45DD-9EDA-42D034327972}"/>
    <dgm:cxn modelId="{B99687FC-43C9-4E70-8811-291F416392FE}" type="presOf" srcId="{7D5D5BC0-0581-49F3-BFF2-143417EB8B78}" destId="{D32F5591-146F-403C-9B4D-135605C629E8}" srcOrd="0" destOrd="0" presId="urn:microsoft.com/office/officeart/2005/8/layout/list1"/>
    <dgm:cxn modelId="{60799100-4468-4C6C-B94E-7B16EDDAA25B}" type="presParOf" srcId="{D32F5591-146F-403C-9B4D-135605C629E8}" destId="{EE0C77DA-B0BF-412D-85AB-DF45AA286433}" srcOrd="0" destOrd="0" presId="urn:microsoft.com/office/officeart/2005/8/layout/list1"/>
    <dgm:cxn modelId="{CCB8BF16-B3A7-4D7D-9997-86177B684EEC}" type="presParOf" srcId="{EE0C77DA-B0BF-412D-85AB-DF45AA286433}" destId="{8B03A7B8-105F-4FDA-A0D6-B48DE4175CA1}" srcOrd="0" destOrd="0" presId="urn:microsoft.com/office/officeart/2005/8/layout/list1"/>
    <dgm:cxn modelId="{3D327879-0DE4-490A-868E-EE1DD4B803C0}" type="presParOf" srcId="{EE0C77DA-B0BF-412D-85AB-DF45AA286433}" destId="{E5C32F86-653B-44F1-8364-36761E4F5EE5}" srcOrd="1" destOrd="0" presId="urn:microsoft.com/office/officeart/2005/8/layout/list1"/>
    <dgm:cxn modelId="{BD6ECB77-C6C2-49E6-AD24-068EA078CC67}" type="presParOf" srcId="{D32F5591-146F-403C-9B4D-135605C629E8}" destId="{29AAED01-8CB1-4BD2-88DE-B046E17964D6}" srcOrd="1" destOrd="0" presId="urn:microsoft.com/office/officeart/2005/8/layout/list1"/>
    <dgm:cxn modelId="{9FDFBDB9-1DCF-4191-B8FC-783758FF20C9}" type="presParOf" srcId="{D32F5591-146F-403C-9B4D-135605C629E8}" destId="{F2E85D60-CF0B-4E87-B977-4EC30CDBF3C8}" srcOrd="2" destOrd="0" presId="urn:microsoft.com/office/officeart/2005/8/layout/list1"/>
    <dgm:cxn modelId="{0F8FA3D1-C80E-4784-89BE-85D1E68E5173}" type="presParOf" srcId="{D32F5591-146F-403C-9B4D-135605C629E8}" destId="{137F0CC8-C151-4BAA-ACAF-D3AE700E6FB0}" srcOrd="3" destOrd="0" presId="urn:microsoft.com/office/officeart/2005/8/layout/list1"/>
    <dgm:cxn modelId="{ED0A0CF9-B65F-464C-B3C4-D310F45467C6}" type="presParOf" srcId="{D32F5591-146F-403C-9B4D-135605C629E8}" destId="{5FADD10A-9A2E-4720-85A1-5B558A4A08D2}" srcOrd="4" destOrd="0" presId="urn:microsoft.com/office/officeart/2005/8/layout/list1"/>
    <dgm:cxn modelId="{DBAC72D1-E746-4602-844D-A740AB7BF714}" type="presParOf" srcId="{5FADD10A-9A2E-4720-85A1-5B558A4A08D2}" destId="{F747CEE3-9075-4320-AB15-BC1AC8B731E3}" srcOrd="0" destOrd="0" presId="urn:microsoft.com/office/officeart/2005/8/layout/list1"/>
    <dgm:cxn modelId="{8CAC2AC2-1B97-40DB-AD95-BCC2595DEC94}" type="presParOf" srcId="{5FADD10A-9A2E-4720-85A1-5B558A4A08D2}" destId="{00687443-11AF-49DB-B1B5-E828D8B1B253}" srcOrd="1" destOrd="0" presId="urn:microsoft.com/office/officeart/2005/8/layout/list1"/>
    <dgm:cxn modelId="{DECE240A-5D8E-445C-B42D-53334F11032E}" type="presParOf" srcId="{D32F5591-146F-403C-9B4D-135605C629E8}" destId="{6D04CAE2-159F-4748-8F87-93EDC1EBA884}" srcOrd="5" destOrd="0" presId="urn:microsoft.com/office/officeart/2005/8/layout/list1"/>
    <dgm:cxn modelId="{952E8199-5739-4D86-8398-05011FAE4114}" type="presParOf" srcId="{D32F5591-146F-403C-9B4D-135605C629E8}" destId="{9B6C3F4F-566F-4790-8220-AA20B09FB7B1}" srcOrd="6" destOrd="0" presId="urn:microsoft.com/office/officeart/2005/8/layout/list1"/>
    <dgm:cxn modelId="{0A757CCA-DAFC-4AEC-880F-1F4DF207DB64}" type="presParOf" srcId="{D32F5591-146F-403C-9B4D-135605C629E8}" destId="{E48BCDC4-EF19-4FCB-ACE3-1FC6389FDA4C}" srcOrd="7" destOrd="0" presId="urn:microsoft.com/office/officeart/2005/8/layout/list1"/>
    <dgm:cxn modelId="{87E7CF65-B69B-4FA6-9A8D-7961D262CD00}" type="presParOf" srcId="{D32F5591-146F-403C-9B4D-135605C629E8}" destId="{9BE49D27-6011-4346-8BD1-2AC6B603C75E}" srcOrd="8" destOrd="0" presId="urn:microsoft.com/office/officeart/2005/8/layout/list1"/>
    <dgm:cxn modelId="{2F55B798-68D7-4002-92F6-27E277A3E635}" type="presParOf" srcId="{9BE49D27-6011-4346-8BD1-2AC6B603C75E}" destId="{B214631D-24C8-4978-829D-C33DA76AB891}" srcOrd="0" destOrd="0" presId="urn:microsoft.com/office/officeart/2005/8/layout/list1"/>
    <dgm:cxn modelId="{B6C3983B-1A44-4B4B-BB90-08DDCA7B2250}" type="presParOf" srcId="{9BE49D27-6011-4346-8BD1-2AC6B603C75E}" destId="{A33F407F-8ABD-4605-A80B-1248F188FD9E}" srcOrd="1" destOrd="0" presId="urn:microsoft.com/office/officeart/2005/8/layout/list1"/>
    <dgm:cxn modelId="{7A34DD86-7A71-4622-A53C-E9CE74FDD205}" type="presParOf" srcId="{D32F5591-146F-403C-9B4D-135605C629E8}" destId="{5B90DF32-81E5-4744-9888-8DD996D2906E}" srcOrd="9" destOrd="0" presId="urn:microsoft.com/office/officeart/2005/8/layout/list1"/>
    <dgm:cxn modelId="{B64AD937-2C85-4885-A7EE-E9B04B7451B5}" type="presParOf" srcId="{D32F5591-146F-403C-9B4D-135605C629E8}" destId="{DFA9AA92-9B13-41D2-ABE2-962312F74CA8}" srcOrd="10" destOrd="0" presId="urn:microsoft.com/office/officeart/2005/8/layout/list1"/>
    <dgm:cxn modelId="{B191F97E-C70C-4CC7-AF20-104B78DB8590}" type="presParOf" srcId="{D32F5591-146F-403C-9B4D-135605C629E8}" destId="{7E2965DB-3774-4E82-B2E3-01B8EADB41AB}" srcOrd="11" destOrd="0" presId="urn:microsoft.com/office/officeart/2005/8/layout/list1"/>
    <dgm:cxn modelId="{C22F6EED-A777-4A43-8974-A5BD3ADE95F2}" type="presParOf" srcId="{D32F5591-146F-403C-9B4D-135605C629E8}" destId="{39817ACE-FA09-4113-B615-DF26897A83FF}" srcOrd="12" destOrd="0" presId="urn:microsoft.com/office/officeart/2005/8/layout/list1"/>
    <dgm:cxn modelId="{42ED5DA2-5C2C-4A99-9869-3DF9432168FE}" type="presParOf" srcId="{39817ACE-FA09-4113-B615-DF26897A83FF}" destId="{3A6AC574-2C94-4275-A71E-725D5E16CACF}" srcOrd="0" destOrd="0" presId="urn:microsoft.com/office/officeart/2005/8/layout/list1"/>
    <dgm:cxn modelId="{BF4A2D51-5BC7-4FBF-A151-DDF705831A1A}" type="presParOf" srcId="{39817ACE-FA09-4113-B615-DF26897A83FF}" destId="{A6AE7C37-C510-4233-BDF9-D399A7AFB5A8}" srcOrd="1" destOrd="0" presId="urn:microsoft.com/office/officeart/2005/8/layout/list1"/>
    <dgm:cxn modelId="{12DD973E-AF3B-4588-BAA7-3DCEAE5DC7F5}" type="presParOf" srcId="{D32F5591-146F-403C-9B4D-135605C629E8}" destId="{3F85F2D2-9475-4A41-927B-3EE58DED99D7}" srcOrd="13" destOrd="0" presId="urn:microsoft.com/office/officeart/2005/8/layout/list1"/>
    <dgm:cxn modelId="{1C6838B9-2DC8-4AF5-90B8-9AF7E9E45C2D}" type="presParOf" srcId="{D32F5591-146F-403C-9B4D-135605C629E8}" destId="{1AAECD1F-D29F-4D75-97CF-5C97068FFB20}" srcOrd="14" destOrd="0" presId="urn:microsoft.com/office/officeart/2005/8/layout/list1"/>
    <dgm:cxn modelId="{71670E84-5C39-43CC-9D47-A113DA1E6435}" type="presParOf" srcId="{D32F5591-146F-403C-9B4D-135605C629E8}" destId="{5EF80A66-65EE-48D2-A03F-8E3E63831993}" srcOrd="15" destOrd="0" presId="urn:microsoft.com/office/officeart/2005/8/layout/list1"/>
    <dgm:cxn modelId="{D8DAB9AF-FA30-4715-B2F0-EACA27851712}" type="presParOf" srcId="{D32F5591-146F-403C-9B4D-135605C629E8}" destId="{D71BB8FE-B929-4790-85CB-F98DF35D83A7}" srcOrd="16" destOrd="0" presId="urn:microsoft.com/office/officeart/2005/8/layout/list1"/>
    <dgm:cxn modelId="{C3A1A102-3434-4525-A805-F74966359C6E}" type="presParOf" srcId="{D71BB8FE-B929-4790-85CB-F98DF35D83A7}" destId="{40EB9AFA-A768-4A9A-B116-7A60CBD870E1}" srcOrd="0" destOrd="0" presId="urn:microsoft.com/office/officeart/2005/8/layout/list1"/>
    <dgm:cxn modelId="{4E492863-7F8B-423E-8C7B-F7B2E48E1A22}" type="presParOf" srcId="{D71BB8FE-B929-4790-85CB-F98DF35D83A7}" destId="{35678E94-F70D-4D3A-BF40-F02D453AF344}" srcOrd="1" destOrd="0" presId="urn:microsoft.com/office/officeart/2005/8/layout/list1"/>
    <dgm:cxn modelId="{DA40AC22-362A-4A01-8B3C-2573BB4ED061}" type="presParOf" srcId="{D32F5591-146F-403C-9B4D-135605C629E8}" destId="{55A20C3F-EB88-4993-8690-9100CB1FAC8B}" srcOrd="17" destOrd="0" presId="urn:microsoft.com/office/officeart/2005/8/layout/list1"/>
    <dgm:cxn modelId="{89A7FC37-5152-437A-BEB2-24CC63E54C4C}" type="presParOf" srcId="{D32F5591-146F-403C-9B4D-135605C629E8}" destId="{4E1DA161-CCBE-4AC5-A7BA-48C481D6ACAF}" srcOrd="18" destOrd="0" presId="urn:microsoft.com/office/officeart/2005/8/layout/list1"/>
    <dgm:cxn modelId="{06925FAF-FC67-4933-8A60-E28DFB7B77D1}" type="presParOf" srcId="{D32F5591-146F-403C-9B4D-135605C629E8}" destId="{0A3FBA70-67AC-44B4-9F03-509A04D84C00}" srcOrd="19" destOrd="0" presId="urn:microsoft.com/office/officeart/2005/8/layout/list1"/>
    <dgm:cxn modelId="{E341CE27-69D5-40CD-8C4E-BC6AE66FD7D2}" type="presParOf" srcId="{D32F5591-146F-403C-9B4D-135605C629E8}" destId="{53063F1C-0F73-4199-A1AE-8EA0D110994D}" srcOrd="20" destOrd="0" presId="urn:microsoft.com/office/officeart/2005/8/layout/list1"/>
    <dgm:cxn modelId="{ED47A9C8-A336-4151-AF1E-45C9A4B82384}" type="presParOf" srcId="{53063F1C-0F73-4199-A1AE-8EA0D110994D}" destId="{A7010815-0AB6-478B-88DC-36A9169ABF2E}" srcOrd="0" destOrd="0" presId="urn:microsoft.com/office/officeart/2005/8/layout/list1"/>
    <dgm:cxn modelId="{8F74D61E-7D6C-4CDC-B975-896B6674F18D}" type="presParOf" srcId="{53063F1C-0F73-4199-A1AE-8EA0D110994D}" destId="{1A03CB6F-71EE-4BEC-8BCF-73E217D7EE4B}" srcOrd="1" destOrd="0" presId="urn:microsoft.com/office/officeart/2005/8/layout/list1"/>
    <dgm:cxn modelId="{F1577AB8-7E1B-43CE-B061-0A60772B9BAD}" type="presParOf" srcId="{D32F5591-146F-403C-9B4D-135605C629E8}" destId="{85F49351-C4A8-4579-886F-7828D9930C3B}" srcOrd="21" destOrd="0" presId="urn:microsoft.com/office/officeart/2005/8/layout/list1"/>
    <dgm:cxn modelId="{B0AEC243-7476-440F-95BF-2BC35D9E97B7}" type="presParOf" srcId="{D32F5591-146F-403C-9B4D-135605C629E8}" destId="{390E9D7E-D667-44F3-BBF1-395AD5E8E00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D8D2A0-39FD-4FAD-9403-F767A844093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D139CB-200E-447E-8A30-7A815A0D7CDE}">
      <dgm:prSet/>
      <dgm:spPr/>
      <dgm:t>
        <a:bodyPr/>
        <a:lstStyle/>
        <a:p>
          <a:r>
            <a:rPr lang="fr-CA"/>
            <a:t>French Immersion </a:t>
          </a:r>
          <a:r>
            <a:rPr lang="en-US"/>
            <a:t>Certificate</a:t>
          </a:r>
          <a:r>
            <a:rPr lang="fr-CA"/>
            <a:t>: 5 FI Courses in Grade 11 &amp; 12 – ensure you select </a:t>
          </a:r>
          <a:r>
            <a:rPr lang="en-US"/>
            <a:t>“FI”</a:t>
          </a:r>
        </a:p>
      </dgm:t>
    </dgm:pt>
    <dgm:pt modelId="{A588F187-32DD-4C94-973E-BC12EDA40401}" type="parTrans" cxnId="{5048B103-F3D3-4E45-B258-92207097205A}">
      <dgm:prSet/>
      <dgm:spPr/>
      <dgm:t>
        <a:bodyPr/>
        <a:lstStyle/>
        <a:p>
          <a:endParaRPr lang="en-US"/>
        </a:p>
      </dgm:t>
    </dgm:pt>
    <dgm:pt modelId="{EA3880BC-337C-4438-81FB-06FD5B44F463}" type="sibTrans" cxnId="{5048B103-F3D3-4E45-B258-92207097205A}">
      <dgm:prSet/>
      <dgm:spPr/>
      <dgm:t>
        <a:bodyPr/>
        <a:lstStyle/>
        <a:p>
          <a:endParaRPr lang="en-US"/>
        </a:p>
      </dgm:t>
    </dgm:pt>
    <dgm:pt modelId="{203D0227-A0EB-4BCF-B758-FAFD260CD1EF}">
      <dgm:prSet/>
      <dgm:spPr/>
      <dgm:t>
        <a:bodyPr/>
        <a:lstStyle/>
        <a:p>
          <a:r>
            <a:rPr lang="en-US" dirty="0"/>
            <a:t>Oral Proficiency Interview: Must be in grade 12 – eligible to any student who has been enrolled in French Immersion at any point. </a:t>
          </a:r>
        </a:p>
      </dgm:t>
    </dgm:pt>
    <dgm:pt modelId="{31775BB7-8A19-452A-BA4C-2855F0F19619}" type="parTrans" cxnId="{379A053C-79D5-4284-A386-91AE435B1AFA}">
      <dgm:prSet/>
      <dgm:spPr/>
      <dgm:t>
        <a:bodyPr/>
        <a:lstStyle/>
        <a:p>
          <a:endParaRPr lang="en-US"/>
        </a:p>
      </dgm:t>
    </dgm:pt>
    <dgm:pt modelId="{AF872269-F9E2-44C6-A6E7-739B3F9EF9AC}" type="sibTrans" cxnId="{379A053C-79D5-4284-A386-91AE435B1AFA}">
      <dgm:prSet/>
      <dgm:spPr/>
      <dgm:t>
        <a:bodyPr/>
        <a:lstStyle/>
        <a:p>
          <a:endParaRPr lang="en-US"/>
        </a:p>
      </dgm:t>
    </dgm:pt>
    <dgm:pt modelId="{302E1EFA-9011-46A5-9DAE-3EB6B6359575}" type="pres">
      <dgm:prSet presAssocID="{8AD8D2A0-39FD-4FAD-9403-F767A8440931}" presName="vert0" presStyleCnt="0">
        <dgm:presLayoutVars>
          <dgm:dir/>
          <dgm:animOne val="branch"/>
          <dgm:animLvl val="lvl"/>
        </dgm:presLayoutVars>
      </dgm:prSet>
      <dgm:spPr/>
    </dgm:pt>
    <dgm:pt modelId="{4F8D931E-4FB0-494C-874C-EDC35F1657DE}" type="pres">
      <dgm:prSet presAssocID="{67D139CB-200E-447E-8A30-7A815A0D7CDE}" presName="thickLine" presStyleLbl="alignNode1" presStyleIdx="0" presStyleCnt="2"/>
      <dgm:spPr/>
    </dgm:pt>
    <dgm:pt modelId="{63D0CB36-7B6F-460A-8E05-CB879FAE6ED7}" type="pres">
      <dgm:prSet presAssocID="{67D139CB-200E-447E-8A30-7A815A0D7CDE}" presName="horz1" presStyleCnt="0"/>
      <dgm:spPr/>
    </dgm:pt>
    <dgm:pt modelId="{D0DFFAAB-DB95-4A85-9C78-AD75D4A3BA30}" type="pres">
      <dgm:prSet presAssocID="{67D139CB-200E-447E-8A30-7A815A0D7CDE}" presName="tx1" presStyleLbl="revTx" presStyleIdx="0" presStyleCnt="2"/>
      <dgm:spPr/>
    </dgm:pt>
    <dgm:pt modelId="{B6984BD4-D8EB-4895-AC6C-1A0D4530F2D6}" type="pres">
      <dgm:prSet presAssocID="{67D139CB-200E-447E-8A30-7A815A0D7CDE}" presName="vert1" presStyleCnt="0"/>
      <dgm:spPr/>
    </dgm:pt>
    <dgm:pt modelId="{3D31E624-5318-43BD-8C94-9FF903C24D3A}" type="pres">
      <dgm:prSet presAssocID="{203D0227-A0EB-4BCF-B758-FAFD260CD1EF}" presName="thickLine" presStyleLbl="alignNode1" presStyleIdx="1" presStyleCnt="2"/>
      <dgm:spPr/>
    </dgm:pt>
    <dgm:pt modelId="{7DC25B01-7CDC-4677-9F91-6CEEF97DFB5B}" type="pres">
      <dgm:prSet presAssocID="{203D0227-A0EB-4BCF-B758-FAFD260CD1EF}" presName="horz1" presStyleCnt="0"/>
      <dgm:spPr/>
    </dgm:pt>
    <dgm:pt modelId="{3CAC2523-A935-4309-A1A4-FF5299D3F9A9}" type="pres">
      <dgm:prSet presAssocID="{203D0227-A0EB-4BCF-B758-FAFD260CD1EF}" presName="tx1" presStyleLbl="revTx" presStyleIdx="1" presStyleCnt="2"/>
      <dgm:spPr/>
    </dgm:pt>
    <dgm:pt modelId="{7963A94D-05B4-4E18-9DE3-9AA643CAF8EC}" type="pres">
      <dgm:prSet presAssocID="{203D0227-A0EB-4BCF-B758-FAFD260CD1EF}" presName="vert1" presStyleCnt="0"/>
      <dgm:spPr/>
    </dgm:pt>
  </dgm:ptLst>
  <dgm:cxnLst>
    <dgm:cxn modelId="{5048B103-F3D3-4E45-B258-92207097205A}" srcId="{8AD8D2A0-39FD-4FAD-9403-F767A8440931}" destId="{67D139CB-200E-447E-8A30-7A815A0D7CDE}" srcOrd="0" destOrd="0" parTransId="{A588F187-32DD-4C94-973E-BC12EDA40401}" sibTransId="{EA3880BC-337C-4438-81FB-06FD5B44F463}"/>
    <dgm:cxn modelId="{3F3A1A10-641D-4432-B8D9-855CA712280B}" type="presOf" srcId="{203D0227-A0EB-4BCF-B758-FAFD260CD1EF}" destId="{3CAC2523-A935-4309-A1A4-FF5299D3F9A9}" srcOrd="0" destOrd="0" presId="urn:microsoft.com/office/officeart/2008/layout/LinedList"/>
    <dgm:cxn modelId="{447F533B-A319-45B4-A1D3-72E3193D4BC3}" type="presOf" srcId="{8AD8D2A0-39FD-4FAD-9403-F767A8440931}" destId="{302E1EFA-9011-46A5-9DAE-3EB6B6359575}" srcOrd="0" destOrd="0" presId="urn:microsoft.com/office/officeart/2008/layout/LinedList"/>
    <dgm:cxn modelId="{379A053C-79D5-4284-A386-91AE435B1AFA}" srcId="{8AD8D2A0-39FD-4FAD-9403-F767A8440931}" destId="{203D0227-A0EB-4BCF-B758-FAFD260CD1EF}" srcOrd="1" destOrd="0" parTransId="{31775BB7-8A19-452A-BA4C-2855F0F19619}" sibTransId="{AF872269-F9E2-44C6-A6E7-739B3F9EF9AC}"/>
    <dgm:cxn modelId="{445826FD-29AB-416D-A36C-BFD0B469C988}" type="presOf" srcId="{67D139CB-200E-447E-8A30-7A815A0D7CDE}" destId="{D0DFFAAB-DB95-4A85-9C78-AD75D4A3BA30}" srcOrd="0" destOrd="0" presId="urn:microsoft.com/office/officeart/2008/layout/LinedList"/>
    <dgm:cxn modelId="{8E155205-A6E0-44BB-BC8D-3B1BC81B009E}" type="presParOf" srcId="{302E1EFA-9011-46A5-9DAE-3EB6B6359575}" destId="{4F8D931E-4FB0-494C-874C-EDC35F1657DE}" srcOrd="0" destOrd="0" presId="urn:microsoft.com/office/officeart/2008/layout/LinedList"/>
    <dgm:cxn modelId="{09AF223B-4EC7-4E9D-B2E3-E787A3232E78}" type="presParOf" srcId="{302E1EFA-9011-46A5-9DAE-3EB6B6359575}" destId="{63D0CB36-7B6F-460A-8E05-CB879FAE6ED7}" srcOrd="1" destOrd="0" presId="urn:microsoft.com/office/officeart/2008/layout/LinedList"/>
    <dgm:cxn modelId="{2905F030-8ED0-41CE-B280-58D5BB19F75E}" type="presParOf" srcId="{63D0CB36-7B6F-460A-8E05-CB879FAE6ED7}" destId="{D0DFFAAB-DB95-4A85-9C78-AD75D4A3BA30}" srcOrd="0" destOrd="0" presId="urn:microsoft.com/office/officeart/2008/layout/LinedList"/>
    <dgm:cxn modelId="{9BFA1895-DECA-4ADF-B6BD-6B2F0BB2ED94}" type="presParOf" srcId="{63D0CB36-7B6F-460A-8E05-CB879FAE6ED7}" destId="{B6984BD4-D8EB-4895-AC6C-1A0D4530F2D6}" srcOrd="1" destOrd="0" presId="urn:microsoft.com/office/officeart/2008/layout/LinedList"/>
    <dgm:cxn modelId="{C7ED1B00-93B4-48D7-8442-42DE6963C3F6}" type="presParOf" srcId="{302E1EFA-9011-46A5-9DAE-3EB6B6359575}" destId="{3D31E624-5318-43BD-8C94-9FF903C24D3A}" srcOrd="2" destOrd="0" presId="urn:microsoft.com/office/officeart/2008/layout/LinedList"/>
    <dgm:cxn modelId="{356D4137-3533-4CB2-846C-E69FA7E7939F}" type="presParOf" srcId="{302E1EFA-9011-46A5-9DAE-3EB6B6359575}" destId="{7DC25B01-7CDC-4677-9F91-6CEEF97DFB5B}" srcOrd="3" destOrd="0" presId="urn:microsoft.com/office/officeart/2008/layout/LinedList"/>
    <dgm:cxn modelId="{40E7F2C3-401F-4A96-82BF-09E69AD42877}" type="presParOf" srcId="{7DC25B01-7CDC-4677-9F91-6CEEF97DFB5B}" destId="{3CAC2523-A935-4309-A1A4-FF5299D3F9A9}" srcOrd="0" destOrd="0" presId="urn:microsoft.com/office/officeart/2008/layout/LinedList"/>
    <dgm:cxn modelId="{D28FC198-AE5A-42F2-8E6C-A5C29CF0FDE9}" type="presParOf" srcId="{7DC25B01-7CDC-4677-9F91-6CEEF97DFB5B}" destId="{7963A94D-05B4-4E18-9DE3-9AA643CAF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189EF1-8D10-4A0D-B7C8-B37A75BA4B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4089CD-52B1-4B5E-B476-9A9FE6391E21}">
      <dgm:prSet/>
      <dgm:spPr/>
      <dgm:t>
        <a:bodyPr/>
        <a:lstStyle/>
        <a:p>
          <a:r>
            <a:rPr lang="fr-CA"/>
            <a:t>More information to come in late spring.</a:t>
          </a:r>
          <a:endParaRPr lang="en-US"/>
        </a:p>
      </dgm:t>
    </dgm:pt>
    <dgm:pt modelId="{0D930B79-E0D3-49C7-8253-6FC37476D314}" type="parTrans" cxnId="{49357B92-79E9-459C-9299-B5AB7CEF7B95}">
      <dgm:prSet/>
      <dgm:spPr/>
      <dgm:t>
        <a:bodyPr/>
        <a:lstStyle/>
        <a:p>
          <a:endParaRPr lang="en-US"/>
        </a:p>
      </dgm:t>
    </dgm:pt>
    <dgm:pt modelId="{C100C7BC-338D-4B82-9CEA-379425FC53A6}" type="sibTrans" cxnId="{49357B92-79E9-459C-9299-B5AB7CEF7B95}">
      <dgm:prSet/>
      <dgm:spPr/>
      <dgm:t>
        <a:bodyPr/>
        <a:lstStyle/>
        <a:p>
          <a:endParaRPr lang="en-US"/>
        </a:p>
      </dgm:t>
    </dgm:pt>
    <dgm:pt modelId="{57317161-2849-4C57-A529-1017A7D86984}">
      <dgm:prSet/>
      <dgm:spPr/>
      <dgm:t>
        <a:bodyPr/>
        <a:lstStyle/>
        <a:p>
          <a:r>
            <a:rPr lang="fr-CA" dirty="0" err="1"/>
            <a:t>Sign</a:t>
          </a:r>
          <a:r>
            <a:rPr lang="fr-CA" dirty="0"/>
            <a:t> up as per </a:t>
          </a:r>
          <a:r>
            <a:rPr lang="fr-CA" dirty="0" err="1"/>
            <a:t>usual</a:t>
          </a:r>
          <a:r>
            <a:rPr lang="fr-CA" dirty="0"/>
            <a:t> (10 courses, 3 </a:t>
          </a:r>
          <a:r>
            <a:rPr lang="fr-CA" dirty="0" err="1"/>
            <a:t>alternates</a:t>
          </a:r>
          <a:r>
            <a:rPr lang="fr-CA" dirty="0"/>
            <a:t>), </a:t>
          </a:r>
          <a:r>
            <a:rPr lang="fr-CA" dirty="0" err="1"/>
            <a:t>schedule</a:t>
          </a:r>
          <a:r>
            <a:rPr lang="fr-CA" dirty="0"/>
            <a:t> can </a:t>
          </a:r>
          <a:r>
            <a:rPr lang="fr-CA" dirty="0" err="1"/>
            <a:t>be</a:t>
          </a:r>
          <a:r>
            <a:rPr lang="fr-CA" dirty="0"/>
            <a:t> </a:t>
          </a:r>
          <a:r>
            <a:rPr lang="fr-CA" dirty="0" err="1"/>
            <a:t>ammended</a:t>
          </a:r>
          <a:r>
            <a:rPr lang="fr-CA" dirty="0"/>
            <a:t> </a:t>
          </a:r>
          <a:r>
            <a:rPr lang="fr-CA" dirty="0" err="1"/>
            <a:t>later</a:t>
          </a:r>
          <a:r>
            <a:rPr lang="fr-CA" dirty="0"/>
            <a:t> on. </a:t>
          </a:r>
          <a:endParaRPr lang="en-US" dirty="0"/>
        </a:p>
      </dgm:t>
    </dgm:pt>
    <dgm:pt modelId="{B75EFFF4-8161-4E86-B83E-0BA39C9A1AF3}" type="parTrans" cxnId="{3A637B5D-5DF4-4516-9791-FB1468CF157B}">
      <dgm:prSet/>
      <dgm:spPr/>
      <dgm:t>
        <a:bodyPr/>
        <a:lstStyle/>
        <a:p>
          <a:endParaRPr lang="en-US"/>
        </a:p>
      </dgm:t>
    </dgm:pt>
    <dgm:pt modelId="{0544205C-FC4B-4AE0-B99A-BD51F4F0538A}" type="sibTrans" cxnId="{3A637B5D-5DF4-4516-9791-FB1468CF157B}">
      <dgm:prSet/>
      <dgm:spPr/>
      <dgm:t>
        <a:bodyPr/>
        <a:lstStyle/>
        <a:p>
          <a:endParaRPr lang="en-US"/>
        </a:p>
      </dgm:t>
    </dgm:pt>
    <dgm:pt modelId="{432DB145-D270-45BB-B1CD-090121A86117}" type="pres">
      <dgm:prSet presAssocID="{CA189EF1-8D10-4A0D-B7C8-B37A75BA4B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CD52C7-00BE-4C86-B4D1-737DBDB5B693}" type="pres">
      <dgm:prSet presAssocID="{6F4089CD-52B1-4B5E-B476-9A9FE6391E21}" presName="hierRoot1" presStyleCnt="0"/>
      <dgm:spPr/>
    </dgm:pt>
    <dgm:pt modelId="{DCBC0B59-3028-4390-B7DA-67592829013D}" type="pres">
      <dgm:prSet presAssocID="{6F4089CD-52B1-4B5E-B476-9A9FE6391E21}" presName="composite" presStyleCnt="0"/>
      <dgm:spPr/>
    </dgm:pt>
    <dgm:pt modelId="{9BEB4606-7552-42B7-B37C-B898F511E7B7}" type="pres">
      <dgm:prSet presAssocID="{6F4089CD-52B1-4B5E-B476-9A9FE6391E21}" presName="background" presStyleLbl="node0" presStyleIdx="0" presStyleCnt="2"/>
      <dgm:spPr/>
    </dgm:pt>
    <dgm:pt modelId="{1A9B9F15-070C-49ED-AD42-FAA260A67290}" type="pres">
      <dgm:prSet presAssocID="{6F4089CD-52B1-4B5E-B476-9A9FE6391E21}" presName="text" presStyleLbl="fgAcc0" presStyleIdx="0" presStyleCnt="2">
        <dgm:presLayoutVars>
          <dgm:chPref val="3"/>
        </dgm:presLayoutVars>
      </dgm:prSet>
      <dgm:spPr/>
    </dgm:pt>
    <dgm:pt modelId="{15A2F799-090D-44B7-9F68-62E3BB9A22B7}" type="pres">
      <dgm:prSet presAssocID="{6F4089CD-52B1-4B5E-B476-9A9FE6391E21}" presName="hierChild2" presStyleCnt="0"/>
      <dgm:spPr/>
    </dgm:pt>
    <dgm:pt modelId="{C789A153-8B68-4C2B-A729-819579C4D2A8}" type="pres">
      <dgm:prSet presAssocID="{57317161-2849-4C57-A529-1017A7D86984}" presName="hierRoot1" presStyleCnt="0"/>
      <dgm:spPr/>
    </dgm:pt>
    <dgm:pt modelId="{44BCC41A-0BD8-4406-8C1B-27E4BCCBCEB2}" type="pres">
      <dgm:prSet presAssocID="{57317161-2849-4C57-A529-1017A7D86984}" presName="composite" presStyleCnt="0"/>
      <dgm:spPr/>
    </dgm:pt>
    <dgm:pt modelId="{BFD20435-7CD8-48E8-8EB9-17BFF8301468}" type="pres">
      <dgm:prSet presAssocID="{57317161-2849-4C57-A529-1017A7D86984}" presName="background" presStyleLbl="node0" presStyleIdx="1" presStyleCnt="2"/>
      <dgm:spPr/>
    </dgm:pt>
    <dgm:pt modelId="{45C8423A-C187-4133-A730-7F30F9D43D0D}" type="pres">
      <dgm:prSet presAssocID="{57317161-2849-4C57-A529-1017A7D86984}" presName="text" presStyleLbl="fgAcc0" presStyleIdx="1" presStyleCnt="2">
        <dgm:presLayoutVars>
          <dgm:chPref val="3"/>
        </dgm:presLayoutVars>
      </dgm:prSet>
      <dgm:spPr/>
    </dgm:pt>
    <dgm:pt modelId="{D52553E2-C955-4EFC-B625-04FF608C93D0}" type="pres">
      <dgm:prSet presAssocID="{57317161-2849-4C57-A529-1017A7D86984}" presName="hierChild2" presStyleCnt="0"/>
      <dgm:spPr/>
    </dgm:pt>
  </dgm:ptLst>
  <dgm:cxnLst>
    <dgm:cxn modelId="{B1A2890D-11EA-49D3-B283-ED67C7744BAB}" type="presOf" srcId="{6F4089CD-52B1-4B5E-B476-9A9FE6391E21}" destId="{1A9B9F15-070C-49ED-AD42-FAA260A67290}" srcOrd="0" destOrd="0" presId="urn:microsoft.com/office/officeart/2005/8/layout/hierarchy1"/>
    <dgm:cxn modelId="{3A637B5D-5DF4-4516-9791-FB1468CF157B}" srcId="{CA189EF1-8D10-4A0D-B7C8-B37A75BA4B46}" destId="{57317161-2849-4C57-A529-1017A7D86984}" srcOrd="1" destOrd="0" parTransId="{B75EFFF4-8161-4E86-B83E-0BA39C9A1AF3}" sibTransId="{0544205C-FC4B-4AE0-B99A-BD51F4F0538A}"/>
    <dgm:cxn modelId="{49357B92-79E9-459C-9299-B5AB7CEF7B95}" srcId="{CA189EF1-8D10-4A0D-B7C8-B37A75BA4B46}" destId="{6F4089CD-52B1-4B5E-B476-9A9FE6391E21}" srcOrd="0" destOrd="0" parTransId="{0D930B79-E0D3-49C7-8253-6FC37476D314}" sibTransId="{C100C7BC-338D-4B82-9CEA-379425FC53A6}"/>
    <dgm:cxn modelId="{CF65FCB7-E0E8-4EF3-8517-B99AEB06ECEA}" type="presOf" srcId="{CA189EF1-8D10-4A0D-B7C8-B37A75BA4B46}" destId="{432DB145-D270-45BB-B1CD-090121A86117}" srcOrd="0" destOrd="0" presId="urn:microsoft.com/office/officeart/2005/8/layout/hierarchy1"/>
    <dgm:cxn modelId="{586469E7-D670-43AC-9884-7F6057C885E7}" type="presOf" srcId="{57317161-2849-4C57-A529-1017A7D86984}" destId="{45C8423A-C187-4133-A730-7F30F9D43D0D}" srcOrd="0" destOrd="0" presId="urn:microsoft.com/office/officeart/2005/8/layout/hierarchy1"/>
    <dgm:cxn modelId="{306CFC59-78B2-48A4-8D0F-4E7DC958C041}" type="presParOf" srcId="{432DB145-D270-45BB-B1CD-090121A86117}" destId="{32CD52C7-00BE-4C86-B4D1-737DBDB5B693}" srcOrd="0" destOrd="0" presId="urn:microsoft.com/office/officeart/2005/8/layout/hierarchy1"/>
    <dgm:cxn modelId="{5B720566-A369-4A08-AE9A-ADDDA228D8EC}" type="presParOf" srcId="{32CD52C7-00BE-4C86-B4D1-737DBDB5B693}" destId="{DCBC0B59-3028-4390-B7DA-67592829013D}" srcOrd="0" destOrd="0" presId="urn:microsoft.com/office/officeart/2005/8/layout/hierarchy1"/>
    <dgm:cxn modelId="{0D21A560-355E-42CE-878A-141C0920BA95}" type="presParOf" srcId="{DCBC0B59-3028-4390-B7DA-67592829013D}" destId="{9BEB4606-7552-42B7-B37C-B898F511E7B7}" srcOrd="0" destOrd="0" presId="urn:microsoft.com/office/officeart/2005/8/layout/hierarchy1"/>
    <dgm:cxn modelId="{131124AC-9A6F-4A2C-BE42-1212E8407D34}" type="presParOf" srcId="{DCBC0B59-3028-4390-B7DA-67592829013D}" destId="{1A9B9F15-070C-49ED-AD42-FAA260A67290}" srcOrd="1" destOrd="0" presId="urn:microsoft.com/office/officeart/2005/8/layout/hierarchy1"/>
    <dgm:cxn modelId="{C939FF6A-8AE0-44BA-A648-9458BF21B04C}" type="presParOf" srcId="{32CD52C7-00BE-4C86-B4D1-737DBDB5B693}" destId="{15A2F799-090D-44B7-9F68-62E3BB9A22B7}" srcOrd="1" destOrd="0" presId="urn:microsoft.com/office/officeart/2005/8/layout/hierarchy1"/>
    <dgm:cxn modelId="{41559214-1CFC-40D7-A659-57DAC2B040F4}" type="presParOf" srcId="{432DB145-D270-45BB-B1CD-090121A86117}" destId="{C789A153-8B68-4C2B-A729-819579C4D2A8}" srcOrd="1" destOrd="0" presId="urn:microsoft.com/office/officeart/2005/8/layout/hierarchy1"/>
    <dgm:cxn modelId="{86F4B857-A35F-47E3-856F-E6775C8AD81E}" type="presParOf" srcId="{C789A153-8B68-4C2B-A729-819579C4D2A8}" destId="{44BCC41A-0BD8-4406-8C1B-27E4BCCBCEB2}" srcOrd="0" destOrd="0" presId="urn:microsoft.com/office/officeart/2005/8/layout/hierarchy1"/>
    <dgm:cxn modelId="{DFC276CF-A8DE-4602-872E-08B086D096B1}" type="presParOf" srcId="{44BCC41A-0BD8-4406-8C1B-27E4BCCBCEB2}" destId="{BFD20435-7CD8-48E8-8EB9-17BFF8301468}" srcOrd="0" destOrd="0" presId="urn:microsoft.com/office/officeart/2005/8/layout/hierarchy1"/>
    <dgm:cxn modelId="{1619F453-32FB-4576-AA48-729112048292}" type="presParOf" srcId="{44BCC41A-0BD8-4406-8C1B-27E4BCCBCEB2}" destId="{45C8423A-C187-4133-A730-7F30F9D43D0D}" srcOrd="1" destOrd="0" presId="urn:microsoft.com/office/officeart/2005/8/layout/hierarchy1"/>
    <dgm:cxn modelId="{FEBAB926-D69C-40E7-B8E9-226A97291C99}" type="presParOf" srcId="{C789A153-8B68-4C2B-A729-819579C4D2A8}" destId="{D52553E2-C955-4EFC-B625-04FF608C93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3D2C-FFBD-4BC2-B674-C26D9B09AFBE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F86BEA-A76D-4781-8A0A-F72660599356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Formerly</a:t>
          </a:r>
          <a:r>
            <a:rPr lang="en-US" sz="4800" kern="1200"/>
            <a:t>, credits (each course = 1 credit)</a:t>
          </a:r>
        </a:p>
      </dsp:txBody>
      <dsp:txXfrm>
        <a:off x="0" y="0"/>
        <a:ext cx="6545199" cy="2410091"/>
      </dsp:txXfrm>
    </dsp:sp>
    <dsp:sp modelId="{8D010DF2-9F33-48E0-A869-396859BB9225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8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B6B6C-7895-4BE7-BCF9-E563BAF28735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NOW</a:t>
          </a:r>
          <a:r>
            <a:rPr lang="en-US" sz="4800" kern="1200"/>
            <a:t>, credit hours (each course = 4 credit hours)</a:t>
          </a:r>
          <a:br>
            <a:rPr lang="en-US" sz="4800" kern="1200"/>
          </a:br>
          <a:endParaRPr lang="en-US" sz="4800" kern="1200"/>
        </a:p>
      </dsp:txBody>
      <dsp:txXfrm>
        <a:off x="0" y="2410091"/>
        <a:ext cx="6545199" cy="2410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AAC98-E4D7-43D8-9C68-8855F08BDA69}">
      <dsp:nvSpPr>
        <dsp:cNvPr id="0" name=""/>
        <dsp:cNvSpPr/>
      </dsp:nvSpPr>
      <dsp:spPr>
        <a:xfrm>
          <a:off x="0" y="344239"/>
          <a:ext cx="8348662" cy="262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949" tIns="354076" rIns="64794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English 11 Informational Text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English 11 Literary Text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2 Math courses from (NRF 10, Foundations 110, Fin &amp; Workplace 110, Fin and Workplace 120 or NBCC Skilled Trades Math 120 – only in grade 12)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Science course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Humanities course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Fine Arts &amp; Life Development course 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English 12</a:t>
          </a:r>
        </a:p>
      </dsp:txBody>
      <dsp:txXfrm>
        <a:off x="0" y="344239"/>
        <a:ext cx="8348662" cy="2623950"/>
      </dsp:txXfrm>
    </dsp:sp>
    <dsp:sp modelId="{279D810E-B267-489A-A061-AB64B277AAF6}">
      <dsp:nvSpPr>
        <dsp:cNvPr id="0" name=""/>
        <dsp:cNvSpPr/>
      </dsp:nvSpPr>
      <dsp:spPr>
        <a:xfrm>
          <a:off x="417433" y="93319"/>
          <a:ext cx="584406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Required Courses:</a:t>
          </a:r>
        </a:p>
      </dsp:txBody>
      <dsp:txXfrm>
        <a:off x="441931" y="117817"/>
        <a:ext cx="5795067" cy="452844"/>
      </dsp:txXfrm>
    </dsp:sp>
    <dsp:sp modelId="{FFD31089-E41A-4BEF-A9F4-CCF3452E893E}">
      <dsp:nvSpPr>
        <dsp:cNvPr id="0" name=""/>
        <dsp:cNvSpPr/>
      </dsp:nvSpPr>
      <dsp:spPr>
        <a:xfrm>
          <a:off x="0" y="3310910"/>
          <a:ext cx="83486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38FB5-E49E-4C40-BB77-B7E77FB6AC8B}">
      <dsp:nvSpPr>
        <dsp:cNvPr id="0" name=""/>
        <dsp:cNvSpPr/>
      </dsp:nvSpPr>
      <dsp:spPr>
        <a:xfrm>
          <a:off x="417433" y="3059990"/>
          <a:ext cx="584406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Total: 8 courses = 32 credit hours </a:t>
          </a:r>
        </a:p>
      </dsp:txBody>
      <dsp:txXfrm>
        <a:off x="441931" y="3084488"/>
        <a:ext cx="5795067" cy="452844"/>
      </dsp:txXfrm>
    </dsp:sp>
    <dsp:sp modelId="{AAA2FC48-2D70-48DE-A1B5-B073E95DB71C}">
      <dsp:nvSpPr>
        <dsp:cNvPr id="0" name=""/>
        <dsp:cNvSpPr/>
      </dsp:nvSpPr>
      <dsp:spPr>
        <a:xfrm>
          <a:off x="0" y="4082030"/>
          <a:ext cx="834866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1872-CCD8-43DB-847E-BA72739821F3}">
      <dsp:nvSpPr>
        <dsp:cNvPr id="0" name=""/>
        <dsp:cNvSpPr/>
      </dsp:nvSpPr>
      <dsp:spPr>
        <a:xfrm>
          <a:off x="417433" y="3831110"/>
          <a:ext cx="584406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892" tIns="0" rIns="22089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ELPA must be passed; re-writes in gr. 11</a:t>
          </a:r>
        </a:p>
      </dsp:txBody>
      <dsp:txXfrm>
        <a:off x="441931" y="3855608"/>
        <a:ext cx="5795067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85D60-CF0B-4E87-B977-4EC30CDBF3C8}">
      <dsp:nvSpPr>
        <dsp:cNvPr id="0" name=""/>
        <dsp:cNvSpPr/>
      </dsp:nvSpPr>
      <dsp:spPr>
        <a:xfrm>
          <a:off x="0" y="56895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2F86-653B-44F1-8364-36761E4F5EE5}">
      <dsp:nvSpPr>
        <dsp:cNvPr id="0" name=""/>
        <dsp:cNvSpPr/>
      </dsp:nvSpPr>
      <dsp:spPr>
        <a:xfrm>
          <a:off x="287076" y="318031"/>
          <a:ext cx="4019073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4 credit hours = 1 period</a:t>
          </a:r>
        </a:p>
      </dsp:txBody>
      <dsp:txXfrm>
        <a:off x="311574" y="342529"/>
        <a:ext cx="3970077" cy="452844"/>
      </dsp:txXfrm>
    </dsp:sp>
    <dsp:sp modelId="{9B6C3F4F-566F-4790-8220-AA20B09FB7B1}">
      <dsp:nvSpPr>
        <dsp:cNvPr id="0" name=""/>
        <dsp:cNvSpPr/>
      </dsp:nvSpPr>
      <dsp:spPr>
        <a:xfrm>
          <a:off x="0" y="134007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87443-11AF-49DB-B1B5-E828D8B1B253}">
      <dsp:nvSpPr>
        <dsp:cNvPr id="0" name=""/>
        <dsp:cNvSpPr/>
      </dsp:nvSpPr>
      <dsp:spPr>
        <a:xfrm>
          <a:off x="287076" y="1089151"/>
          <a:ext cx="4019073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8 </a:t>
          </a:r>
          <a:r>
            <a:rPr lang="en-US" sz="1700" kern="1200" dirty="0"/>
            <a:t> Credit</a:t>
          </a:r>
          <a:r>
            <a:rPr lang="en-US" sz="1700" kern="1200" dirty="0">
              <a:latin typeface="Calibri Light" panose="020F0302020204030204"/>
            </a:rPr>
            <a:t> hours</a:t>
          </a:r>
          <a:r>
            <a:rPr lang="en-US" sz="1700" kern="1200" dirty="0"/>
            <a:t> = </a:t>
          </a:r>
          <a:r>
            <a:rPr lang="en-US" sz="1700" kern="1200" dirty="0">
              <a:latin typeface="Calibri Light" panose="020F0302020204030204"/>
            </a:rPr>
            <a:t>Afternoon</a:t>
          </a:r>
          <a:endParaRPr lang="en-US" sz="1700" kern="1200" dirty="0"/>
        </a:p>
      </dsp:txBody>
      <dsp:txXfrm>
        <a:off x="311574" y="1113649"/>
        <a:ext cx="3970077" cy="452844"/>
      </dsp:txXfrm>
    </dsp:sp>
    <dsp:sp modelId="{DFA9AA92-9B13-41D2-ABE2-962312F74CA8}">
      <dsp:nvSpPr>
        <dsp:cNvPr id="0" name=""/>
        <dsp:cNvSpPr/>
      </dsp:nvSpPr>
      <dsp:spPr>
        <a:xfrm>
          <a:off x="0" y="211119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F407F-8ABD-4605-A80B-1248F188FD9E}">
      <dsp:nvSpPr>
        <dsp:cNvPr id="0" name=""/>
        <dsp:cNvSpPr/>
      </dsp:nvSpPr>
      <dsp:spPr>
        <a:xfrm>
          <a:off x="287076" y="1860271"/>
          <a:ext cx="4019073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12</a:t>
          </a:r>
          <a:r>
            <a:rPr lang="en-US" sz="1700" kern="1200"/>
            <a:t> Credit</a:t>
          </a:r>
          <a:r>
            <a:rPr lang="en-US" sz="1700" kern="1200">
              <a:latin typeface="Calibri Light" panose="020F0302020204030204"/>
            </a:rPr>
            <a:t> hours</a:t>
          </a:r>
          <a:r>
            <a:rPr lang="en-US" sz="1700" kern="1200"/>
            <a:t> = Mornings</a:t>
          </a:r>
        </a:p>
      </dsp:txBody>
      <dsp:txXfrm>
        <a:off x="311574" y="1884769"/>
        <a:ext cx="3970077" cy="452844"/>
      </dsp:txXfrm>
    </dsp:sp>
    <dsp:sp modelId="{1AAECD1F-D29F-4D75-97CF-5C97068FFB20}">
      <dsp:nvSpPr>
        <dsp:cNvPr id="0" name=""/>
        <dsp:cNvSpPr/>
      </dsp:nvSpPr>
      <dsp:spPr>
        <a:xfrm>
          <a:off x="0" y="288231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607" tIns="354076" rIns="44560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0" y="2882311"/>
        <a:ext cx="5741533" cy="428400"/>
      </dsp:txXfrm>
    </dsp:sp>
    <dsp:sp modelId="{A6AE7C37-C510-4233-BDF9-D399A7AFB5A8}">
      <dsp:nvSpPr>
        <dsp:cNvPr id="0" name=""/>
        <dsp:cNvSpPr/>
      </dsp:nvSpPr>
      <dsp:spPr>
        <a:xfrm>
          <a:off x="287076" y="2631391"/>
          <a:ext cx="4019073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Early Childhood COOP 120</a:t>
          </a:r>
        </a:p>
      </dsp:txBody>
      <dsp:txXfrm>
        <a:off x="311574" y="2655889"/>
        <a:ext cx="3970077" cy="452844"/>
      </dsp:txXfrm>
    </dsp:sp>
    <dsp:sp modelId="{4E1DA161-CCBE-4AC5-A7BA-48C481D6ACAF}">
      <dsp:nvSpPr>
        <dsp:cNvPr id="0" name=""/>
        <dsp:cNvSpPr/>
      </dsp:nvSpPr>
      <dsp:spPr>
        <a:xfrm>
          <a:off x="0" y="365343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607" tIns="354076" rIns="44560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>
        <a:off x="0" y="3653431"/>
        <a:ext cx="5741533" cy="428400"/>
      </dsp:txXfrm>
    </dsp:sp>
    <dsp:sp modelId="{35678E94-F70D-4D3A-BF40-F02D453AF344}">
      <dsp:nvSpPr>
        <dsp:cNvPr id="0" name=""/>
        <dsp:cNvSpPr/>
      </dsp:nvSpPr>
      <dsp:spPr>
        <a:xfrm>
          <a:off x="287076" y="3402511"/>
          <a:ext cx="4019073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Long-Term Care COOP</a:t>
          </a:r>
        </a:p>
      </dsp:txBody>
      <dsp:txXfrm>
        <a:off x="311574" y="3427009"/>
        <a:ext cx="3970077" cy="452844"/>
      </dsp:txXfrm>
    </dsp:sp>
    <dsp:sp modelId="{390E9D7E-D667-44F3-BBF1-395AD5E8E002}">
      <dsp:nvSpPr>
        <dsp:cNvPr id="0" name=""/>
        <dsp:cNvSpPr/>
      </dsp:nvSpPr>
      <dsp:spPr>
        <a:xfrm>
          <a:off x="0" y="4424551"/>
          <a:ext cx="5741533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3CB6F-71EE-4BEC-8BCF-73E217D7EE4B}">
      <dsp:nvSpPr>
        <dsp:cNvPr id="0" name=""/>
        <dsp:cNvSpPr/>
      </dsp:nvSpPr>
      <dsp:spPr>
        <a:xfrm>
          <a:off x="287076" y="4173631"/>
          <a:ext cx="4019073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</a:rPr>
            <a:t>FHS courses (see page 8 of course guide)</a:t>
          </a:r>
        </a:p>
      </dsp:txBody>
      <dsp:txXfrm>
        <a:off x="311574" y="4198129"/>
        <a:ext cx="3970077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D931E-4FB0-494C-874C-EDC35F1657DE}">
      <dsp:nvSpPr>
        <dsp:cNvPr id="0" name=""/>
        <dsp:cNvSpPr/>
      </dsp:nvSpPr>
      <dsp:spPr>
        <a:xfrm>
          <a:off x="0" y="0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DFFAAB-DB95-4A85-9C78-AD75D4A3BA30}">
      <dsp:nvSpPr>
        <dsp:cNvPr id="0" name=""/>
        <dsp:cNvSpPr/>
      </dsp:nvSpPr>
      <dsp:spPr>
        <a:xfrm>
          <a:off x="0" y="0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600" kern="1200"/>
            <a:t>French Immersion </a:t>
          </a:r>
          <a:r>
            <a:rPr lang="en-US" sz="3600" kern="1200"/>
            <a:t>Certificate</a:t>
          </a:r>
          <a:r>
            <a:rPr lang="fr-CA" sz="3600" kern="1200"/>
            <a:t>: 5 FI Courses in Grade 11 &amp; 12 – ensure you select </a:t>
          </a:r>
          <a:r>
            <a:rPr lang="en-US" sz="3600" kern="1200"/>
            <a:t>“FI”</a:t>
          </a:r>
        </a:p>
      </dsp:txBody>
      <dsp:txXfrm>
        <a:off x="0" y="0"/>
        <a:ext cx="6545199" cy="2410091"/>
      </dsp:txXfrm>
    </dsp:sp>
    <dsp:sp modelId="{3D31E624-5318-43BD-8C94-9FF903C24D3A}">
      <dsp:nvSpPr>
        <dsp:cNvPr id="0" name=""/>
        <dsp:cNvSpPr/>
      </dsp:nvSpPr>
      <dsp:spPr>
        <a:xfrm>
          <a:off x="0" y="2410091"/>
          <a:ext cx="6545199" cy="0"/>
        </a:xfrm>
        <a:prstGeom prst="line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98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AC2523-A935-4309-A1A4-FF5299D3F9A9}">
      <dsp:nvSpPr>
        <dsp:cNvPr id="0" name=""/>
        <dsp:cNvSpPr/>
      </dsp:nvSpPr>
      <dsp:spPr>
        <a:xfrm>
          <a:off x="0" y="2410091"/>
          <a:ext cx="6545199" cy="2410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Oral Proficiency Interview: Must be in grade 12 – eligible to any student who has been enrolled in French Immersion at any point. </a:t>
          </a:r>
        </a:p>
      </dsp:txBody>
      <dsp:txXfrm>
        <a:off x="0" y="2410091"/>
        <a:ext cx="6545199" cy="2410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B4606-7552-42B7-B37C-B898F511E7B7}">
      <dsp:nvSpPr>
        <dsp:cNvPr id="0" name=""/>
        <dsp:cNvSpPr/>
      </dsp:nvSpPr>
      <dsp:spPr>
        <a:xfrm>
          <a:off x="266147" y="709"/>
          <a:ext cx="4113912" cy="261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B9F15-070C-49ED-AD42-FAA260A67290}">
      <dsp:nvSpPr>
        <dsp:cNvPr id="0" name=""/>
        <dsp:cNvSpPr/>
      </dsp:nvSpPr>
      <dsp:spPr>
        <a:xfrm>
          <a:off x="723249" y="434955"/>
          <a:ext cx="4113912" cy="261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/>
            <a:t>More information to come in late spring.</a:t>
          </a:r>
          <a:endParaRPr lang="en-US" sz="3100" kern="1200"/>
        </a:p>
      </dsp:txBody>
      <dsp:txXfrm>
        <a:off x="799762" y="511468"/>
        <a:ext cx="3960886" cy="2459308"/>
      </dsp:txXfrm>
    </dsp:sp>
    <dsp:sp modelId="{BFD20435-7CD8-48E8-8EB9-17BFF8301468}">
      <dsp:nvSpPr>
        <dsp:cNvPr id="0" name=""/>
        <dsp:cNvSpPr/>
      </dsp:nvSpPr>
      <dsp:spPr>
        <a:xfrm>
          <a:off x="5294263" y="709"/>
          <a:ext cx="4113912" cy="26123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8423A-C187-4133-A730-7F30F9D43D0D}">
      <dsp:nvSpPr>
        <dsp:cNvPr id="0" name=""/>
        <dsp:cNvSpPr/>
      </dsp:nvSpPr>
      <dsp:spPr>
        <a:xfrm>
          <a:off x="5751364" y="434955"/>
          <a:ext cx="4113912" cy="26123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 err="1"/>
            <a:t>Sign</a:t>
          </a:r>
          <a:r>
            <a:rPr lang="fr-CA" sz="3100" kern="1200" dirty="0"/>
            <a:t> up as per </a:t>
          </a:r>
          <a:r>
            <a:rPr lang="fr-CA" sz="3100" kern="1200" dirty="0" err="1"/>
            <a:t>usual</a:t>
          </a:r>
          <a:r>
            <a:rPr lang="fr-CA" sz="3100" kern="1200" dirty="0"/>
            <a:t> (10 courses, 3 </a:t>
          </a:r>
          <a:r>
            <a:rPr lang="fr-CA" sz="3100" kern="1200" dirty="0" err="1"/>
            <a:t>alternates</a:t>
          </a:r>
          <a:r>
            <a:rPr lang="fr-CA" sz="3100" kern="1200" dirty="0"/>
            <a:t>), </a:t>
          </a:r>
          <a:r>
            <a:rPr lang="fr-CA" sz="3100" kern="1200" dirty="0" err="1"/>
            <a:t>schedule</a:t>
          </a:r>
          <a:r>
            <a:rPr lang="fr-CA" sz="3100" kern="1200" dirty="0"/>
            <a:t> can </a:t>
          </a:r>
          <a:r>
            <a:rPr lang="fr-CA" sz="3100" kern="1200" dirty="0" err="1"/>
            <a:t>be</a:t>
          </a:r>
          <a:r>
            <a:rPr lang="fr-CA" sz="3100" kern="1200" dirty="0"/>
            <a:t> </a:t>
          </a:r>
          <a:r>
            <a:rPr lang="fr-CA" sz="3100" kern="1200" dirty="0" err="1"/>
            <a:t>ammended</a:t>
          </a:r>
          <a:r>
            <a:rPr lang="fr-CA" sz="3100" kern="1200" dirty="0"/>
            <a:t> </a:t>
          </a:r>
          <a:r>
            <a:rPr lang="fr-CA" sz="3100" kern="1200" dirty="0" err="1"/>
            <a:t>later</a:t>
          </a:r>
          <a:r>
            <a:rPr lang="fr-CA" sz="3100" kern="1200" dirty="0"/>
            <a:t> on. </a:t>
          </a:r>
          <a:endParaRPr lang="en-US" sz="3100" kern="1200" dirty="0"/>
        </a:p>
      </dsp:txBody>
      <dsp:txXfrm>
        <a:off x="5827877" y="511468"/>
        <a:ext cx="3960886" cy="245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1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0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1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4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2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2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0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9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8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2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3B215B-CA6E-4727-8E9C-FA61556CBA8F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B69DC1-1545-44C1-BE75-3EC6C3C6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83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Grade 12 Course Selection</a:t>
            </a:r>
            <a:br>
              <a:rPr lang="en-US"/>
            </a:br>
            <a:r>
              <a:rPr lang="en-US"/>
              <a:t>2023-24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/>
              <a:t>!</a:t>
            </a:r>
          </a:p>
          <a:p>
            <a:pPr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r>
              <a:rPr lang="en-US" sz="1300"/>
              <a:t>Counsellor Presentation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0BF13BF-F822-4E8D-8CD1-D9FA00ED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F0251C95-A8B8-482B-9B2C-15BA87ED8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08F711-8969-43E3-A7DF-953262312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4AA45A-0483-48B1-BE0F-62C21218B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D619E5-5ED0-44A1-85EB-93BDA7C0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49A985-B350-42AE-AD3B-6B74E179F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D50328-EE7A-4297-A048-B92873811C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9543775-45E6-4680-A778-64E3D435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DA04AC-E63A-4A42-A85F-9E32FB82FA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3A2EC67-B472-4AA9-A112-DDD0BB683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08C28F3-3683-44FB-94F6-24B173AB3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47062B7-7717-4098-B038-3489B9844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FF800C-B1D9-4F5E-8DB5-B63CD5131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204135A-581A-43F4-B9E6-345123091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239DC20-1B3B-4C35-BC75-1FE859870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B93B30A-9114-42FA-B3AC-D95615CB6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BEA997-F65B-413C-A8D0-97FF19691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777B325-2E99-4295-8C82-7341EBE92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FC0746-F10A-41A2-8015-0DE35874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DF3BF9C-DDA0-4F81-9547-053EB4597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9AD751D-9941-4C79-90CD-55AFED717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0520504-AD44-4048-A6B5-A460A7C1A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1A07A8-3795-408D-AF47-1EBE603A7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6E6FD0-27DC-45B8-A52F-8D80AA0E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247530-4581-48B7-9DA4-24D2C4B1C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D2D15A-2B43-4D93-9713-505D3A1D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F2F3F4C-A78A-4B39-A26A-CFC1CC51A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4A919E5-1314-40E6-983B-DE1029256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6E43EFF-48D1-4057-BF1D-F1F9EFFD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5CA8CF-55E2-4D52-9960-692004D66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AC9705-BCBF-47AE-8F3E-F1618BA8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BA541-10C4-4CE7-BF26-11A471711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CB43F2-D3A1-4D9E-971D-2C38DC6C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C2AFB1-810D-4D65-8F47-6054F4E7D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911D1EC-8652-4DC7-8461-37B9F8194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90B9897-7135-4E39-BDEA-096D9B5A7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D5DF99B-C4B7-46D7-BB05-F8A5C462A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EC5F9B7-C665-4891-8FBF-6AC2C2E7D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FFF8610-952D-4501-9929-65D96EAC3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C152BA7-E5B1-4059-AD50-2875A19FA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7223687-03EA-46EF-858E-409004945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BEE5EB-7AE2-4314-9C60-075C60EED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42951DA-C087-49F1-B9C4-55C373071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E106FCB-4E57-4512-9AB7-7C33201CF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AB2A71-2971-4072-8B43-1A0131355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BEE56B-94E5-4731-AEA3-6653B5D657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FCE729D-5308-4590-97A6-FA7683FF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BBA487-12EF-4D5A-AE64-C3580927B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913B03B-F03F-418B-974F-F89474717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8F4019-64F7-4B7A-8BD8-01A7846E7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1B29259-D209-4BF9-8F09-AC9BF73F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4855B33-C412-4D05-B44E-F9EB1B15E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295E82-7856-435C-8EA8-028F5A60E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A3FC20A-AF01-4DD2-BED6-C85633DA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2AFD455-5DBA-4CD7-8F24-DDF1F8268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276F84-B235-4C15-BEAB-71AC53ACC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865E87-F6E6-4262-8F94-027EA315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3791DB5-AB84-4DFE-86A5-2F80CC735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E243680-2222-4CC7-89AA-CD153AB5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C878B1-01D4-4B20-9B01-79F7CE531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979239-9574-4078-8CD8-8C70FC0B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8536134-D798-4DF8-9305-83B44C05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B281E6-202A-4F53-B0BE-23582E60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1C2ED7-7EA3-4D86-B354-505FBFD1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633E295-D486-4BAC-B3B2-480F1BB68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F7AE55B-5021-46F3-BE33-D459A7BA3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021F9FF-37CF-4039-9BD4-904D1AAD8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AD4F60-3B7F-4F2A-AC11-E9DADA9DB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399B806-3165-4D8C-8187-C69D6F7BD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3CE12A4-8443-49D7-ADC5-B776A05C5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FC2DBDA-6BEA-4292-9A1E-978A7073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A5AC3DF-CE18-40B2-9B4B-89EC41106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F9DF227-D845-4082-BF39-E7AF0DFD0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9BBD464-360A-4551-A3F9-A86B79099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50D3EE5-E711-48C3-873C-348633247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FB1C1CF-DC7D-456D-B80A-52A8487E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5639E1F-60B9-4E6C-B4A2-FA4F3E31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BDB4041-9A97-4D91-A192-44B9A5FAC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F6921C-1389-43C0-9876-EA3DC3B34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5D90A0A-A0BC-41FA-84A9-A0D004F5C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4A0E5CE-A1EC-4BB6-AC4C-A88975191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9282D6-8DCE-4F25-B749-A3FE2C5FB0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76" b="11555"/>
          <a:stretch/>
        </p:blipFill>
        <p:spPr>
          <a:xfrm>
            <a:off x="7355001" y="2059172"/>
            <a:ext cx="3686910" cy="39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5957" y="111211"/>
            <a:ext cx="7543800" cy="168987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Please note!</a:t>
            </a: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0157" y="1470251"/>
            <a:ext cx="8915400" cy="21840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/>
              <a:t>High School Graduation Requirements </a:t>
            </a:r>
            <a:br>
              <a:rPr lang="en-US" sz="3200" b="1" dirty="0"/>
            </a:br>
            <a:r>
              <a:rPr lang="en-US" sz="3200" b="1" dirty="0"/>
              <a:t>&amp;</a:t>
            </a:r>
            <a:br>
              <a:rPr lang="en-US" sz="3200" b="1" dirty="0"/>
            </a:br>
            <a:r>
              <a:rPr lang="en-US" sz="3200" b="1" dirty="0"/>
              <a:t>Post-Secondary Admission Requirements </a:t>
            </a:r>
          </a:p>
          <a:p>
            <a:pPr algn="ctr">
              <a:defRPr/>
            </a:pPr>
            <a:r>
              <a:rPr lang="en-US" sz="3200" b="1" u="sng" dirty="0"/>
              <a:t>are not the same!</a:t>
            </a:r>
          </a:p>
          <a:p>
            <a:pPr algn="ctr">
              <a:defRPr/>
            </a:pPr>
            <a:r>
              <a:rPr lang="en-US" sz="3200" b="1" u="sng" dirty="0"/>
              <a:t> </a:t>
            </a:r>
            <a:r>
              <a:rPr lang="en-US" sz="3200" b="1" dirty="0"/>
              <a:t>admission Requirements for UNB and STU can be found in our course guide</a:t>
            </a:r>
          </a:p>
          <a:p>
            <a:pPr algn="ctr">
              <a:defRPr/>
            </a:pPr>
            <a:r>
              <a:rPr lang="en-US" sz="3200" b="1" dirty="0"/>
              <a:t>Universities have different admission requirements.  It is important to look them up and make sure students are selection the courses they need.</a:t>
            </a:r>
          </a:p>
          <a:p>
            <a:pPr algn="ctr">
              <a:defRPr/>
            </a:pP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75298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00" y="220133"/>
            <a:ext cx="10131425" cy="1456267"/>
          </a:xfrm>
        </p:spPr>
        <p:txBody>
          <a:bodyPr/>
          <a:lstStyle/>
          <a:p>
            <a:pPr algn="ctr"/>
            <a:r>
              <a:rPr lang="en-US" b="1"/>
              <a:t>– Important information!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77" y="1337733"/>
            <a:ext cx="11264348" cy="4572000"/>
          </a:xfrm>
        </p:spPr>
        <p:txBody>
          <a:bodyPr>
            <a:normAutofit/>
          </a:bodyPr>
          <a:lstStyle/>
          <a:p>
            <a:r>
              <a:rPr lang="en-US" sz="2800"/>
              <a:t>Grade 11 considering NBCC programs for September 2024 should apply on April 1</a:t>
            </a:r>
            <a:r>
              <a:rPr lang="en-US" sz="2800" baseline="30000"/>
              <a:t>st</a:t>
            </a:r>
            <a:r>
              <a:rPr lang="en-US" sz="2800"/>
              <a:t> of 2023 (Legit!)</a:t>
            </a:r>
            <a:endParaRPr lang="en-US" sz="2800">
              <a:cs typeface="Calibri"/>
            </a:endParaRPr>
          </a:p>
          <a:p>
            <a:r>
              <a:rPr lang="en-US" sz="2800"/>
              <a:t>Apply on-line, pay application fee, and have guidance send your transcript on April 1</a:t>
            </a:r>
            <a:r>
              <a:rPr lang="en-US" sz="2800" baseline="30000"/>
              <a:t>st</a:t>
            </a:r>
            <a:r>
              <a:rPr lang="en-US" sz="2800"/>
              <a:t>.</a:t>
            </a:r>
          </a:p>
          <a:p>
            <a:r>
              <a:rPr lang="en-US" sz="2800"/>
              <a:t>Admission is on a first-come, first served basis for all programs.</a:t>
            </a:r>
          </a:p>
          <a:p>
            <a:r>
              <a:rPr lang="en-US" sz="2800"/>
              <a:t>Take a look at programs now. Delaying application may force you to wait a year before entrance.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32DBC-351F-146D-6EF8-F1D9BC7A04C7}"/>
              </a:ext>
            </a:extLst>
          </p:cNvPr>
          <p:cNvSpPr txBox="1"/>
          <p:nvPr/>
        </p:nvSpPr>
        <p:spPr>
          <a:xfrm>
            <a:off x="1214975" y="585522"/>
            <a:ext cx="2261287" cy="7254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F20CA-FADC-6F66-81DB-21EBE0F2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7" y="780610"/>
            <a:ext cx="1859441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72FD5-D962-5CEE-ABF1-5972B1D9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43466"/>
            <a:ext cx="2590799" cy="499533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Changes to high school credits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1EBC9-0C78-8A4C-816D-46E7BBB1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299" y="5870575"/>
            <a:ext cx="551167" cy="3778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9148117B-D49B-49A3-98F8-BFF57CC44457}" type="slidenum">
              <a:rPr lang="en-US">
                <a:solidFill>
                  <a:schemeClr val="bg2"/>
                </a:solidFill>
              </a:rPr>
              <a:pPr algn="l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09195A-B55B-81BB-2987-0E4E99F30C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682937"/>
              </p:ext>
            </p:extLst>
          </p:nvPr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9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4867"/>
            <a:ext cx="7772400" cy="9990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>
                <a:latin typeface="+mn-lt"/>
              </a:rPr>
              <a:t>Graduation Requirements</a:t>
            </a:r>
            <a:endParaRPr lang="en-US" sz="4000" b="1" dirty="0">
              <a:latin typeface="+mn-lt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50762"/>
            <a:ext cx="8229600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Pass 8 required courses (32 credit hours)</a:t>
            </a:r>
          </a:p>
          <a:p>
            <a:pPr eaLnBrk="1" hangingPunct="1"/>
            <a:r>
              <a:rPr lang="en-US" sz="3200" dirty="0"/>
              <a:t>Pass 10 electives (40 credit hours)</a:t>
            </a:r>
          </a:p>
          <a:p>
            <a:pPr eaLnBrk="1" hangingPunct="1"/>
            <a:r>
              <a:rPr lang="en-US" sz="3200" dirty="0"/>
              <a:t>Total of 18 courses (72 credit hours)</a:t>
            </a:r>
          </a:p>
          <a:p>
            <a:pPr lvl="1"/>
            <a:r>
              <a:rPr lang="en-US" sz="3000" dirty="0"/>
              <a:t>5 courses (incl. English) at Grade 12 level</a:t>
            </a:r>
          </a:p>
          <a:p>
            <a:pPr lvl="1"/>
            <a:r>
              <a:rPr lang="en-US" sz="3000" dirty="0"/>
              <a:t>Must be enrolled full time in grades 11&amp;12 </a:t>
            </a:r>
          </a:p>
          <a:p>
            <a:pPr lvl="1"/>
            <a:r>
              <a:rPr lang="en-US" sz="3000" dirty="0"/>
              <a:t>Must attempt 21 courses (84 credit hours)</a:t>
            </a:r>
          </a:p>
          <a:p>
            <a:pPr lvl="1"/>
            <a:r>
              <a:rPr lang="en-US" sz="3200" dirty="0"/>
              <a:t>Successfully complete the ELPA</a:t>
            </a:r>
          </a:p>
          <a:p>
            <a:pPr eaLnBrk="1" hangingPunct="1"/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A3A3A-6D63-4177-AB6D-6D51B925BB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617" y="396494"/>
            <a:ext cx="8229600" cy="819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/>
              <a:t>Graduation Requirements</a:t>
            </a:r>
          </a:p>
        </p:txBody>
      </p:sp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0837C166-59E7-3551-31B8-973E90C94C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6617" y="1216406"/>
          <a:ext cx="8348662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7DCB47-B609-4D34-A12A-8754E4CEB6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63" y="375731"/>
            <a:ext cx="513381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Competitive &amp; Application Courses</a:t>
            </a:r>
          </a:p>
        </p:txBody>
      </p:sp>
      <p:pic>
        <p:nvPicPr>
          <p:cNvPr id="12365" name="Picture 12293" descr="Pen placed on top of a signature line">
            <a:extLst>
              <a:ext uri="{FF2B5EF4-FFF2-40B4-BE49-F238E27FC236}">
                <a16:creationId xmlns:a16="http://schemas.microsoft.com/office/drawing/2014/main" id="{C62ECC2D-1ED8-700C-BE17-9394363BB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18" r="15123" b="-2"/>
          <a:stretch/>
        </p:blipFill>
        <p:spPr>
          <a:xfrm>
            <a:off x="1524020" y="1730"/>
            <a:ext cx="2040388" cy="6858000"/>
          </a:xfrm>
          <a:prstGeom prst="rect">
            <a:avLst/>
          </a:prstGeom>
        </p:spPr>
      </p:pic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 rot="10556715">
            <a:off x="2344504" y="6051760"/>
            <a:ext cx="584826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0</a:t>
            </a:r>
          </a:p>
        </p:txBody>
      </p:sp>
      <p:sp>
        <p:nvSpPr>
          <p:cNvPr id="12366" name="Rectangle 3"/>
          <p:cNvSpPr>
            <a:spLocks noGrp="1" noChangeArrowheads="1"/>
          </p:cNvSpPr>
          <p:nvPr>
            <p:ph idx="1"/>
          </p:nvPr>
        </p:nvSpPr>
        <p:spPr>
          <a:xfrm>
            <a:off x="4011399" y="1656621"/>
            <a:ext cx="7692921" cy="52778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badi"/>
              </a:rPr>
              <a:t>Some courses have limited enrolment so students may not get in. Ex: Yoga, wellness, writing.  It is important to select alternat courses carefully as they will be used if they don’t get in the course they chose.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badi"/>
              </a:rPr>
              <a:t>The following courses </a:t>
            </a:r>
            <a:r>
              <a:rPr lang="en-US" sz="2400" b="1" dirty="0">
                <a:latin typeface="Abadi"/>
              </a:rPr>
              <a:t>require a </a:t>
            </a:r>
            <a:r>
              <a:rPr lang="en-US" sz="2400" dirty="0">
                <a:latin typeface="Abadi"/>
              </a:rPr>
              <a:t>written application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badi" panose="020B0604020104020204" pitchFamily="34" charset="0"/>
              </a:rPr>
              <a:t>	Personal Interest 1  - </a:t>
            </a:r>
            <a:r>
              <a:rPr lang="en-US" sz="2400" i="1" dirty="0">
                <a:latin typeface="Abadi" panose="020B0604020104020204" pitchFamily="34" charset="0"/>
              </a:rPr>
              <a:t>(4 credit hours)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badi" panose="020B0604020104020204" pitchFamily="34" charset="0"/>
              </a:rPr>
              <a:t>	Personal Interest 2 – </a:t>
            </a:r>
            <a:r>
              <a:rPr lang="en-US" sz="2400" i="1" dirty="0">
                <a:latin typeface="Abadi" panose="020B0604020104020204" pitchFamily="34" charset="0"/>
              </a:rPr>
              <a:t>(8 credit hours)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badi" panose="020B0604020104020204" pitchFamily="34" charset="0"/>
              </a:rPr>
              <a:t>	Coop 120 –  </a:t>
            </a:r>
            <a:r>
              <a:rPr lang="en-US" sz="2400" i="1" dirty="0">
                <a:latin typeface="Abadi" panose="020B0604020104020204" pitchFamily="34" charset="0"/>
              </a:rPr>
              <a:t>(8 and 12  credit hour options)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badi"/>
              </a:rPr>
              <a:t>	Applications are available at guidance and must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badi"/>
              </a:rPr>
              <a:t>      be passed in by </a:t>
            </a:r>
            <a:r>
              <a:rPr lang="en-US" sz="2400" u="sng" dirty="0">
                <a:latin typeface="Abadi"/>
              </a:rPr>
              <a:t>April 6</a:t>
            </a:r>
            <a:r>
              <a:rPr lang="en-US" sz="2400" u="sng" baseline="30000" dirty="0">
                <a:latin typeface="Abadi"/>
              </a:rPr>
              <a:t>th</a:t>
            </a:r>
            <a:r>
              <a:rPr lang="en-US" sz="2400" u="sng" dirty="0">
                <a:latin typeface="Abadi"/>
              </a:rPr>
              <a:t>. 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Abadi"/>
              </a:rPr>
              <a:t>      No Application = No  Consideration </a:t>
            </a:r>
            <a:endParaRPr lang="en-US" sz="2400" i="1" dirty="0">
              <a:solidFill>
                <a:srgbClr val="FF0000"/>
              </a:solidFill>
              <a:latin typeface="Abadi" panose="020B06040201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4725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36B79D2-F4BA-4899-BA25-830448780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1375D69-051B-4FE1-9777-FDED16461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33" name="Picture 9232">
            <a:extLst>
              <a:ext uri="{FF2B5EF4-FFF2-40B4-BE49-F238E27FC236}">
                <a16:creationId xmlns:a16="http://schemas.microsoft.com/office/drawing/2014/main" id="{C716C45A-0274-4DA9-B3A0-39DE61A77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Special Programs: Co-Op 120  </a:t>
            </a:r>
            <a:br>
              <a:rPr lang="en-US">
                <a:solidFill>
                  <a:srgbClr val="FFFFFF"/>
                </a:solidFill>
                <a:latin typeface="+mn-lt"/>
              </a:rPr>
            </a:br>
            <a:endParaRPr lang="en-US">
              <a:solidFill>
                <a:srgbClr val="FFFFFF"/>
              </a:solidFill>
              <a:latin typeface="+mn-lt"/>
            </a:endParaRPr>
          </a:p>
        </p:txBody>
      </p:sp>
      <p:sp useBgFill="1">
        <p:nvSpPr>
          <p:cNvPr id="9235" name="Freeform: Shape 9234">
            <a:extLst>
              <a:ext uri="{FF2B5EF4-FFF2-40B4-BE49-F238E27FC236}">
                <a16:creationId xmlns:a16="http://schemas.microsoft.com/office/drawing/2014/main" id="{26C43BA1-F91D-413B-9D47-D0B3B1788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6060" y="6222489"/>
            <a:ext cx="551167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A53990A-93D4-400F-BA9B-3BC7AF578AC2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graphicFrame>
        <p:nvGraphicFramePr>
          <p:cNvPr id="9224" name="Rectangle 3">
            <a:extLst>
              <a:ext uri="{FF2B5EF4-FFF2-40B4-BE49-F238E27FC236}">
                <a16:creationId xmlns:a16="http://schemas.microsoft.com/office/drawing/2014/main" id="{450A3853-AD2A-B92B-FC6E-E4F7A37CC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83906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46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42275-74D1-FFEE-A305-F254AA77A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28" y="643463"/>
            <a:ext cx="4444149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5BB6A98-1427-EBD1-45A7-FC4C21106F18}"/>
              </a:ext>
            </a:extLst>
          </p:cNvPr>
          <p:cNvSpPr txBox="1">
            <a:spLocks/>
          </p:cNvSpPr>
          <p:nvPr/>
        </p:nvSpPr>
        <p:spPr>
          <a:xfrm>
            <a:off x="7770334" y="1220576"/>
            <a:ext cx="3706762" cy="397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cap="none" dirty="0">
                <a:latin typeface="+mn-lt"/>
                <a:ea typeface="+mn-ea"/>
                <a:cs typeface="+mn-cs"/>
              </a:rPr>
              <a:t>These courses cannot be selected as alternates because they are popular and will fill.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7D33E-2066-FACD-3FBF-019C99617F9D}"/>
              </a:ext>
            </a:extLst>
          </p:cNvPr>
          <p:cNvSpPr txBox="1">
            <a:spLocks/>
          </p:cNvSpPr>
          <p:nvPr/>
        </p:nvSpPr>
        <p:spPr>
          <a:xfrm>
            <a:off x="714904" y="49244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7480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DE2AFF0-0440-4F06-B1DF-78376F2D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AB6B45E-632E-4C37-A285-6FAD80F71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2"/>
            <a:ext cx="4125976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5BB6A98-1427-EBD1-45A7-FC4C21106F18}"/>
              </a:ext>
            </a:extLst>
          </p:cNvPr>
          <p:cNvSpPr txBox="1">
            <a:spLocks/>
          </p:cNvSpPr>
          <p:nvPr/>
        </p:nvSpPr>
        <p:spPr>
          <a:xfrm>
            <a:off x="685801" y="643466"/>
            <a:ext cx="2590799" cy="499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French Immersion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B7D33E-2066-FACD-3FBF-019C99617F9D}"/>
              </a:ext>
            </a:extLst>
          </p:cNvPr>
          <p:cNvSpPr txBox="1">
            <a:spLocks/>
          </p:cNvSpPr>
          <p:nvPr/>
        </p:nvSpPr>
        <p:spPr>
          <a:xfrm>
            <a:off x="714904" y="49244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5B56F62F-838F-0FC4-DE30-1FBF35C5D7F1}"/>
              </a:ext>
            </a:extLst>
          </p:cNvPr>
          <p:cNvGraphicFramePr/>
          <p:nvPr/>
        </p:nvGraphicFramePr>
        <p:xfrm>
          <a:off x="4808601" y="901700"/>
          <a:ext cx="6545199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2593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456C6A0E-DC3D-45B3-84AC-F202E5305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B15A979-5375-4B62-856B-C4375AC2D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2284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86B62-BDC4-4012-8187-1CA25B06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4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E42C4E-CE2C-4B30-BEE3-D87089C69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4"/>
          <a:stretch/>
        </p:blipFill>
        <p:spPr>
          <a:xfrm>
            <a:off x="0" y="0"/>
            <a:ext cx="12188825" cy="2284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550311-2B75-1108-B173-E93D3A1A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53142"/>
            <a:ext cx="10131425" cy="121920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Post Secondary Dual Credit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39FF726-B9B1-49ED-31BC-61E12E458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510532"/>
              </p:ext>
            </p:extLst>
          </p:nvPr>
        </p:nvGraphicFramePr>
        <p:xfrm>
          <a:off x="1028700" y="2743200"/>
          <a:ext cx="1013142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2160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EB1AA2A100CD7841A623A1E708EA91D9" ma:contentTypeVersion="9" ma:contentTypeDescription="" ma:contentTypeScope="" ma:versionID="2bfc67018fe7d678d070e79747f4e2db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Parent Information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89B4CEA-9EEE-4FE4-9615-DC899CADD0E4}"/>
</file>

<file path=customXml/itemProps2.xml><?xml version="1.0" encoding="utf-8"?>
<ds:datastoreItem xmlns:ds="http://schemas.openxmlformats.org/officeDocument/2006/customXml" ds:itemID="{B8F8A93E-86B9-48EA-BA50-33C481655C5E}"/>
</file>

<file path=customXml/itemProps3.xml><?xml version="1.0" encoding="utf-8"?>
<ds:datastoreItem xmlns:ds="http://schemas.openxmlformats.org/officeDocument/2006/customXml" ds:itemID="{7FAEC7F1-242D-4B01-87BD-162CBFF16D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546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Verdana</vt:lpstr>
      <vt:lpstr>Celestial</vt:lpstr>
      <vt:lpstr>Grade 12 Course Selection 2023-24</vt:lpstr>
      <vt:lpstr>Changes to high school credits</vt:lpstr>
      <vt:lpstr>Graduation Requirements</vt:lpstr>
      <vt:lpstr>Graduation Requirements</vt:lpstr>
      <vt:lpstr>Competitive &amp; Application Courses</vt:lpstr>
      <vt:lpstr>Special Programs: Co-Op 120   </vt:lpstr>
      <vt:lpstr>PowerPoint Presentation</vt:lpstr>
      <vt:lpstr>PowerPoint Presentation</vt:lpstr>
      <vt:lpstr>Post Secondary Dual Credit</vt:lpstr>
      <vt:lpstr>Please note! </vt:lpstr>
      <vt:lpstr>– Important information!</vt:lpstr>
    </vt:vector>
  </TitlesOfParts>
  <Company>Anglophone South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Brennan, Joseph    (ASD-W)</dc:creator>
  <cp:lastModifiedBy>Clark, Kathie     (ASD-W)</cp:lastModifiedBy>
  <cp:revision>3</cp:revision>
  <dcterms:created xsi:type="dcterms:W3CDTF">2015-02-07T21:51:56Z</dcterms:created>
  <dcterms:modified xsi:type="dcterms:W3CDTF">2023-03-21T11:15:23Z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0x010100F2A1E1E4D320C749A22EC3F91FD053D600EB1AA2A100CD7841A623A1E708EA91D9</vt:lpwstr>
  </property>
</Properties>
</file>