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diagrams/data8.xml" ContentType="application/vnd.openxmlformats-officedocument.drawingml.diagramData+xml"/>
  <Override PartName="/ppt/diagrams/data9.xml" ContentType="application/vnd.openxmlformats-officedocument.drawingml.diagramData+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diagrams/data10.xml" ContentType="application/vnd.openxmlformats-officedocument.drawingml.diagramData+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diagrams/data7.xml" ContentType="application/vnd.openxmlformats-officedocument.drawingml.diagramData+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diagrams/colors10.xml" ContentType="application/vnd.openxmlformats-officedocument.drawingml.diagramColors+xml"/>
  <Override PartName="/ppt/theme/theme1.xml" ContentType="application/vnd.openxmlformats-officedocument.theme+xml"/>
  <Override PartName="/ppt/theme/theme2.xml" ContentType="application/vnd.openxmlformats-officedocument.theme+xml"/>
  <Override PartName="/ppt/diagrams/layout3.xml" ContentType="application/vnd.openxmlformats-officedocument.drawingml.diagramLayout+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layout6.xml" ContentType="application/vnd.openxmlformats-officedocument.drawingml.diagramLayout+xml"/>
  <Override PartName="/ppt/diagrams/layout10.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layout8.xml" ContentType="application/vnd.openxmlformats-officedocument.drawingml.diagramLayout+xml"/>
  <Override PartName="/ppt/diagrams/quickStyle8.xml" ContentType="application/vnd.openxmlformats-officedocument.drawingml.diagramStyle+xml"/>
  <Override PartName="/ppt/diagrams/drawing10.xml" ContentType="application/vnd.ms-office.drawingml.diagramDrawing+xml"/>
  <Override PartName="/ppt/diagrams/colors8.xml" ContentType="application/vnd.openxmlformats-officedocument.drawingml.diagramColors+xml"/>
  <Override PartName="/ppt/diagrams/drawing8.xml" ContentType="application/vnd.ms-office.drawingml.diagramDrawing+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quickStyle10.xml" ContentType="application/vnd.openxmlformats-officedocument.drawingml.diagramStyl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7" r:id="rId1"/>
    <p:sldMasterId id="2147483735" r:id="rId2"/>
  </p:sldMasterIdLst>
  <p:sldIdLst>
    <p:sldId id="256" r:id="rId3"/>
    <p:sldId id="257" r:id="rId4"/>
    <p:sldId id="258" r:id="rId5"/>
    <p:sldId id="259" r:id="rId6"/>
    <p:sldId id="260" r:id="rId7"/>
    <p:sldId id="278" r:id="rId8"/>
    <p:sldId id="263" r:id="rId9"/>
    <p:sldId id="265" r:id="rId10"/>
    <p:sldId id="281" r:id="rId11"/>
    <p:sldId id="266" r:id="rId12"/>
    <p:sldId id="267" r:id="rId13"/>
    <p:sldId id="262" r:id="rId14"/>
    <p:sldId id="283" r:id="rId15"/>
    <p:sldId id="286" r:id="rId16"/>
    <p:sldId id="288" r:id="rId17"/>
    <p:sldId id="289" r:id="rId18"/>
    <p:sldId id="261" r:id="rId19"/>
    <p:sldId id="290" r:id="rId20"/>
    <p:sldId id="270" r:id="rId21"/>
    <p:sldId id="273" r:id="rId22"/>
    <p:sldId id="274" r:id="rId23"/>
    <p:sldId id="275" r:id="rId24"/>
    <p:sldId id="291" r:id="rId25"/>
    <p:sldId id="277"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74" autoAdjust="0"/>
    <p:restoredTop sz="94660"/>
  </p:normalViewPr>
  <p:slideViewPr>
    <p:cSldViewPr snapToGrid="0">
      <p:cViewPr varScale="1">
        <p:scale>
          <a:sx n="52" d="100"/>
          <a:sy n="52" d="100"/>
        </p:scale>
        <p:origin x="821"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customXml" Target="../customXml/item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customXml" Target="../customXml/item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ustomXml" Target="../customXml/item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6.xml"/></Relationships>
</file>

<file path=ppt/diagrams/_rels/data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ata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4" Type="http://schemas.openxmlformats.org/officeDocument/2006/relationships/image" Target="../media/image21.svg"/></Relationships>
</file>

<file path=ppt/diagrams/_rels/drawing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rawing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4" Type="http://schemas.openxmlformats.org/officeDocument/2006/relationships/image" Target="../media/image21.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54AE45-3615-4ED6-A03A-09E3D52C7546}"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638180D9-37AE-46AC-BCEB-87E851442072}">
      <dgm:prSet/>
      <dgm:spPr/>
      <dgm:t>
        <a:bodyPr/>
        <a:lstStyle/>
        <a:p>
          <a:pPr>
            <a:lnSpc>
              <a:spcPct val="100000"/>
            </a:lnSpc>
          </a:pPr>
          <a:r>
            <a:rPr lang="en-US" dirty="0"/>
            <a:t>If you have completed a </a:t>
          </a:r>
          <a:r>
            <a:rPr lang="en-US" b="1" dirty="0"/>
            <a:t>minimum of 7 credits</a:t>
          </a:r>
          <a:r>
            <a:rPr lang="en-US" dirty="0"/>
            <a:t>, including English 11 A/B &amp; B/A, prior to September 2021 you will be: </a:t>
          </a:r>
        </a:p>
      </dgm:t>
    </dgm:pt>
    <dgm:pt modelId="{841931D3-37BB-42E4-A104-FCF948CF1579}" type="parTrans" cxnId="{A52FBCD3-44DB-40B8-BB64-A28B45B398E2}">
      <dgm:prSet/>
      <dgm:spPr/>
      <dgm:t>
        <a:bodyPr/>
        <a:lstStyle/>
        <a:p>
          <a:endParaRPr lang="en-US"/>
        </a:p>
      </dgm:t>
    </dgm:pt>
    <dgm:pt modelId="{AFD39F28-698B-47A5-8D9B-2C178719F26F}" type="sibTrans" cxnId="{A52FBCD3-44DB-40B8-BB64-A28B45B398E2}">
      <dgm:prSet/>
      <dgm:spPr/>
      <dgm:t>
        <a:bodyPr/>
        <a:lstStyle/>
        <a:p>
          <a:endParaRPr lang="en-US"/>
        </a:p>
      </dgm:t>
    </dgm:pt>
    <dgm:pt modelId="{1DEDF948-FDA2-4BED-AEA4-7C7C349F18BC}">
      <dgm:prSet/>
      <dgm:spPr/>
      <dgm:t>
        <a:bodyPr/>
        <a:lstStyle/>
        <a:p>
          <a:pPr>
            <a:lnSpc>
              <a:spcPct val="100000"/>
            </a:lnSpc>
          </a:pPr>
          <a:r>
            <a:rPr lang="en-US"/>
            <a:t>Placed in a Grade 12 Homeroom</a:t>
          </a:r>
        </a:p>
      </dgm:t>
    </dgm:pt>
    <dgm:pt modelId="{387B7123-3C13-49EE-ABC6-DD0E2274D16F}" type="parTrans" cxnId="{3C0E7741-7A88-4D4D-8AE2-8F9A545B9579}">
      <dgm:prSet/>
      <dgm:spPr/>
      <dgm:t>
        <a:bodyPr/>
        <a:lstStyle/>
        <a:p>
          <a:endParaRPr lang="en-US"/>
        </a:p>
      </dgm:t>
    </dgm:pt>
    <dgm:pt modelId="{DDDDF7D0-1598-4EB6-A3BD-C486067BFF92}" type="sibTrans" cxnId="{3C0E7741-7A88-4D4D-8AE2-8F9A545B9579}">
      <dgm:prSet/>
      <dgm:spPr/>
      <dgm:t>
        <a:bodyPr/>
        <a:lstStyle/>
        <a:p>
          <a:endParaRPr lang="en-US"/>
        </a:p>
      </dgm:t>
    </dgm:pt>
    <dgm:pt modelId="{6DDE99DB-0A8B-4EE8-8E8B-1CEA89F22B30}">
      <dgm:prSet/>
      <dgm:spPr/>
      <dgm:t>
        <a:bodyPr/>
        <a:lstStyle/>
        <a:p>
          <a:pPr>
            <a:lnSpc>
              <a:spcPct val="100000"/>
            </a:lnSpc>
          </a:pPr>
          <a:r>
            <a:rPr lang="en-US"/>
            <a:t>You will be considered a Potential Grad (meaning you can attend all grad events next year)</a:t>
          </a:r>
        </a:p>
      </dgm:t>
    </dgm:pt>
    <dgm:pt modelId="{F2DB8DDB-D880-4BEC-B1EE-AE0DC27C3F61}" type="parTrans" cxnId="{B2FF2127-5311-4179-A791-5951AF32915F}">
      <dgm:prSet/>
      <dgm:spPr/>
      <dgm:t>
        <a:bodyPr/>
        <a:lstStyle/>
        <a:p>
          <a:endParaRPr lang="en-US"/>
        </a:p>
      </dgm:t>
    </dgm:pt>
    <dgm:pt modelId="{3B8358B2-305E-48D9-BD28-7E0B2C4C03F4}" type="sibTrans" cxnId="{B2FF2127-5311-4179-A791-5951AF32915F}">
      <dgm:prSet/>
      <dgm:spPr/>
      <dgm:t>
        <a:bodyPr/>
        <a:lstStyle/>
        <a:p>
          <a:endParaRPr lang="en-US"/>
        </a:p>
      </dgm:t>
    </dgm:pt>
    <dgm:pt modelId="{865C4430-B416-4071-8329-9BCC8CAAF134}">
      <dgm:prSet/>
      <dgm:spPr/>
      <dgm:t>
        <a:bodyPr/>
        <a:lstStyle/>
        <a:p>
          <a:pPr>
            <a:lnSpc>
              <a:spcPct val="100000"/>
            </a:lnSpc>
          </a:pPr>
          <a:r>
            <a:rPr lang="en-US"/>
            <a:t>You will be placed on the Grad List</a:t>
          </a:r>
        </a:p>
      </dgm:t>
    </dgm:pt>
    <dgm:pt modelId="{A0C8445E-E98E-46B4-B1BB-DA39307F0265}" type="parTrans" cxnId="{1581E509-6448-498F-A9B6-612161BD07A1}">
      <dgm:prSet/>
      <dgm:spPr/>
      <dgm:t>
        <a:bodyPr/>
        <a:lstStyle/>
        <a:p>
          <a:endParaRPr lang="en-US"/>
        </a:p>
      </dgm:t>
    </dgm:pt>
    <dgm:pt modelId="{A1ABCB2C-B4A3-47CB-B9A4-7016C9929FC7}" type="sibTrans" cxnId="{1581E509-6448-498F-A9B6-612161BD07A1}">
      <dgm:prSet/>
      <dgm:spPr/>
      <dgm:t>
        <a:bodyPr/>
        <a:lstStyle/>
        <a:p>
          <a:endParaRPr lang="en-US"/>
        </a:p>
      </dgm:t>
    </dgm:pt>
    <dgm:pt modelId="{6AB95E5B-2365-4F0E-95AD-D0461FDE202A}" type="pres">
      <dgm:prSet presAssocID="{F454AE45-3615-4ED6-A03A-09E3D52C7546}" presName="diagram" presStyleCnt="0">
        <dgm:presLayoutVars>
          <dgm:dir/>
          <dgm:resizeHandles val="exact"/>
        </dgm:presLayoutVars>
      </dgm:prSet>
      <dgm:spPr/>
    </dgm:pt>
    <dgm:pt modelId="{CD6B8241-0871-46B9-9B6A-DAE2A2080C68}" type="pres">
      <dgm:prSet presAssocID="{638180D9-37AE-46AC-BCEB-87E851442072}" presName="node" presStyleLbl="node1" presStyleIdx="0" presStyleCnt="4">
        <dgm:presLayoutVars>
          <dgm:bulletEnabled val="1"/>
        </dgm:presLayoutVars>
      </dgm:prSet>
      <dgm:spPr/>
    </dgm:pt>
    <dgm:pt modelId="{8B71DFC4-E835-4F41-ACE0-BE6D8310B3CD}" type="pres">
      <dgm:prSet presAssocID="{AFD39F28-698B-47A5-8D9B-2C178719F26F}" presName="sibTrans" presStyleCnt="0"/>
      <dgm:spPr/>
    </dgm:pt>
    <dgm:pt modelId="{91C93922-B377-4DC4-80EA-643873B36DB2}" type="pres">
      <dgm:prSet presAssocID="{1DEDF948-FDA2-4BED-AEA4-7C7C349F18BC}" presName="node" presStyleLbl="node1" presStyleIdx="1" presStyleCnt="4">
        <dgm:presLayoutVars>
          <dgm:bulletEnabled val="1"/>
        </dgm:presLayoutVars>
      </dgm:prSet>
      <dgm:spPr/>
    </dgm:pt>
    <dgm:pt modelId="{CA4C0842-B8A1-485B-935D-DF44AEE432E4}" type="pres">
      <dgm:prSet presAssocID="{DDDDF7D0-1598-4EB6-A3BD-C486067BFF92}" presName="sibTrans" presStyleCnt="0"/>
      <dgm:spPr/>
    </dgm:pt>
    <dgm:pt modelId="{AE6F38E8-0AEE-4DEE-B3E3-442F80BBB7EA}" type="pres">
      <dgm:prSet presAssocID="{6DDE99DB-0A8B-4EE8-8E8B-1CEA89F22B30}" presName="node" presStyleLbl="node1" presStyleIdx="2" presStyleCnt="4">
        <dgm:presLayoutVars>
          <dgm:bulletEnabled val="1"/>
        </dgm:presLayoutVars>
      </dgm:prSet>
      <dgm:spPr/>
    </dgm:pt>
    <dgm:pt modelId="{B47AD389-B26D-4FDD-8C53-E939C16B59F9}" type="pres">
      <dgm:prSet presAssocID="{3B8358B2-305E-48D9-BD28-7E0B2C4C03F4}" presName="sibTrans" presStyleCnt="0"/>
      <dgm:spPr/>
    </dgm:pt>
    <dgm:pt modelId="{6B89F237-FFBF-4197-9B4B-EC06AB988260}" type="pres">
      <dgm:prSet presAssocID="{865C4430-B416-4071-8329-9BCC8CAAF134}" presName="node" presStyleLbl="node1" presStyleIdx="3" presStyleCnt="4">
        <dgm:presLayoutVars>
          <dgm:bulletEnabled val="1"/>
        </dgm:presLayoutVars>
      </dgm:prSet>
      <dgm:spPr/>
    </dgm:pt>
  </dgm:ptLst>
  <dgm:cxnLst>
    <dgm:cxn modelId="{516B7003-FF0B-4864-96C3-DB56AE54C5EC}" type="presOf" srcId="{638180D9-37AE-46AC-BCEB-87E851442072}" destId="{CD6B8241-0871-46B9-9B6A-DAE2A2080C68}" srcOrd="0" destOrd="0" presId="urn:microsoft.com/office/officeart/2005/8/layout/default"/>
    <dgm:cxn modelId="{1581E509-6448-498F-A9B6-612161BD07A1}" srcId="{F454AE45-3615-4ED6-A03A-09E3D52C7546}" destId="{865C4430-B416-4071-8329-9BCC8CAAF134}" srcOrd="3" destOrd="0" parTransId="{A0C8445E-E98E-46B4-B1BB-DA39307F0265}" sibTransId="{A1ABCB2C-B4A3-47CB-B9A4-7016C9929FC7}"/>
    <dgm:cxn modelId="{B2FF2127-5311-4179-A791-5951AF32915F}" srcId="{F454AE45-3615-4ED6-A03A-09E3D52C7546}" destId="{6DDE99DB-0A8B-4EE8-8E8B-1CEA89F22B30}" srcOrd="2" destOrd="0" parTransId="{F2DB8DDB-D880-4BEC-B1EE-AE0DC27C3F61}" sibTransId="{3B8358B2-305E-48D9-BD28-7E0B2C4C03F4}"/>
    <dgm:cxn modelId="{3C0E7741-7A88-4D4D-8AE2-8F9A545B9579}" srcId="{F454AE45-3615-4ED6-A03A-09E3D52C7546}" destId="{1DEDF948-FDA2-4BED-AEA4-7C7C349F18BC}" srcOrd="1" destOrd="0" parTransId="{387B7123-3C13-49EE-ABC6-DD0E2274D16F}" sibTransId="{DDDDF7D0-1598-4EB6-A3BD-C486067BFF92}"/>
    <dgm:cxn modelId="{CDFAA665-BE77-4F22-872A-456F090A6E45}" type="presOf" srcId="{F454AE45-3615-4ED6-A03A-09E3D52C7546}" destId="{6AB95E5B-2365-4F0E-95AD-D0461FDE202A}" srcOrd="0" destOrd="0" presId="urn:microsoft.com/office/officeart/2005/8/layout/default"/>
    <dgm:cxn modelId="{820B176A-7278-467F-A649-37091801554F}" type="presOf" srcId="{6DDE99DB-0A8B-4EE8-8E8B-1CEA89F22B30}" destId="{AE6F38E8-0AEE-4DEE-B3E3-442F80BBB7EA}" srcOrd="0" destOrd="0" presId="urn:microsoft.com/office/officeart/2005/8/layout/default"/>
    <dgm:cxn modelId="{C54E8256-2C31-4717-AE6B-F0F81E1F9DD0}" type="presOf" srcId="{865C4430-B416-4071-8329-9BCC8CAAF134}" destId="{6B89F237-FFBF-4197-9B4B-EC06AB988260}" srcOrd="0" destOrd="0" presId="urn:microsoft.com/office/officeart/2005/8/layout/default"/>
    <dgm:cxn modelId="{81D7768A-F340-4D74-BC67-DDEE7491961D}" type="presOf" srcId="{1DEDF948-FDA2-4BED-AEA4-7C7C349F18BC}" destId="{91C93922-B377-4DC4-80EA-643873B36DB2}" srcOrd="0" destOrd="0" presId="urn:microsoft.com/office/officeart/2005/8/layout/default"/>
    <dgm:cxn modelId="{A52FBCD3-44DB-40B8-BB64-A28B45B398E2}" srcId="{F454AE45-3615-4ED6-A03A-09E3D52C7546}" destId="{638180D9-37AE-46AC-BCEB-87E851442072}" srcOrd="0" destOrd="0" parTransId="{841931D3-37BB-42E4-A104-FCF948CF1579}" sibTransId="{AFD39F28-698B-47A5-8D9B-2C178719F26F}"/>
    <dgm:cxn modelId="{34F3F815-E9E5-473A-9345-2862BA5BF8C4}" type="presParOf" srcId="{6AB95E5B-2365-4F0E-95AD-D0461FDE202A}" destId="{CD6B8241-0871-46B9-9B6A-DAE2A2080C68}" srcOrd="0" destOrd="0" presId="urn:microsoft.com/office/officeart/2005/8/layout/default"/>
    <dgm:cxn modelId="{B12BF9EA-38B6-46BE-8E15-EBDD8AADD5AD}" type="presParOf" srcId="{6AB95E5B-2365-4F0E-95AD-D0461FDE202A}" destId="{8B71DFC4-E835-4F41-ACE0-BE6D8310B3CD}" srcOrd="1" destOrd="0" presId="urn:microsoft.com/office/officeart/2005/8/layout/default"/>
    <dgm:cxn modelId="{C5DEFDEF-4B11-4D71-B544-5AD0D0053B7E}" type="presParOf" srcId="{6AB95E5B-2365-4F0E-95AD-D0461FDE202A}" destId="{91C93922-B377-4DC4-80EA-643873B36DB2}" srcOrd="2" destOrd="0" presId="urn:microsoft.com/office/officeart/2005/8/layout/default"/>
    <dgm:cxn modelId="{A7C2F929-5770-4E48-B9AD-FA27E7FD0E1E}" type="presParOf" srcId="{6AB95E5B-2365-4F0E-95AD-D0461FDE202A}" destId="{CA4C0842-B8A1-485B-935D-DF44AEE432E4}" srcOrd="3" destOrd="0" presId="urn:microsoft.com/office/officeart/2005/8/layout/default"/>
    <dgm:cxn modelId="{3532E128-7753-4BCB-BD3E-358AF5228AFA}" type="presParOf" srcId="{6AB95E5B-2365-4F0E-95AD-D0461FDE202A}" destId="{AE6F38E8-0AEE-4DEE-B3E3-442F80BBB7EA}" srcOrd="4" destOrd="0" presId="urn:microsoft.com/office/officeart/2005/8/layout/default"/>
    <dgm:cxn modelId="{D2248149-7CC4-455C-84BB-56AC2B34CA04}" type="presParOf" srcId="{6AB95E5B-2365-4F0E-95AD-D0461FDE202A}" destId="{B47AD389-B26D-4FDD-8C53-E939C16B59F9}" srcOrd="5" destOrd="0" presId="urn:microsoft.com/office/officeart/2005/8/layout/default"/>
    <dgm:cxn modelId="{84338489-A32E-48C1-B758-F6108B8CC35A}" type="presParOf" srcId="{6AB95E5B-2365-4F0E-95AD-D0461FDE202A}" destId="{6B89F237-FFBF-4197-9B4B-EC06AB988260}" srcOrd="6"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4743142-E4EC-45BC-B0FC-F5BFD145D287}" type="doc">
      <dgm:prSet loTypeId="urn:microsoft.com/office/officeart/2016/7/layout/RepeatingBendingProcessNew" loCatId="process" qsTypeId="urn:microsoft.com/office/officeart/2005/8/quickstyle/simple4" qsCatId="simple" csTypeId="urn:microsoft.com/office/officeart/2005/8/colors/accent0_3" csCatId="mainScheme"/>
      <dgm:spPr/>
      <dgm:t>
        <a:bodyPr/>
        <a:lstStyle/>
        <a:p>
          <a:endParaRPr lang="en-US"/>
        </a:p>
      </dgm:t>
    </dgm:pt>
    <dgm:pt modelId="{82E8A7AC-BC56-4F0A-80AD-92E0034DB388}">
      <dgm:prSet/>
      <dgm:spPr/>
      <dgm:t>
        <a:bodyPr/>
        <a:lstStyle/>
        <a:p>
          <a:r>
            <a:rPr lang="en-US"/>
            <a:t>Now is time to ask questions about requirements, post-secondary plans, etc</a:t>
          </a:r>
        </a:p>
      </dgm:t>
    </dgm:pt>
    <dgm:pt modelId="{D0674042-A46D-403C-B7F7-1970123B7961}" type="parTrans" cxnId="{E1254C77-B5E3-4668-B52D-DBAF35AEBA50}">
      <dgm:prSet/>
      <dgm:spPr/>
      <dgm:t>
        <a:bodyPr/>
        <a:lstStyle/>
        <a:p>
          <a:endParaRPr lang="en-US"/>
        </a:p>
      </dgm:t>
    </dgm:pt>
    <dgm:pt modelId="{590626BC-ED5E-43AB-BA45-E11B98623143}" type="sibTrans" cxnId="{E1254C77-B5E3-4668-B52D-DBAF35AEBA50}">
      <dgm:prSet/>
      <dgm:spPr/>
      <dgm:t>
        <a:bodyPr/>
        <a:lstStyle/>
        <a:p>
          <a:endParaRPr lang="en-US"/>
        </a:p>
      </dgm:t>
    </dgm:pt>
    <dgm:pt modelId="{6B656F66-4956-4B9F-A61C-3EC9433D7DBB}">
      <dgm:prSet/>
      <dgm:spPr/>
      <dgm:t>
        <a:bodyPr/>
        <a:lstStyle/>
        <a:p>
          <a:r>
            <a:rPr lang="en-US"/>
            <a:t>Questions about math requirements and pathways?</a:t>
          </a:r>
        </a:p>
      </dgm:t>
    </dgm:pt>
    <dgm:pt modelId="{2D56270D-3B4E-4FCA-8FDB-A4ED7FC483E2}" type="parTrans" cxnId="{4FB25039-A141-4018-97E1-22D4CED22D24}">
      <dgm:prSet/>
      <dgm:spPr/>
      <dgm:t>
        <a:bodyPr/>
        <a:lstStyle/>
        <a:p>
          <a:endParaRPr lang="en-US"/>
        </a:p>
      </dgm:t>
    </dgm:pt>
    <dgm:pt modelId="{E6471662-645E-49C7-9D99-01092307261A}" type="sibTrans" cxnId="{4FB25039-A141-4018-97E1-22D4CED22D24}">
      <dgm:prSet/>
      <dgm:spPr/>
      <dgm:t>
        <a:bodyPr/>
        <a:lstStyle/>
        <a:p>
          <a:endParaRPr lang="en-US"/>
        </a:p>
      </dgm:t>
    </dgm:pt>
    <dgm:pt modelId="{2CFDA226-338E-415A-ACC7-E2EDA2767903}">
      <dgm:prSet/>
      <dgm:spPr/>
      <dgm:t>
        <a:bodyPr/>
        <a:lstStyle/>
        <a:p>
          <a:r>
            <a:rPr lang="en-US"/>
            <a:t>Questions about times of year to apply for post-secondary?</a:t>
          </a:r>
        </a:p>
      </dgm:t>
    </dgm:pt>
    <dgm:pt modelId="{79242058-F141-49AF-9734-46EE383C7C44}" type="parTrans" cxnId="{A5C0D955-4516-48B5-B7F5-DC46149EF0D6}">
      <dgm:prSet/>
      <dgm:spPr/>
      <dgm:t>
        <a:bodyPr/>
        <a:lstStyle/>
        <a:p>
          <a:endParaRPr lang="en-US"/>
        </a:p>
      </dgm:t>
    </dgm:pt>
    <dgm:pt modelId="{278769F6-28FE-4107-8D3B-FC8EE660F7BD}" type="sibTrans" cxnId="{A5C0D955-4516-48B5-B7F5-DC46149EF0D6}">
      <dgm:prSet/>
      <dgm:spPr/>
      <dgm:t>
        <a:bodyPr/>
        <a:lstStyle/>
        <a:p>
          <a:endParaRPr lang="en-US"/>
        </a:p>
      </dgm:t>
    </dgm:pt>
    <dgm:pt modelId="{520BDE32-2505-48E2-976D-A229D6CE9BC9}">
      <dgm:prSet/>
      <dgm:spPr/>
      <dgm:t>
        <a:bodyPr/>
        <a:lstStyle/>
        <a:p>
          <a:r>
            <a:rPr lang="en-US"/>
            <a:t>Review your planning sheets with us; check off requirements completed and begin by choosing required courses that are not done yet.</a:t>
          </a:r>
        </a:p>
      </dgm:t>
    </dgm:pt>
    <dgm:pt modelId="{9CAA6344-0FED-4B9B-8718-F320B6A63FFE}" type="parTrans" cxnId="{882F133F-8C30-4B37-B329-11321EAA4EEC}">
      <dgm:prSet/>
      <dgm:spPr/>
      <dgm:t>
        <a:bodyPr/>
        <a:lstStyle/>
        <a:p>
          <a:endParaRPr lang="en-US"/>
        </a:p>
      </dgm:t>
    </dgm:pt>
    <dgm:pt modelId="{29B5A84B-D343-4543-8984-00196BD3B9B1}" type="sibTrans" cxnId="{882F133F-8C30-4B37-B329-11321EAA4EEC}">
      <dgm:prSet/>
      <dgm:spPr/>
      <dgm:t>
        <a:bodyPr/>
        <a:lstStyle/>
        <a:p>
          <a:endParaRPr lang="en-US"/>
        </a:p>
      </dgm:t>
    </dgm:pt>
    <dgm:pt modelId="{907AAE29-41D2-4251-A4D4-21AB4369763E}">
      <dgm:prSet/>
      <dgm:spPr/>
      <dgm:t>
        <a:bodyPr/>
        <a:lstStyle/>
        <a:p>
          <a:r>
            <a:rPr lang="en-US"/>
            <a:t>Don’t forget alternatives! These are so important!</a:t>
          </a:r>
        </a:p>
      </dgm:t>
    </dgm:pt>
    <dgm:pt modelId="{58365611-5910-4250-9D4D-3D7F689168A8}" type="parTrans" cxnId="{112EBEE1-5E9C-4860-BC3E-F5D447253412}">
      <dgm:prSet/>
      <dgm:spPr/>
      <dgm:t>
        <a:bodyPr/>
        <a:lstStyle/>
        <a:p>
          <a:endParaRPr lang="en-US"/>
        </a:p>
      </dgm:t>
    </dgm:pt>
    <dgm:pt modelId="{D3DF327B-4B95-4189-974A-A07CD2FE79D6}" type="sibTrans" cxnId="{112EBEE1-5E9C-4860-BC3E-F5D447253412}">
      <dgm:prSet/>
      <dgm:spPr/>
      <dgm:t>
        <a:bodyPr/>
        <a:lstStyle/>
        <a:p>
          <a:endParaRPr lang="en-US"/>
        </a:p>
      </dgm:t>
    </dgm:pt>
    <dgm:pt modelId="{BA165D5B-B428-48C1-8038-7E52F9A9946F}">
      <dgm:prSet/>
      <dgm:spPr/>
      <dgm:t>
        <a:bodyPr/>
        <a:lstStyle/>
        <a:p>
          <a:r>
            <a:rPr lang="en-US"/>
            <a:t>We want you to leave today with your sheet completed. </a:t>
          </a:r>
        </a:p>
      </dgm:t>
    </dgm:pt>
    <dgm:pt modelId="{C5FFE669-A71B-490B-9BE9-8C901C8C8AC2}" type="parTrans" cxnId="{7048279D-EEBE-4B5C-9EF9-B1DF1CE28C42}">
      <dgm:prSet/>
      <dgm:spPr/>
      <dgm:t>
        <a:bodyPr/>
        <a:lstStyle/>
        <a:p>
          <a:endParaRPr lang="en-US"/>
        </a:p>
      </dgm:t>
    </dgm:pt>
    <dgm:pt modelId="{16FEA415-173A-479C-BC2C-FB0103FD6C4A}" type="sibTrans" cxnId="{7048279D-EEBE-4B5C-9EF9-B1DF1CE28C42}">
      <dgm:prSet/>
      <dgm:spPr/>
      <dgm:t>
        <a:bodyPr/>
        <a:lstStyle/>
        <a:p>
          <a:endParaRPr lang="en-US"/>
        </a:p>
      </dgm:t>
    </dgm:pt>
    <dgm:pt modelId="{9A02258B-0CE1-4412-9F98-9C66E7546C93}" type="pres">
      <dgm:prSet presAssocID="{14743142-E4EC-45BC-B0FC-F5BFD145D287}" presName="Name0" presStyleCnt="0">
        <dgm:presLayoutVars>
          <dgm:dir/>
          <dgm:resizeHandles val="exact"/>
        </dgm:presLayoutVars>
      </dgm:prSet>
      <dgm:spPr/>
    </dgm:pt>
    <dgm:pt modelId="{168AD538-35A1-4D11-AA49-173D4005DF0F}" type="pres">
      <dgm:prSet presAssocID="{82E8A7AC-BC56-4F0A-80AD-92E0034DB388}" presName="node" presStyleLbl="node1" presStyleIdx="0" presStyleCnt="6">
        <dgm:presLayoutVars>
          <dgm:bulletEnabled val="1"/>
        </dgm:presLayoutVars>
      </dgm:prSet>
      <dgm:spPr/>
    </dgm:pt>
    <dgm:pt modelId="{67E023A9-80EE-4485-92D7-D6D6524763FD}" type="pres">
      <dgm:prSet presAssocID="{590626BC-ED5E-43AB-BA45-E11B98623143}" presName="sibTrans" presStyleLbl="sibTrans1D1" presStyleIdx="0" presStyleCnt="5"/>
      <dgm:spPr/>
    </dgm:pt>
    <dgm:pt modelId="{4CF3D051-4A52-4D51-84A7-D09EC07A845A}" type="pres">
      <dgm:prSet presAssocID="{590626BC-ED5E-43AB-BA45-E11B98623143}" presName="connectorText" presStyleLbl="sibTrans1D1" presStyleIdx="0" presStyleCnt="5"/>
      <dgm:spPr/>
    </dgm:pt>
    <dgm:pt modelId="{093B124E-DE3A-4078-B961-26064E29D3F5}" type="pres">
      <dgm:prSet presAssocID="{6B656F66-4956-4B9F-A61C-3EC9433D7DBB}" presName="node" presStyleLbl="node1" presStyleIdx="1" presStyleCnt="6">
        <dgm:presLayoutVars>
          <dgm:bulletEnabled val="1"/>
        </dgm:presLayoutVars>
      </dgm:prSet>
      <dgm:spPr/>
    </dgm:pt>
    <dgm:pt modelId="{AF2A4190-2352-4F07-BAF0-0B2B5DAC1A58}" type="pres">
      <dgm:prSet presAssocID="{E6471662-645E-49C7-9D99-01092307261A}" presName="sibTrans" presStyleLbl="sibTrans1D1" presStyleIdx="1" presStyleCnt="5"/>
      <dgm:spPr/>
    </dgm:pt>
    <dgm:pt modelId="{462DE56D-1373-4D6E-8D94-471DDC42B5B2}" type="pres">
      <dgm:prSet presAssocID="{E6471662-645E-49C7-9D99-01092307261A}" presName="connectorText" presStyleLbl="sibTrans1D1" presStyleIdx="1" presStyleCnt="5"/>
      <dgm:spPr/>
    </dgm:pt>
    <dgm:pt modelId="{B9397701-66EB-4DBE-BC86-B5610E404620}" type="pres">
      <dgm:prSet presAssocID="{2CFDA226-338E-415A-ACC7-E2EDA2767903}" presName="node" presStyleLbl="node1" presStyleIdx="2" presStyleCnt="6">
        <dgm:presLayoutVars>
          <dgm:bulletEnabled val="1"/>
        </dgm:presLayoutVars>
      </dgm:prSet>
      <dgm:spPr/>
    </dgm:pt>
    <dgm:pt modelId="{7B74228A-6295-4E5B-9F37-32592A3E5DCD}" type="pres">
      <dgm:prSet presAssocID="{278769F6-28FE-4107-8D3B-FC8EE660F7BD}" presName="sibTrans" presStyleLbl="sibTrans1D1" presStyleIdx="2" presStyleCnt="5"/>
      <dgm:spPr/>
    </dgm:pt>
    <dgm:pt modelId="{7A8E8C89-A609-4306-BF10-4F60B938B183}" type="pres">
      <dgm:prSet presAssocID="{278769F6-28FE-4107-8D3B-FC8EE660F7BD}" presName="connectorText" presStyleLbl="sibTrans1D1" presStyleIdx="2" presStyleCnt="5"/>
      <dgm:spPr/>
    </dgm:pt>
    <dgm:pt modelId="{A93C376C-EE1C-4A30-9D7A-B2FC4D4235AC}" type="pres">
      <dgm:prSet presAssocID="{520BDE32-2505-48E2-976D-A229D6CE9BC9}" presName="node" presStyleLbl="node1" presStyleIdx="3" presStyleCnt="6">
        <dgm:presLayoutVars>
          <dgm:bulletEnabled val="1"/>
        </dgm:presLayoutVars>
      </dgm:prSet>
      <dgm:spPr/>
    </dgm:pt>
    <dgm:pt modelId="{36FB1D2A-1806-48C5-8A9A-71190AD48966}" type="pres">
      <dgm:prSet presAssocID="{29B5A84B-D343-4543-8984-00196BD3B9B1}" presName="sibTrans" presStyleLbl="sibTrans1D1" presStyleIdx="3" presStyleCnt="5"/>
      <dgm:spPr/>
    </dgm:pt>
    <dgm:pt modelId="{395B8B32-2D4B-4ABF-8E9F-2863BA67840E}" type="pres">
      <dgm:prSet presAssocID="{29B5A84B-D343-4543-8984-00196BD3B9B1}" presName="connectorText" presStyleLbl="sibTrans1D1" presStyleIdx="3" presStyleCnt="5"/>
      <dgm:spPr/>
    </dgm:pt>
    <dgm:pt modelId="{CF05CDC5-B15E-493B-BCBA-A4C2E7F62BC9}" type="pres">
      <dgm:prSet presAssocID="{907AAE29-41D2-4251-A4D4-21AB4369763E}" presName="node" presStyleLbl="node1" presStyleIdx="4" presStyleCnt="6">
        <dgm:presLayoutVars>
          <dgm:bulletEnabled val="1"/>
        </dgm:presLayoutVars>
      </dgm:prSet>
      <dgm:spPr/>
    </dgm:pt>
    <dgm:pt modelId="{C8BE08A4-5F7E-452F-AD79-DC32B2734C0A}" type="pres">
      <dgm:prSet presAssocID="{D3DF327B-4B95-4189-974A-A07CD2FE79D6}" presName="sibTrans" presStyleLbl="sibTrans1D1" presStyleIdx="4" presStyleCnt="5"/>
      <dgm:spPr/>
    </dgm:pt>
    <dgm:pt modelId="{1B8AC8E6-5535-4E09-AFDA-D85D874D25EC}" type="pres">
      <dgm:prSet presAssocID="{D3DF327B-4B95-4189-974A-A07CD2FE79D6}" presName="connectorText" presStyleLbl="sibTrans1D1" presStyleIdx="4" presStyleCnt="5"/>
      <dgm:spPr/>
    </dgm:pt>
    <dgm:pt modelId="{0762A89A-A6C4-421D-99A7-F148394888A0}" type="pres">
      <dgm:prSet presAssocID="{BA165D5B-B428-48C1-8038-7E52F9A9946F}" presName="node" presStyleLbl="node1" presStyleIdx="5" presStyleCnt="6">
        <dgm:presLayoutVars>
          <dgm:bulletEnabled val="1"/>
        </dgm:presLayoutVars>
      </dgm:prSet>
      <dgm:spPr/>
    </dgm:pt>
  </dgm:ptLst>
  <dgm:cxnLst>
    <dgm:cxn modelId="{5D6E3806-0A49-494D-9FCE-EB9D54F4E619}" type="presOf" srcId="{590626BC-ED5E-43AB-BA45-E11B98623143}" destId="{4CF3D051-4A52-4D51-84A7-D09EC07A845A}" srcOrd="1" destOrd="0" presId="urn:microsoft.com/office/officeart/2016/7/layout/RepeatingBendingProcessNew"/>
    <dgm:cxn modelId="{DF762908-790B-407C-ABCB-05AE0273D37C}" type="presOf" srcId="{E6471662-645E-49C7-9D99-01092307261A}" destId="{AF2A4190-2352-4F07-BAF0-0B2B5DAC1A58}" srcOrd="0" destOrd="0" presId="urn:microsoft.com/office/officeart/2016/7/layout/RepeatingBendingProcessNew"/>
    <dgm:cxn modelId="{4999CB0C-8C49-4E46-BB84-791CC7CB6368}" type="presOf" srcId="{6B656F66-4956-4B9F-A61C-3EC9433D7DBB}" destId="{093B124E-DE3A-4078-B961-26064E29D3F5}" srcOrd="0" destOrd="0" presId="urn:microsoft.com/office/officeart/2016/7/layout/RepeatingBendingProcessNew"/>
    <dgm:cxn modelId="{D3A02618-ECD1-4064-8982-6F57E8962479}" type="presOf" srcId="{D3DF327B-4B95-4189-974A-A07CD2FE79D6}" destId="{C8BE08A4-5F7E-452F-AD79-DC32B2734C0A}" srcOrd="0" destOrd="0" presId="urn:microsoft.com/office/officeart/2016/7/layout/RepeatingBendingProcessNew"/>
    <dgm:cxn modelId="{A4807F1A-1796-4EE3-A83B-B7130A5E1F39}" type="presOf" srcId="{520BDE32-2505-48E2-976D-A229D6CE9BC9}" destId="{A93C376C-EE1C-4A30-9D7A-B2FC4D4235AC}" srcOrd="0" destOrd="0" presId="urn:microsoft.com/office/officeart/2016/7/layout/RepeatingBendingProcessNew"/>
    <dgm:cxn modelId="{1FE78432-A549-456D-9393-A1CEE5DB62BF}" type="presOf" srcId="{BA165D5B-B428-48C1-8038-7E52F9A9946F}" destId="{0762A89A-A6C4-421D-99A7-F148394888A0}" srcOrd="0" destOrd="0" presId="urn:microsoft.com/office/officeart/2016/7/layout/RepeatingBendingProcessNew"/>
    <dgm:cxn modelId="{9AF69E37-D8A9-4034-97B2-4DA4F5AB90F0}" type="presOf" srcId="{14743142-E4EC-45BC-B0FC-F5BFD145D287}" destId="{9A02258B-0CE1-4412-9F98-9C66E7546C93}" srcOrd="0" destOrd="0" presId="urn:microsoft.com/office/officeart/2016/7/layout/RepeatingBendingProcessNew"/>
    <dgm:cxn modelId="{4FB25039-A141-4018-97E1-22D4CED22D24}" srcId="{14743142-E4EC-45BC-B0FC-F5BFD145D287}" destId="{6B656F66-4956-4B9F-A61C-3EC9433D7DBB}" srcOrd="1" destOrd="0" parTransId="{2D56270D-3B4E-4FCA-8FDB-A4ED7FC483E2}" sibTransId="{E6471662-645E-49C7-9D99-01092307261A}"/>
    <dgm:cxn modelId="{882F133F-8C30-4B37-B329-11321EAA4EEC}" srcId="{14743142-E4EC-45BC-B0FC-F5BFD145D287}" destId="{520BDE32-2505-48E2-976D-A229D6CE9BC9}" srcOrd="3" destOrd="0" parTransId="{9CAA6344-0FED-4B9B-8718-F320B6A63FFE}" sibTransId="{29B5A84B-D343-4543-8984-00196BD3B9B1}"/>
    <dgm:cxn modelId="{486A065C-403E-47A6-86DD-D016D3957E62}" type="presOf" srcId="{278769F6-28FE-4107-8D3B-FC8EE660F7BD}" destId="{7B74228A-6295-4E5B-9F37-32592A3E5DCD}" srcOrd="0" destOrd="0" presId="urn:microsoft.com/office/officeart/2016/7/layout/RepeatingBendingProcessNew"/>
    <dgm:cxn modelId="{27DD3F4C-3138-4C31-B90D-B0E861D2FA4C}" type="presOf" srcId="{590626BC-ED5E-43AB-BA45-E11B98623143}" destId="{67E023A9-80EE-4485-92D7-D6D6524763FD}" srcOrd="0" destOrd="0" presId="urn:microsoft.com/office/officeart/2016/7/layout/RepeatingBendingProcessNew"/>
    <dgm:cxn modelId="{A5C0D955-4516-48B5-B7F5-DC46149EF0D6}" srcId="{14743142-E4EC-45BC-B0FC-F5BFD145D287}" destId="{2CFDA226-338E-415A-ACC7-E2EDA2767903}" srcOrd="2" destOrd="0" parTransId="{79242058-F141-49AF-9734-46EE383C7C44}" sibTransId="{278769F6-28FE-4107-8D3B-FC8EE660F7BD}"/>
    <dgm:cxn modelId="{E1254C77-B5E3-4668-B52D-DBAF35AEBA50}" srcId="{14743142-E4EC-45BC-B0FC-F5BFD145D287}" destId="{82E8A7AC-BC56-4F0A-80AD-92E0034DB388}" srcOrd="0" destOrd="0" parTransId="{D0674042-A46D-403C-B7F7-1970123B7961}" sibTransId="{590626BC-ED5E-43AB-BA45-E11B98623143}"/>
    <dgm:cxn modelId="{AB7D3B81-66D9-4982-A796-DDBC4FF36C20}" type="presOf" srcId="{D3DF327B-4B95-4189-974A-A07CD2FE79D6}" destId="{1B8AC8E6-5535-4E09-AFDA-D85D874D25EC}" srcOrd="1" destOrd="0" presId="urn:microsoft.com/office/officeart/2016/7/layout/RepeatingBendingProcessNew"/>
    <dgm:cxn modelId="{7048279D-EEBE-4B5C-9EF9-B1DF1CE28C42}" srcId="{14743142-E4EC-45BC-B0FC-F5BFD145D287}" destId="{BA165D5B-B428-48C1-8038-7E52F9A9946F}" srcOrd="5" destOrd="0" parTransId="{C5FFE669-A71B-490B-9BE9-8C901C8C8AC2}" sibTransId="{16FEA415-173A-479C-BC2C-FB0103FD6C4A}"/>
    <dgm:cxn modelId="{0BB94E9D-E8C0-42EA-955E-E466F53AEFE9}" type="presOf" srcId="{907AAE29-41D2-4251-A4D4-21AB4369763E}" destId="{CF05CDC5-B15E-493B-BCBA-A4C2E7F62BC9}" srcOrd="0" destOrd="0" presId="urn:microsoft.com/office/officeart/2016/7/layout/RepeatingBendingProcessNew"/>
    <dgm:cxn modelId="{436FCBA1-F7B5-4578-A65C-BE07C44DBC48}" type="presOf" srcId="{2CFDA226-338E-415A-ACC7-E2EDA2767903}" destId="{B9397701-66EB-4DBE-BC86-B5610E404620}" srcOrd="0" destOrd="0" presId="urn:microsoft.com/office/officeart/2016/7/layout/RepeatingBendingProcessNew"/>
    <dgm:cxn modelId="{24E641AA-F3E2-4B79-ADB0-D3DE1FA2CB87}" type="presOf" srcId="{278769F6-28FE-4107-8D3B-FC8EE660F7BD}" destId="{7A8E8C89-A609-4306-BF10-4F60B938B183}" srcOrd="1" destOrd="0" presId="urn:microsoft.com/office/officeart/2016/7/layout/RepeatingBendingProcessNew"/>
    <dgm:cxn modelId="{CC92FBBB-4579-4765-9327-7482F523F217}" type="presOf" srcId="{29B5A84B-D343-4543-8984-00196BD3B9B1}" destId="{36FB1D2A-1806-48C5-8A9A-71190AD48966}" srcOrd="0" destOrd="0" presId="urn:microsoft.com/office/officeart/2016/7/layout/RepeatingBendingProcessNew"/>
    <dgm:cxn modelId="{4E732BCD-2FE9-44BF-9295-AA643FB4CEE4}" type="presOf" srcId="{82E8A7AC-BC56-4F0A-80AD-92E0034DB388}" destId="{168AD538-35A1-4D11-AA49-173D4005DF0F}" srcOrd="0" destOrd="0" presId="urn:microsoft.com/office/officeart/2016/7/layout/RepeatingBendingProcessNew"/>
    <dgm:cxn modelId="{42530BCE-81EF-46D8-8490-CF1375FC86FC}" type="presOf" srcId="{E6471662-645E-49C7-9D99-01092307261A}" destId="{462DE56D-1373-4D6E-8D94-471DDC42B5B2}" srcOrd="1" destOrd="0" presId="urn:microsoft.com/office/officeart/2016/7/layout/RepeatingBendingProcessNew"/>
    <dgm:cxn modelId="{112EBEE1-5E9C-4860-BC3E-F5D447253412}" srcId="{14743142-E4EC-45BC-B0FC-F5BFD145D287}" destId="{907AAE29-41D2-4251-A4D4-21AB4369763E}" srcOrd="4" destOrd="0" parTransId="{58365611-5910-4250-9D4D-3D7F689168A8}" sibTransId="{D3DF327B-4B95-4189-974A-A07CD2FE79D6}"/>
    <dgm:cxn modelId="{3C5B09FB-6FBB-4161-A001-A14F29216BF6}" type="presOf" srcId="{29B5A84B-D343-4543-8984-00196BD3B9B1}" destId="{395B8B32-2D4B-4ABF-8E9F-2863BA67840E}" srcOrd="1" destOrd="0" presId="urn:microsoft.com/office/officeart/2016/7/layout/RepeatingBendingProcessNew"/>
    <dgm:cxn modelId="{E9AF343A-0A6D-44D1-B93B-36D360142D37}" type="presParOf" srcId="{9A02258B-0CE1-4412-9F98-9C66E7546C93}" destId="{168AD538-35A1-4D11-AA49-173D4005DF0F}" srcOrd="0" destOrd="0" presId="urn:microsoft.com/office/officeart/2016/7/layout/RepeatingBendingProcessNew"/>
    <dgm:cxn modelId="{4E4254B9-525D-4658-A533-C44DC3C846EE}" type="presParOf" srcId="{9A02258B-0CE1-4412-9F98-9C66E7546C93}" destId="{67E023A9-80EE-4485-92D7-D6D6524763FD}" srcOrd="1" destOrd="0" presId="urn:microsoft.com/office/officeart/2016/7/layout/RepeatingBendingProcessNew"/>
    <dgm:cxn modelId="{67CC99E1-0F83-45A6-A8B4-D25A46AFD333}" type="presParOf" srcId="{67E023A9-80EE-4485-92D7-D6D6524763FD}" destId="{4CF3D051-4A52-4D51-84A7-D09EC07A845A}" srcOrd="0" destOrd="0" presId="urn:microsoft.com/office/officeart/2016/7/layout/RepeatingBendingProcessNew"/>
    <dgm:cxn modelId="{009EC291-B763-451A-A7A9-126C7347E0D8}" type="presParOf" srcId="{9A02258B-0CE1-4412-9F98-9C66E7546C93}" destId="{093B124E-DE3A-4078-B961-26064E29D3F5}" srcOrd="2" destOrd="0" presId="urn:microsoft.com/office/officeart/2016/7/layout/RepeatingBendingProcessNew"/>
    <dgm:cxn modelId="{52390414-B096-4C9C-A776-BD116BE335FD}" type="presParOf" srcId="{9A02258B-0CE1-4412-9F98-9C66E7546C93}" destId="{AF2A4190-2352-4F07-BAF0-0B2B5DAC1A58}" srcOrd="3" destOrd="0" presId="urn:microsoft.com/office/officeart/2016/7/layout/RepeatingBendingProcessNew"/>
    <dgm:cxn modelId="{6ECD0709-04AC-4570-B876-8A9511090C25}" type="presParOf" srcId="{AF2A4190-2352-4F07-BAF0-0B2B5DAC1A58}" destId="{462DE56D-1373-4D6E-8D94-471DDC42B5B2}" srcOrd="0" destOrd="0" presId="urn:microsoft.com/office/officeart/2016/7/layout/RepeatingBendingProcessNew"/>
    <dgm:cxn modelId="{57109C4F-DBFD-43E9-B760-C07F1F9579DC}" type="presParOf" srcId="{9A02258B-0CE1-4412-9F98-9C66E7546C93}" destId="{B9397701-66EB-4DBE-BC86-B5610E404620}" srcOrd="4" destOrd="0" presId="urn:microsoft.com/office/officeart/2016/7/layout/RepeatingBendingProcessNew"/>
    <dgm:cxn modelId="{529C9AE2-7E56-401E-8913-0DD71F4976E0}" type="presParOf" srcId="{9A02258B-0CE1-4412-9F98-9C66E7546C93}" destId="{7B74228A-6295-4E5B-9F37-32592A3E5DCD}" srcOrd="5" destOrd="0" presId="urn:microsoft.com/office/officeart/2016/7/layout/RepeatingBendingProcessNew"/>
    <dgm:cxn modelId="{C46284C7-1776-4EF3-9EDA-02C69AEEBC48}" type="presParOf" srcId="{7B74228A-6295-4E5B-9F37-32592A3E5DCD}" destId="{7A8E8C89-A609-4306-BF10-4F60B938B183}" srcOrd="0" destOrd="0" presId="urn:microsoft.com/office/officeart/2016/7/layout/RepeatingBendingProcessNew"/>
    <dgm:cxn modelId="{A3C58959-5A10-4967-BF30-86850A57FB1B}" type="presParOf" srcId="{9A02258B-0CE1-4412-9F98-9C66E7546C93}" destId="{A93C376C-EE1C-4A30-9D7A-B2FC4D4235AC}" srcOrd="6" destOrd="0" presId="urn:microsoft.com/office/officeart/2016/7/layout/RepeatingBendingProcessNew"/>
    <dgm:cxn modelId="{CEAD8F5F-5A85-417C-8F81-684957F3530D}" type="presParOf" srcId="{9A02258B-0CE1-4412-9F98-9C66E7546C93}" destId="{36FB1D2A-1806-48C5-8A9A-71190AD48966}" srcOrd="7" destOrd="0" presId="urn:microsoft.com/office/officeart/2016/7/layout/RepeatingBendingProcessNew"/>
    <dgm:cxn modelId="{B718A5B1-50EB-4514-9B0F-1752BEA50AD1}" type="presParOf" srcId="{36FB1D2A-1806-48C5-8A9A-71190AD48966}" destId="{395B8B32-2D4B-4ABF-8E9F-2863BA67840E}" srcOrd="0" destOrd="0" presId="urn:microsoft.com/office/officeart/2016/7/layout/RepeatingBendingProcessNew"/>
    <dgm:cxn modelId="{FCF55567-BB38-499C-B593-38700782857C}" type="presParOf" srcId="{9A02258B-0CE1-4412-9F98-9C66E7546C93}" destId="{CF05CDC5-B15E-493B-BCBA-A4C2E7F62BC9}" srcOrd="8" destOrd="0" presId="urn:microsoft.com/office/officeart/2016/7/layout/RepeatingBendingProcessNew"/>
    <dgm:cxn modelId="{69D722AB-6F22-41CE-8606-9E977E04BFCE}" type="presParOf" srcId="{9A02258B-0CE1-4412-9F98-9C66E7546C93}" destId="{C8BE08A4-5F7E-452F-AD79-DC32B2734C0A}" srcOrd="9" destOrd="0" presId="urn:microsoft.com/office/officeart/2016/7/layout/RepeatingBendingProcessNew"/>
    <dgm:cxn modelId="{F8B9FD01-07CF-4BC2-965E-5A5831693A9A}" type="presParOf" srcId="{C8BE08A4-5F7E-452F-AD79-DC32B2734C0A}" destId="{1B8AC8E6-5535-4E09-AFDA-D85D874D25EC}" srcOrd="0" destOrd="0" presId="urn:microsoft.com/office/officeart/2016/7/layout/RepeatingBendingProcessNew"/>
    <dgm:cxn modelId="{FE6B7B53-55EC-46BA-9D3E-8785D3B727F0}" type="presParOf" srcId="{9A02258B-0CE1-4412-9F98-9C66E7546C93}" destId="{0762A89A-A6C4-421D-99A7-F148394888A0}" srcOrd="10"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6E94322-0881-4393-B9CC-A914BAA52FA1}"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397775B0-F35D-40EC-8172-5E38E3A7856F}">
      <dgm:prSet/>
      <dgm:spPr/>
      <dgm:t>
        <a:bodyPr/>
        <a:lstStyle/>
        <a:p>
          <a:r>
            <a:rPr lang="en-US"/>
            <a:t>You will need to pass 7 compulsory credits</a:t>
          </a:r>
        </a:p>
      </dgm:t>
    </dgm:pt>
    <dgm:pt modelId="{B89CE47E-E59E-46C9-B417-0376DEFFE33C}" type="parTrans" cxnId="{66FF81B5-5858-44CC-B7F5-E02ABC847C0B}">
      <dgm:prSet/>
      <dgm:spPr/>
      <dgm:t>
        <a:bodyPr/>
        <a:lstStyle/>
        <a:p>
          <a:endParaRPr lang="en-US"/>
        </a:p>
      </dgm:t>
    </dgm:pt>
    <dgm:pt modelId="{D5E5CB0A-7B0C-429D-88E6-E77EB447E5D6}" type="sibTrans" cxnId="{66FF81B5-5858-44CC-B7F5-E02ABC847C0B}">
      <dgm:prSet/>
      <dgm:spPr/>
      <dgm:t>
        <a:bodyPr/>
        <a:lstStyle/>
        <a:p>
          <a:endParaRPr lang="en-US"/>
        </a:p>
      </dgm:t>
    </dgm:pt>
    <dgm:pt modelId="{B04F19B3-9E04-468E-B79C-240B47447DFF}">
      <dgm:prSet/>
      <dgm:spPr/>
      <dgm:t>
        <a:bodyPr/>
        <a:lstStyle/>
        <a:p>
          <a:r>
            <a:rPr lang="en-US"/>
            <a:t>You will need to pass an additional 10 electives for a total of </a:t>
          </a:r>
          <a:r>
            <a:rPr lang="en-US" b="1"/>
            <a:t>at least </a:t>
          </a:r>
          <a:r>
            <a:rPr lang="en-US"/>
            <a:t>17 credits (20 is always better)</a:t>
          </a:r>
        </a:p>
      </dgm:t>
    </dgm:pt>
    <dgm:pt modelId="{90FCA05F-A2C2-47C9-9843-6BBF9EB6B638}" type="parTrans" cxnId="{40DABBF2-8879-4659-B118-A5C76640E8D1}">
      <dgm:prSet/>
      <dgm:spPr/>
      <dgm:t>
        <a:bodyPr/>
        <a:lstStyle/>
        <a:p>
          <a:endParaRPr lang="en-US"/>
        </a:p>
      </dgm:t>
    </dgm:pt>
    <dgm:pt modelId="{0B74FB46-8371-4BBB-97D1-9401DD2AE3EE}" type="sibTrans" cxnId="{40DABBF2-8879-4659-B118-A5C76640E8D1}">
      <dgm:prSet/>
      <dgm:spPr/>
      <dgm:t>
        <a:bodyPr/>
        <a:lstStyle/>
        <a:p>
          <a:endParaRPr lang="en-US"/>
        </a:p>
      </dgm:t>
    </dgm:pt>
    <dgm:pt modelId="{77897323-DA46-4B42-B9BA-336E0D2BC9B0}">
      <dgm:prSet/>
      <dgm:spPr/>
      <dgm:t>
        <a:bodyPr/>
        <a:lstStyle/>
        <a:p>
          <a:r>
            <a:rPr lang="en-US"/>
            <a:t>Only 2 of the 17 can be local option courses-discuss</a:t>
          </a:r>
        </a:p>
      </dgm:t>
    </dgm:pt>
    <dgm:pt modelId="{F743339F-725D-4FB0-B7B7-BE5E52E721FF}" type="parTrans" cxnId="{C1800F59-0548-422E-BF76-E629015AFF23}">
      <dgm:prSet/>
      <dgm:spPr/>
      <dgm:t>
        <a:bodyPr/>
        <a:lstStyle/>
        <a:p>
          <a:endParaRPr lang="en-US"/>
        </a:p>
      </dgm:t>
    </dgm:pt>
    <dgm:pt modelId="{934DDE6C-099B-4F7F-9814-D416516E0E11}" type="sibTrans" cxnId="{C1800F59-0548-422E-BF76-E629015AFF23}">
      <dgm:prSet/>
      <dgm:spPr/>
      <dgm:t>
        <a:bodyPr/>
        <a:lstStyle/>
        <a:p>
          <a:endParaRPr lang="en-US"/>
        </a:p>
      </dgm:t>
    </dgm:pt>
    <dgm:pt modelId="{3B9D6612-9975-4F7F-972D-A3218CB9F2A9}">
      <dgm:prSet/>
      <dgm:spPr/>
      <dgm:t>
        <a:bodyPr/>
        <a:lstStyle/>
        <a:p>
          <a:r>
            <a:rPr lang="en-US"/>
            <a:t>5 credits (incl. English) must be Grade 12 courses</a:t>
          </a:r>
        </a:p>
      </dgm:t>
    </dgm:pt>
    <dgm:pt modelId="{24E4885F-37BD-4D50-905F-056E1CEFEFCD}" type="parTrans" cxnId="{DD2AF191-EA96-417C-8112-46342ADAD9F0}">
      <dgm:prSet/>
      <dgm:spPr/>
      <dgm:t>
        <a:bodyPr/>
        <a:lstStyle/>
        <a:p>
          <a:endParaRPr lang="en-US"/>
        </a:p>
      </dgm:t>
    </dgm:pt>
    <dgm:pt modelId="{F2D29ACB-F3B4-4AFD-ADFF-E25C5B682254}" type="sibTrans" cxnId="{DD2AF191-EA96-417C-8112-46342ADAD9F0}">
      <dgm:prSet/>
      <dgm:spPr/>
      <dgm:t>
        <a:bodyPr/>
        <a:lstStyle/>
        <a:p>
          <a:endParaRPr lang="en-US"/>
        </a:p>
      </dgm:t>
    </dgm:pt>
    <dgm:pt modelId="{9846FFD8-4C9F-444D-B2A2-4B1679B892D6}">
      <dgm:prSet/>
      <dgm:spPr/>
      <dgm:t>
        <a:bodyPr/>
        <a:lstStyle/>
        <a:p>
          <a:r>
            <a:rPr lang="en-US"/>
            <a:t>And, you need to be </a:t>
          </a:r>
          <a:r>
            <a:rPr lang="en-US" b="1"/>
            <a:t>enrolled full time in Grade 12</a:t>
          </a:r>
          <a:endParaRPr lang="en-US"/>
        </a:p>
      </dgm:t>
    </dgm:pt>
    <dgm:pt modelId="{8CD3DEEC-B529-4E2B-8D80-A9E465C9CE30}" type="parTrans" cxnId="{C0F87F4D-C633-4F2C-A4C2-48A4A16145B4}">
      <dgm:prSet/>
      <dgm:spPr/>
      <dgm:t>
        <a:bodyPr/>
        <a:lstStyle/>
        <a:p>
          <a:endParaRPr lang="en-US"/>
        </a:p>
      </dgm:t>
    </dgm:pt>
    <dgm:pt modelId="{906D427D-5BBC-4C0F-A135-FB57C8E43E80}" type="sibTrans" cxnId="{C0F87F4D-C633-4F2C-A4C2-48A4A16145B4}">
      <dgm:prSet/>
      <dgm:spPr/>
      <dgm:t>
        <a:bodyPr/>
        <a:lstStyle/>
        <a:p>
          <a:endParaRPr lang="en-US"/>
        </a:p>
      </dgm:t>
    </dgm:pt>
    <dgm:pt modelId="{429E7717-C536-4EF0-A202-B30B0C4A95A5}">
      <dgm:prSet/>
      <dgm:spPr/>
      <dgm:t>
        <a:bodyPr/>
        <a:lstStyle/>
        <a:p>
          <a:r>
            <a:rPr lang="en-US"/>
            <a:t>You must successfully complete the ELPA</a:t>
          </a:r>
        </a:p>
      </dgm:t>
    </dgm:pt>
    <dgm:pt modelId="{0A66981F-EEED-4D9F-B27E-5BE1F9CA8C83}" type="parTrans" cxnId="{913D9D67-C59C-44C7-B388-D9EA8E85523B}">
      <dgm:prSet/>
      <dgm:spPr/>
      <dgm:t>
        <a:bodyPr/>
        <a:lstStyle/>
        <a:p>
          <a:endParaRPr lang="en-US"/>
        </a:p>
      </dgm:t>
    </dgm:pt>
    <dgm:pt modelId="{F01E3E35-FFAD-40BA-8E89-E9111EC29760}" type="sibTrans" cxnId="{913D9D67-C59C-44C7-B388-D9EA8E85523B}">
      <dgm:prSet/>
      <dgm:spPr/>
      <dgm:t>
        <a:bodyPr/>
        <a:lstStyle/>
        <a:p>
          <a:endParaRPr lang="en-US"/>
        </a:p>
      </dgm:t>
    </dgm:pt>
    <dgm:pt modelId="{7C39D624-D110-4A82-B931-24067136D79C}" type="pres">
      <dgm:prSet presAssocID="{B6E94322-0881-4393-B9CC-A914BAA52FA1}" presName="linear" presStyleCnt="0">
        <dgm:presLayoutVars>
          <dgm:animLvl val="lvl"/>
          <dgm:resizeHandles val="exact"/>
        </dgm:presLayoutVars>
      </dgm:prSet>
      <dgm:spPr/>
    </dgm:pt>
    <dgm:pt modelId="{7DB88C61-127F-4A3B-B134-52BA766FC44F}" type="pres">
      <dgm:prSet presAssocID="{397775B0-F35D-40EC-8172-5E38E3A7856F}" presName="parentText" presStyleLbl="node1" presStyleIdx="0" presStyleCnt="6">
        <dgm:presLayoutVars>
          <dgm:chMax val="0"/>
          <dgm:bulletEnabled val="1"/>
        </dgm:presLayoutVars>
      </dgm:prSet>
      <dgm:spPr/>
    </dgm:pt>
    <dgm:pt modelId="{D0347F18-F60C-4F42-A4FC-4B006B043839}" type="pres">
      <dgm:prSet presAssocID="{D5E5CB0A-7B0C-429D-88E6-E77EB447E5D6}" presName="spacer" presStyleCnt="0"/>
      <dgm:spPr/>
    </dgm:pt>
    <dgm:pt modelId="{E27F7B83-B182-4BE6-A786-AA9B398D0167}" type="pres">
      <dgm:prSet presAssocID="{B04F19B3-9E04-468E-B79C-240B47447DFF}" presName="parentText" presStyleLbl="node1" presStyleIdx="1" presStyleCnt="6">
        <dgm:presLayoutVars>
          <dgm:chMax val="0"/>
          <dgm:bulletEnabled val="1"/>
        </dgm:presLayoutVars>
      </dgm:prSet>
      <dgm:spPr/>
    </dgm:pt>
    <dgm:pt modelId="{6755D0C3-BE24-4392-AC54-259E57A72F3C}" type="pres">
      <dgm:prSet presAssocID="{0B74FB46-8371-4BBB-97D1-9401DD2AE3EE}" presName="spacer" presStyleCnt="0"/>
      <dgm:spPr/>
    </dgm:pt>
    <dgm:pt modelId="{EC78714F-F0EB-48E0-A65E-C3C55A122FA0}" type="pres">
      <dgm:prSet presAssocID="{77897323-DA46-4B42-B9BA-336E0D2BC9B0}" presName="parentText" presStyleLbl="node1" presStyleIdx="2" presStyleCnt="6">
        <dgm:presLayoutVars>
          <dgm:chMax val="0"/>
          <dgm:bulletEnabled val="1"/>
        </dgm:presLayoutVars>
      </dgm:prSet>
      <dgm:spPr/>
    </dgm:pt>
    <dgm:pt modelId="{2FBB388D-A34B-4F42-BD6D-930C6F34D169}" type="pres">
      <dgm:prSet presAssocID="{934DDE6C-099B-4F7F-9814-D416516E0E11}" presName="spacer" presStyleCnt="0"/>
      <dgm:spPr/>
    </dgm:pt>
    <dgm:pt modelId="{57D7268F-0310-4F7F-A0F0-FAB19025D604}" type="pres">
      <dgm:prSet presAssocID="{3B9D6612-9975-4F7F-972D-A3218CB9F2A9}" presName="parentText" presStyleLbl="node1" presStyleIdx="3" presStyleCnt="6">
        <dgm:presLayoutVars>
          <dgm:chMax val="0"/>
          <dgm:bulletEnabled val="1"/>
        </dgm:presLayoutVars>
      </dgm:prSet>
      <dgm:spPr/>
    </dgm:pt>
    <dgm:pt modelId="{19F4D060-AF33-414C-8098-02F6912EA9E7}" type="pres">
      <dgm:prSet presAssocID="{F2D29ACB-F3B4-4AFD-ADFF-E25C5B682254}" presName="spacer" presStyleCnt="0"/>
      <dgm:spPr/>
    </dgm:pt>
    <dgm:pt modelId="{875ADC2A-ADEC-46A8-8EC3-B0166564B062}" type="pres">
      <dgm:prSet presAssocID="{9846FFD8-4C9F-444D-B2A2-4B1679B892D6}" presName="parentText" presStyleLbl="node1" presStyleIdx="4" presStyleCnt="6">
        <dgm:presLayoutVars>
          <dgm:chMax val="0"/>
          <dgm:bulletEnabled val="1"/>
        </dgm:presLayoutVars>
      </dgm:prSet>
      <dgm:spPr/>
    </dgm:pt>
    <dgm:pt modelId="{E775D11D-036D-45E2-9875-520939CB0196}" type="pres">
      <dgm:prSet presAssocID="{906D427D-5BBC-4C0F-A135-FB57C8E43E80}" presName="spacer" presStyleCnt="0"/>
      <dgm:spPr/>
    </dgm:pt>
    <dgm:pt modelId="{D93A40C2-055E-4B4D-96C5-581FAC8FB184}" type="pres">
      <dgm:prSet presAssocID="{429E7717-C536-4EF0-A202-B30B0C4A95A5}" presName="parentText" presStyleLbl="node1" presStyleIdx="5" presStyleCnt="6">
        <dgm:presLayoutVars>
          <dgm:chMax val="0"/>
          <dgm:bulletEnabled val="1"/>
        </dgm:presLayoutVars>
      </dgm:prSet>
      <dgm:spPr/>
    </dgm:pt>
  </dgm:ptLst>
  <dgm:cxnLst>
    <dgm:cxn modelId="{FF90FF1E-D398-4135-8B88-322493044EA7}" type="presOf" srcId="{B04F19B3-9E04-468E-B79C-240B47447DFF}" destId="{E27F7B83-B182-4BE6-A786-AA9B398D0167}" srcOrd="0" destOrd="0" presId="urn:microsoft.com/office/officeart/2005/8/layout/vList2"/>
    <dgm:cxn modelId="{ABB2E536-FD30-4D9C-B046-99D5B7FF848B}" type="presOf" srcId="{77897323-DA46-4B42-B9BA-336E0D2BC9B0}" destId="{EC78714F-F0EB-48E0-A65E-C3C55A122FA0}" srcOrd="0" destOrd="0" presId="urn:microsoft.com/office/officeart/2005/8/layout/vList2"/>
    <dgm:cxn modelId="{913D9D67-C59C-44C7-B388-D9EA8E85523B}" srcId="{B6E94322-0881-4393-B9CC-A914BAA52FA1}" destId="{429E7717-C536-4EF0-A202-B30B0C4A95A5}" srcOrd="5" destOrd="0" parTransId="{0A66981F-EEED-4D9F-B27E-5BE1F9CA8C83}" sibTransId="{F01E3E35-FFAD-40BA-8E89-E9111EC29760}"/>
    <dgm:cxn modelId="{C0F87F4D-C633-4F2C-A4C2-48A4A16145B4}" srcId="{B6E94322-0881-4393-B9CC-A914BAA52FA1}" destId="{9846FFD8-4C9F-444D-B2A2-4B1679B892D6}" srcOrd="4" destOrd="0" parTransId="{8CD3DEEC-B529-4E2B-8D80-A9E465C9CE30}" sibTransId="{906D427D-5BBC-4C0F-A135-FB57C8E43E80}"/>
    <dgm:cxn modelId="{D8AC206E-ACD3-49E0-A27F-9FBA59000FA6}" type="presOf" srcId="{B6E94322-0881-4393-B9CC-A914BAA52FA1}" destId="{7C39D624-D110-4A82-B931-24067136D79C}" srcOrd="0" destOrd="0" presId="urn:microsoft.com/office/officeart/2005/8/layout/vList2"/>
    <dgm:cxn modelId="{C1800F59-0548-422E-BF76-E629015AFF23}" srcId="{B6E94322-0881-4393-B9CC-A914BAA52FA1}" destId="{77897323-DA46-4B42-B9BA-336E0D2BC9B0}" srcOrd="2" destOrd="0" parTransId="{F743339F-725D-4FB0-B7B7-BE5E52E721FF}" sibTransId="{934DDE6C-099B-4F7F-9814-D416516E0E11}"/>
    <dgm:cxn modelId="{DD2AF191-EA96-417C-8112-46342ADAD9F0}" srcId="{B6E94322-0881-4393-B9CC-A914BAA52FA1}" destId="{3B9D6612-9975-4F7F-972D-A3218CB9F2A9}" srcOrd="3" destOrd="0" parTransId="{24E4885F-37BD-4D50-905F-056E1CEFEFCD}" sibTransId="{F2D29ACB-F3B4-4AFD-ADFF-E25C5B682254}"/>
    <dgm:cxn modelId="{E176F794-8E12-49C3-A018-AD1A04C1BAE6}" type="presOf" srcId="{9846FFD8-4C9F-444D-B2A2-4B1679B892D6}" destId="{875ADC2A-ADEC-46A8-8EC3-B0166564B062}" srcOrd="0" destOrd="0" presId="urn:microsoft.com/office/officeart/2005/8/layout/vList2"/>
    <dgm:cxn modelId="{66FF81B5-5858-44CC-B7F5-E02ABC847C0B}" srcId="{B6E94322-0881-4393-B9CC-A914BAA52FA1}" destId="{397775B0-F35D-40EC-8172-5E38E3A7856F}" srcOrd="0" destOrd="0" parTransId="{B89CE47E-E59E-46C9-B417-0376DEFFE33C}" sibTransId="{D5E5CB0A-7B0C-429D-88E6-E77EB447E5D6}"/>
    <dgm:cxn modelId="{2EEC88B6-8407-40CF-A3A4-A04BE9FA7E5C}" type="presOf" srcId="{3B9D6612-9975-4F7F-972D-A3218CB9F2A9}" destId="{57D7268F-0310-4F7F-A0F0-FAB19025D604}" srcOrd="0" destOrd="0" presId="urn:microsoft.com/office/officeart/2005/8/layout/vList2"/>
    <dgm:cxn modelId="{DC494FBC-EB4A-4E13-9F17-D438B1237E88}" type="presOf" srcId="{397775B0-F35D-40EC-8172-5E38E3A7856F}" destId="{7DB88C61-127F-4A3B-B134-52BA766FC44F}" srcOrd="0" destOrd="0" presId="urn:microsoft.com/office/officeart/2005/8/layout/vList2"/>
    <dgm:cxn modelId="{333692D5-3B7F-4C01-ADEB-81D8D56E6965}" type="presOf" srcId="{429E7717-C536-4EF0-A202-B30B0C4A95A5}" destId="{D93A40C2-055E-4B4D-96C5-581FAC8FB184}" srcOrd="0" destOrd="0" presId="urn:microsoft.com/office/officeart/2005/8/layout/vList2"/>
    <dgm:cxn modelId="{40DABBF2-8879-4659-B118-A5C76640E8D1}" srcId="{B6E94322-0881-4393-B9CC-A914BAA52FA1}" destId="{B04F19B3-9E04-468E-B79C-240B47447DFF}" srcOrd="1" destOrd="0" parTransId="{90FCA05F-A2C2-47C9-9843-6BBF9EB6B638}" sibTransId="{0B74FB46-8371-4BBB-97D1-9401DD2AE3EE}"/>
    <dgm:cxn modelId="{F8983795-46EC-40C3-A343-2159344211F8}" type="presParOf" srcId="{7C39D624-D110-4A82-B931-24067136D79C}" destId="{7DB88C61-127F-4A3B-B134-52BA766FC44F}" srcOrd="0" destOrd="0" presId="urn:microsoft.com/office/officeart/2005/8/layout/vList2"/>
    <dgm:cxn modelId="{FAA336CD-C07C-45B1-8084-A1D1D9FD065D}" type="presParOf" srcId="{7C39D624-D110-4A82-B931-24067136D79C}" destId="{D0347F18-F60C-4F42-A4FC-4B006B043839}" srcOrd="1" destOrd="0" presId="urn:microsoft.com/office/officeart/2005/8/layout/vList2"/>
    <dgm:cxn modelId="{A6F6A54B-563B-4CBF-AB93-C3634634F62E}" type="presParOf" srcId="{7C39D624-D110-4A82-B931-24067136D79C}" destId="{E27F7B83-B182-4BE6-A786-AA9B398D0167}" srcOrd="2" destOrd="0" presId="urn:microsoft.com/office/officeart/2005/8/layout/vList2"/>
    <dgm:cxn modelId="{CC9D6288-CDEC-4C4B-86A8-7A6811078ACD}" type="presParOf" srcId="{7C39D624-D110-4A82-B931-24067136D79C}" destId="{6755D0C3-BE24-4392-AC54-259E57A72F3C}" srcOrd="3" destOrd="0" presId="urn:microsoft.com/office/officeart/2005/8/layout/vList2"/>
    <dgm:cxn modelId="{A1E55DEC-E808-4840-88D5-586EED12D894}" type="presParOf" srcId="{7C39D624-D110-4A82-B931-24067136D79C}" destId="{EC78714F-F0EB-48E0-A65E-C3C55A122FA0}" srcOrd="4" destOrd="0" presId="urn:microsoft.com/office/officeart/2005/8/layout/vList2"/>
    <dgm:cxn modelId="{F354C8BE-F96A-4845-ACF7-25F9B54A1EBE}" type="presParOf" srcId="{7C39D624-D110-4A82-B931-24067136D79C}" destId="{2FBB388D-A34B-4F42-BD6D-930C6F34D169}" srcOrd="5" destOrd="0" presId="urn:microsoft.com/office/officeart/2005/8/layout/vList2"/>
    <dgm:cxn modelId="{73026A71-E91C-4D4E-B17C-5EC66E367051}" type="presParOf" srcId="{7C39D624-D110-4A82-B931-24067136D79C}" destId="{57D7268F-0310-4F7F-A0F0-FAB19025D604}" srcOrd="6" destOrd="0" presId="urn:microsoft.com/office/officeart/2005/8/layout/vList2"/>
    <dgm:cxn modelId="{C1B7D307-B7BC-4D7B-A1A6-5C1839509530}" type="presParOf" srcId="{7C39D624-D110-4A82-B931-24067136D79C}" destId="{19F4D060-AF33-414C-8098-02F6912EA9E7}" srcOrd="7" destOrd="0" presId="urn:microsoft.com/office/officeart/2005/8/layout/vList2"/>
    <dgm:cxn modelId="{E7325A34-EBB5-44C3-BF45-78D2C970C010}" type="presParOf" srcId="{7C39D624-D110-4A82-B931-24067136D79C}" destId="{875ADC2A-ADEC-46A8-8EC3-B0166564B062}" srcOrd="8" destOrd="0" presId="urn:microsoft.com/office/officeart/2005/8/layout/vList2"/>
    <dgm:cxn modelId="{D41CCB4C-75AF-4DDF-A211-6914071C29B6}" type="presParOf" srcId="{7C39D624-D110-4A82-B931-24067136D79C}" destId="{E775D11D-036D-45E2-9875-520939CB0196}" srcOrd="9" destOrd="0" presId="urn:microsoft.com/office/officeart/2005/8/layout/vList2"/>
    <dgm:cxn modelId="{B78581A8-E342-4E54-BE41-0AFF07CA5F8E}" type="presParOf" srcId="{7C39D624-D110-4A82-B931-24067136D79C}" destId="{D93A40C2-055E-4B4D-96C5-581FAC8FB184}"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A564055-2F20-403C-A5BF-4FFC640F6A06}" type="doc">
      <dgm:prSet loTypeId="urn:microsoft.com/office/officeart/2009/3/layout/HorizontalOrganizationChart" loCatId="hierarchy" qsTypeId="urn:microsoft.com/office/officeart/2005/8/quickstyle/simple1" qsCatId="simple" csTypeId="urn:microsoft.com/office/officeart/2005/8/colors/colorful2" csCatId="colorful"/>
      <dgm:spPr/>
      <dgm:t>
        <a:bodyPr/>
        <a:lstStyle/>
        <a:p>
          <a:endParaRPr lang="en-US"/>
        </a:p>
      </dgm:t>
    </dgm:pt>
    <dgm:pt modelId="{256FECC0-D781-4896-8D6C-C10C73712B6C}">
      <dgm:prSet/>
      <dgm:spPr/>
      <dgm:t>
        <a:bodyPr/>
        <a:lstStyle/>
        <a:p>
          <a:r>
            <a:rPr lang="en-US"/>
            <a:t>Choose courses of interest to you; you tend to do better in those courses</a:t>
          </a:r>
        </a:p>
      </dgm:t>
    </dgm:pt>
    <dgm:pt modelId="{D2F701E7-1739-42FA-8BFD-E9D366203B04}" type="parTrans" cxnId="{C087AA6C-7429-46DF-BBFE-4FB6E2CD79F1}">
      <dgm:prSet/>
      <dgm:spPr/>
      <dgm:t>
        <a:bodyPr/>
        <a:lstStyle/>
        <a:p>
          <a:endParaRPr lang="en-US"/>
        </a:p>
      </dgm:t>
    </dgm:pt>
    <dgm:pt modelId="{184A3512-29ED-4F0F-A297-775A30D12594}" type="sibTrans" cxnId="{C087AA6C-7429-46DF-BBFE-4FB6E2CD79F1}">
      <dgm:prSet/>
      <dgm:spPr/>
      <dgm:t>
        <a:bodyPr/>
        <a:lstStyle/>
        <a:p>
          <a:endParaRPr lang="en-US"/>
        </a:p>
      </dgm:t>
    </dgm:pt>
    <dgm:pt modelId="{48940797-913F-4171-A118-8F8991EAD25A}">
      <dgm:prSet/>
      <dgm:spPr/>
      <dgm:t>
        <a:bodyPr/>
        <a:lstStyle/>
        <a:p>
          <a:r>
            <a:rPr lang="en-US"/>
            <a:t>Only choose courses that you have the prerequisite for (see pre-requisite listings at back of the course guide)</a:t>
          </a:r>
        </a:p>
      </dgm:t>
    </dgm:pt>
    <dgm:pt modelId="{C618C8FF-00B0-43BB-A66F-5D3BF0F4E3A1}" type="parTrans" cxnId="{7DE67577-3AED-4EE2-BB1E-2CC322134E68}">
      <dgm:prSet/>
      <dgm:spPr/>
      <dgm:t>
        <a:bodyPr/>
        <a:lstStyle/>
        <a:p>
          <a:endParaRPr lang="en-US"/>
        </a:p>
      </dgm:t>
    </dgm:pt>
    <dgm:pt modelId="{81463087-7CB6-4931-A33C-D38FFB3AA758}" type="sibTrans" cxnId="{7DE67577-3AED-4EE2-BB1E-2CC322134E68}">
      <dgm:prSet/>
      <dgm:spPr/>
      <dgm:t>
        <a:bodyPr/>
        <a:lstStyle/>
        <a:p>
          <a:endParaRPr lang="en-US"/>
        </a:p>
      </dgm:t>
    </dgm:pt>
    <dgm:pt modelId="{6B52D076-7F73-41A6-9E80-01DDE587D0B0}">
      <dgm:prSet/>
      <dgm:spPr/>
      <dgm:t>
        <a:bodyPr/>
        <a:lstStyle/>
        <a:p>
          <a:r>
            <a:rPr lang="en-US" dirty="0"/>
            <a:t>Choose courses that will help you decide on your post-secondary plans</a:t>
          </a:r>
        </a:p>
      </dgm:t>
    </dgm:pt>
    <dgm:pt modelId="{291863EE-C405-4A14-8134-46DE8FE6BDDB}" type="parTrans" cxnId="{496B6C1B-90A6-421B-A5D7-7C86A59A2454}">
      <dgm:prSet/>
      <dgm:spPr/>
      <dgm:t>
        <a:bodyPr/>
        <a:lstStyle/>
        <a:p>
          <a:endParaRPr lang="en-US"/>
        </a:p>
      </dgm:t>
    </dgm:pt>
    <dgm:pt modelId="{FDFB431C-F363-4C7B-B58B-FA9CD2A30BA9}" type="sibTrans" cxnId="{496B6C1B-90A6-421B-A5D7-7C86A59A2454}">
      <dgm:prSet/>
      <dgm:spPr/>
      <dgm:t>
        <a:bodyPr/>
        <a:lstStyle/>
        <a:p>
          <a:endParaRPr lang="en-US"/>
        </a:p>
      </dgm:t>
    </dgm:pt>
    <dgm:pt modelId="{59280DB5-AFFB-42A9-87BB-C5429C1BA0AA}">
      <dgm:prSet/>
      <dgm:spPr/>
      <dgm:t>
        <a:bodyPr/>
        <a:lstStyle/>
        <a:p>
          <a:r>
            <a:rPr lang="en-US" b="1"/>
            <a:t>***It is critical that you look up required courses for your potential post-secondary paths and choose accordingly. </a:t>
          </a:r>
          <a:endParaRPr lang="en-US"/>
        </a:p>
      </dgm:t>
    </dgm:pt>
    <dgm:pt modelId="{08EB7FD4-C2B2-45BD-944B-20041B6A6A16}" type="parTrans" cxnId="{63FD3A3F-9E13-4341-AEA3-0609A0B4054F}">
      <dgm:prSet/>
      <dgm:spPr/>
      <dgm:t>
        <a:bodyPr/>
        <a:lstStyle/>
        <a:p>
          <a:endParaRPr lang="en-US"/>
        </a:p>
      </dgm:t>
    </dgm:pt>
    <dgm:pt modelId="{118581D3-7B04-4051-9F21-AAF6AA9123F5}" type="sibTrans" cxnId="{63FD3A3F-9E13-4341-AEA3-0609A0B4054F}">
      <dgm:prSet/>
      <dgm:spPr/>
      <dgm:t>
        <a:bodyPr/>
        <a:lstStyle/>
        <a:p>
          <a:endParaRPr lang="en-US"/>
        </a:p>
      </dgm:t>
    </dgm:pt>
    <dgm:pt modelId="{2359C160-02DA-4FA9-B073-BD10EF5D505E}">
      <dgm:prSet/>
      <dgm:spPr/>
      <dgm:t>
        <a:bodyPr/>
        <a:lstStyle/>
        <a:p>
          <a:r>
            <a:rPr lang="en-US" b="1"/>
            <a:t>Not all schools recognize the same electives. </a:t>
          </a:r>
          <a:endParaRPr lang="en-US"/>
        </a:p>
      </dgm:t>
    </dgm:pt>
    <dgm:pt modelId="{4687F4EF-8EF0-43DC-A11A-61A5D71BBD53}" type="parTrans" cxnId="{D5B2D3C6-59E2-430C-8E30-C9046BFC31AD}">
      <dgm:prSet/>
      <dgm:spPr/>
      <dgm:t>
        <a:bodyPr/>
        <a:lstStyle/>
        <a:p>
          <a:endParaRPr lang="en-US"/>
        </a:p>
      </dgm:t>
    </dgm:pt>
    <dgm:pt modelId="{0F5C3FBC-B270-4640-9F8D-907134C69D52}" type="sibTrans" cxnId="{D5B2D3C6-59E2-430C-8E30-C9046BFC31AD}">
      <dgm:prSet/>
      <dgm:spPr/>
      <dgm:t>
        <a:bodyPr/>
        <a:lstStyle/>
        <a:p>
          <a:endParaRPr lang="en-US"/>
        </a:p>
      </dgm:t>
    </dgm:pt>
    <dgm:pt modelId="{D6E0B42B-56C3-4AE4-9B01-52626D22F154}">
      <dgm:prSet/>
      <dgm:spPr/>
      <dgm:t>
        <a:bodyPr/>
        <a:lstStyle/>
        <a:p>
          <a:r>
            <a:rPr lang="en-US" b="1"/>
            <a:t>Not all schools have the same requirements.</a:t>
          </a:r>
          <a:endParaRPr lang="en-US"/>
        </a:p>
      </dgm:t>
    </dgm:pt>
    <dgm:pt modelId="{3A2F0E77-E6C2-459A-97B6-FBA755A2AA10}" type="parTrans" cxnId="{F4055EA0-3C59-4B12-A73E-DCB7A5CAC33A}">
      <dgm:prSet/>
      <dgm:spPr/>
      <dgm:t>
        <a:bodyPr/>
        <a:lstStyle/>
        <a:p>
          <a:endParaRPr lang="en-US"/>
        </a:p>
      </dgm:t>
    </dgm:pt>
    <dgm:pt modelId="{450774DB-91C9-404D-A619-312997863E26}" type="sibTrans" cxnId="{F4055EA0-3C59-4B12-A73E-DCB7A5CAC33A}">
      <dgm:prSet/>
      <dgm:spPr/>
      <dgm:t>
        <a:bodyPr/>
        <a:lstStyle/>
        <a:p>
          <a:endParaRPr lang="en-US"/>
        </a:p>
      </dgm:t>
    </dgm:pt>
    <dgm:pt modelId="{7C453ECE-554F-4C9F-9D5E-B214F3F5A68E}">
      <dgm:prSet/>
      <dgm:spPr/>
      <dgm:t>
        <a:bodyPr/>
        <a:lstStyle/>
        <a:p>
          <a:r>
            <a:rPr lang="en-US" b="1"/>
            <a:t>Please Remember </a:t>
          </a:r>
          <a:r>
            <a:rPr lang="en-US"/>
            <a:t>to</a:t>
          </a:r>
          <a:r>
            <a:rPr lang="en-US" b="1"/>
            <a:t> c</a:t>
          </a:r>
          <a:r>
            <a:rPr lang="en-US"/>
            <a:t>hoose carefully during course selection. Your choices are important as they determine what is taught next year and course changes will not be considered.</a:t>
          </a:r>
        </a:p>
      </dgm:t>
    </dgm:pt>
    <dgm:pt modelId="{085C0BA3-453F-4FD7-B6DA-70435107EBF2}" type="parTrans" cxnId="{17738135-B206-4EF9-BD03-3FF359EE8A86}">
      <dgm:prSet/>
      <dgm:spPr/>
      <dgm:t>
        <a:bodyPr/>
        <a:lstStyle/>
        <a:p>
          <a:endParaRPr lang="en-US"/>
        </a:p>
      </dgm:t>
    </dgm:pt>
    <dgm:pt modelId="{4A005326-CC41-4D2D-9EB7-292428E077E8}" type="sibTrans" cxnId="{17738135-B206-4EF9-BD03-3FF359EE8A86}">
      <dgm:prSet/>
      <dgm:spPr/>
      <dgm:t>
        <a:bodyPr/>
        <a:lstStyle/>
        <a:p>
          <a:endParaRPr lang="en-US"/>
        </a:p>
      </dgm:t>
    </dgm:pt>
    <dgm:pt modelId="{FE42748E-385C-4EB9-A784-C901A54EEBF5}" type="pres">
      <dgm:prSet presAssocID="{CA564055-2F20-403C-A5BF-4FFC640F6A06}" presName="hierChild1" presStyleCnt="0">
        <dgm:presLayoutVars>
          <dgm:orgChart val="1"/>
          <dgm:chPref val="1"/>
          <dgm:dir/>
          <dgm:animOne val="branch"/>
          <dgm:animLvl val="lvl"/>
          <dgm:resizeHandles/>
        </dgm:presLayoutVars>
      </dgm:prSet>
      <dgm:spPr/>
    </dgm:pt>
    <dgm:pt modelId="{1C975133-9805-4350-A038-4234C8331C3E}" type="pres">
      <dgm:prSet presAssocID="{256FECC0-D781-4896-8D6C-C10C73712B6C}" presName="hierRoot1" presStyleCnt="0">
        <dgm:presLayoutVars>
          <dgm:hierBranch val="init"/>
        </dgm:presLayoutVars>
      </dgm:prSet>
      <dgm:spPr/>
    </dgm:pt>
    <dgm:pt modelId="{13B80938-96F2-4C46-B438-6106CCBC8741}" type="pres">
      <dgm:prSet presAssocID="{256FECC0-D781-4896-8D6C-C10C73712B6C}" presName="rootComposite1" presStyleCnt="0"/>
      <dgm:spPr/>
    </dgm:pt>
    <dgm:pt modelId="{5F018D4C-BAB6-4B4B-AA5D-CE11727EEBE2}" type="pres">
      <dgm:prSet presAssocID="{256FECC0-D781-4896-8D6C-C10C73712B6C}" presName="rootText1" presStyleLbl="node0" presStyleIdx="0" presStyleCnt="5">
        <dgm:presLayoutVars>
          <dgm:chPref val="3"/>
        </dgm:presLayoutVars>
      </dgm:prSet>
      <dgm:spPr/>
    </dgm:pt>
    <dgm:pt modelId="{AD1DC898-0847-4B0E-B93E-018501F423CC}" type="pres">
      <dgm:prSet presAssocID="{256FECC0-D781-4896-8D6C-C10C73712B6C}" presName="rootConnector1" presStyleLbl="node1" presStyleIdx="0" presStyleCnt="0"/>
      <dgm:spPr/>
    </dgm:pt>
    <dgm:pt modelId="{A68A138B-F551-4795-84B3-E2C52758E189}" type="pres">
      <dgm:prSet presAssocID="{256FECC0-D781-4896-8D6C-C10C73712B6C}" presName="hierChild2" presStyleCnt="0"/>
      <dgm:spPr/>
    </dgm:pt>
    <dgm:pt modelId="{3C2E1124-98B5-4EF5-B9DC-6A90D64295A2}" type="pres">
      <dgm:prSet presAssocID="{256FECC0-D781-4896-8D6C-C10C73712B6C}" presName="hierChild3" presStyleCnt="0"/>
      <dgm:spPr/>
    </dgm:pt>
    <dgm:pt modelId="{B82BCBF8-B2C9-43D0-8D7B-4001E771AC6C}" type="pres">
      <dgm:prSet presAssocID="{48940797-913F-4171-A118-8F8991EAD25A}" presName="hierRoot1" presStyleCnt="0">
        <dgm:presLayoutVars>
          <dgm:hierBranch val="init"/>
        </dgm:presLayoutVars>
      </dgm:prSet>
      <dgm:spPr/>
    </dgm:pt>
    <dgm:pt modelId="{AC9CD7D7-24BE-4966-876C-CC3C4356709C}" type="pres">
      <dgm:prSet presAssocID="{48940797-913F-4171-A118-8F8991EAD25A}" presName="rootComposite1" presStyleCnt="0"/>
      <dgm:spPr/>
    </dgm:pt>
    <dgm:pt modelId="{17521F82-DF6D-4C69-A04A-B0DAB879BD4A}" type="pres">
      <dgm:prSet presAssocID="{48940797-913F-4171-A118-8F8991EAD25A}" presName="rootText1" presStyleLbl="node0" presStyleIdx="1" presStyleCnt="5">
        <dgm:presLayoutVars>
          <dgm:chPref val="3"/>
        </dgm:presLayoutVars>
      </dgm:prSet>
      <dgm:spPr/>
    </dgm:pt>
    <dgm:pt modelId="{84B9239A-F04F-40CF-AE89-17A9A0D8119C}" type="pres">
      <dgm:prSet presAssocID="{48940797-913F-4171-A118-8F8991EAD25A}" presName="rootConnector1" presStyleLbl="node1" presStyleIdx="0" presStyleCnt="0"/>
      <dgm:spPr/>
    </dgm:pt>
    <dgm:pt modelId="{9562C5C1-EA85-4F44-A6E4-479A2341D792}" type="pres">
      <dgm:prSet presAssocID="{48940797-913F-4171-A118-8F8991EAD25A}" presName="hierChild2" presStyleCnt="0"/>
      <dgm:spPr/>
    </dgm:pt>
    <dgm:pt modelId="{CEB1C203-37F4-493C-A127-3C91D85CA7D2}" type="pres">
      <dgm:prSet presAssocID="{48940797-913F-4171-A118-8F8991EAD25A}" presName="hierChild3" presStyleCnt="0"/>
      <dgm:spPr/>
    </dgm:pt>
    <dgm:pt modelId="{F51E243E-FE3A-44B1-B4F9-8FA969EA6ED4}" type="pres">
      <dgm:prSet presAssocID="{6B52D076-7F73-41A6-9E80-01DDE587D0B0}" presName="hierRoot1" presStyleCnt="0">
        <dgm:presLayoutVars>
          <dgm:hierBranch val="init"/>
        </dgm:presLayoutVars>
      </dgm:prSet>
      <dgm:spPr/>
    </dgm:pt>
    <dgm:pt modelId="{F8983B91-6C75-48AD-AE85-0E0631E39DC7}" type="pres">
      <dgm:prSet presAssocID="{6B52D076-7F73-41A6-9E80-01DDE587D0B0}" presName="rootComposite1" presStyleCnt="0"/>
      <dgm:spPr/>
    </dgm:pt>
    <dgm:pt modelId="{1D3261DF-91F8-427D-BD48-1F890C9EB0A7}" type="pres">
      <dgm:prSet presAssocID="{6B52D076-7F73-41A6-9E80-01DDE587D0B0}" presName="rootText1" presStyleLbl="node0" presStyleIdx="2" presStyleCnt="5">
        <dgm:presLayoutVars>
          <dgm:chPref val="3"/>
        </dgm:presLayoutVars>
      </dgm:prSet>
      <dgm:spPr/>
    </dgm:pt>
    <dgm:pt modelId="{DFC9B68B-8C38-41C1-9720-E5E7F34F55AF}" type="pres">
      <dgm:prSet presAssocID="{6B52D076-7F73-41A6-9E80-01DDE587D0B0}" presName="rootConnector1" presStyleLbl="node1" presStyleIdx="0" presStyleCnt="0"/>
      <dgm:spPr/>
    </dgm:pt>
    <dgm:pt modelId="{1A6CCB4A-F98F-4F90-B12B-6442228807A2}" type="pres">
      <dgm:prSet presAssocID="{6B52D076-7F73-41A6-9E80-01DDE587D0B0}" presName="hierChild2" presStyleCnt="0"/>
      <dgm:spPr/>
    </dgm:pt>
    <dgm:pt modelId="{C51813D1-1615-4A74-9C5C-7F09809FDDA4}" type="pres">
      <dgm:prSet presAssocID="{6B52D076-7F73-41A6-9E80-01DDE587D0B0}" presName="hierChild3" presStyleCnt="0"/>
      <dgm:spPr/>
    </dgm:pt>
    <dgm:pt modelId="{4F2DCA71-6664-48A2-BB4B-BD6038AE0183}" type="pres">
      <dgm:prSet presAssocID="{59280DB5-AFFB-42A9-87BB-C5429C1BA0AA}" presName="hierRoot1" presStyleCnt="0">
        <dgm:presLayoutVars>
          <dgm:hierBranch val="init"/>
        </dgm:presLayoutVars>
      </dgm:prSet>
      <dgm:spPr/>
    </dgm:pt>
    <dgm:pt modelId="{0E18B147-7924-4597-98B8-AE51163A2590}" type="pres">
      <dgm:prSet presAssocID="{59280DB5-AFFB-42A9-87BB-C5429C1BA0AA}" presName="rootComposite1" presStyleCnt="0"/>
      <dgm:spPr/>
    </dgm:pt>
    <dgm:pt modelId="{9E455295-F1A7-4DE3-81DE-6C3AF8D088DE}" type="pres">
      <dgm:prSet presAssocID="{59280DB5-AFFB-42A9-87BB-C5429C1BA0AA}" presName="rootText1" presStyleLbl="node0" presStyleIdx="3" presStyleCnt="5">
        <dgm:presLayoutVars>
          <dgm:chPref val="3"/>
        </dgm:presLayoutVars>
      </dgm:prSet>
      <dgm:spPr/>
    </dgm:pt>
    <dgm:pt modelId="{CE44EC13-B4CA-45BE-9C18-D8DE12B87574}" type="pres">
      <dgm:prSet presAssocID="{59280DB5-AFFB-42A9-87BB-C5429C1BA0AA}" presName="rootConnector1" presStyleLbl="node1" presStyleIdx="0" presStyleCnt="0"/>
      <dgm:spPr/>
    </dgm:pt>
    <dgm:pt modelId="{82E4D87C-3DAD-4A9E-B324-A11075070387}" type="pres">
      <dgm:prSet presAssocID="{59280DB5-AFFB-42A9-87BB-C5429C1BA0AA}" presName="hierChild2" presStyleCnt="0"/>
      <dgm:spPr/>
    </dgm:pt>
    <dgm:pt modelId="{73EBCBF8-4CB7-47E5-86D6-4CFA155E908C}" type="pres">
      <dgm:prSet presAssocID="{4687F4EF-8EF0-43DC-A11A-61A5D71BBD53}" presName="Name64" presStyleLbl="parChTrans1D2" presStyleIdx="0" presStyleCnt="2"/>
      <dgm:spPr/>
    </dgm:pt>
    <dgm:pt modelId="{3AEDE2D7-112E-4485-B3D6-E993FE053389}" type="pres">
      <dgm:prSet presAssocID="{2359C160-02DA-4FA9-B073-BD10EF5D505E}" presName="hierRoot2" presStyleCnt="0">
        <dgm:presLayoutVars>
          <dgm:hierBranch val="init"/>
        </dgm:presLayoutVars>
      </dgm:prSet>
      <dgm:spPr/>
    </dgm:pt>
    <dgm:pt modelId="{EE8A9E06-5091-45F2-B049-4F773525C0CD}" type="pres">
      <dgm:prSet presAssocID="{2359C160-02DA-4FA9-B073-BD10EF5D505E}" presName="rootComposite" presStyleCnt="0"/>
      <dgm:spPr/>
    </dgm:pt>
    <dgm:pt modelId="{63798DAC-5B8B-4B65-A2AE-2267350F6FBC}" type="pres">
      <dgm:prSet presAssocID="{2359C160-02DA-4FA9-B073-BD10EF5D505E}" presName="rootText" presStyleLbl="node2" presStyleIdx="0" presStyleCnt="2">
        <dgm:presLayoutVars>
          <dgm:chPref val="3"/>
        </dgm:presLayoutVars>
      </dgm:prSet>
      <dgm:spPr/>
    </dgm:pt>
    <dgm:pt modelId="{2AAA21B4-1A0C-431A-A9B1-6FDE3548DB4C}" type="pres">
      <dgm:prSet presAssocID="{2359C160-02DA-4FA9-B073-BD10EF5D505E}" presName="rootConnector" presStyleLbl="node2" presStyleIdx="0" presStyleCnt="2"/>
      <dgm:spPr/>
    </dgm:pt>
    <dgm:pt modelId="{FC3C4090-E4BB-472E-9DC3-0F9A9DF7EE84}" type="pres">
      <dgm:prSet presAssocID="{2359C160-02DA-4FA9-B073-BD10EF5D505E}" presName="hierChild4" presStyleCnt="0"/>
      <dgm:spPr/>
    </dgm:pt>
    <dgm:pt modelId="{E6AC377F-5870-4336-AFC4-F125DB93F7B7}" type="pres">
      <dgm:prSet presAssocID="{2359C160-02DA-4FA9-B073-BD10EF5D505E}" presName="hierChild5" presStyleCnt="0"/>
      <dgm:spPr/>
    </dgm:pt>
    <dgm:pt modelId="{2A332691-F114-4EB1-A1CF-1E0204044876}" type="pres">
      <dgm:prSet presAssocID="{3A2F0E77-E6C2-459A-97B6-FBA755A2AA10}" presName="Name64" presStyleLbl="parChTrans1D2" presStyleIdx="1" presStyleCnt="2"/>
      <dgm:spPr/>
    </dgm:pt>
    <dgm:pt modelId="{140839E5-8D85-457B-B735-523CC774526F}" type="pres">
      <dgm:prSet presAssocID="{D6E0B42B-56C3-4AE4-9B01-52626D22F154}" presName="hierRoot2" presStyleCnt="0">
        <dgm:presLayoutVars>
          <dgm:hierBranch val="init"/>
        </dgm:presLayoutVars>
      </dgm:prSet>
      <dgm:spPr/>
    </dgm:pt>
    <dgm:pt modelId="{7D498CED-A014-4A29-9C6A-91867C81D8E9}" type="pres">
      <dgm:prSet presAssocID="{D6E0B42B-56C3-4AE4-9B01-52626D22F154}" presName="rootComposite" presStyleCnt="0"/>
      <dgm:spPr/>
    </dgm:pt>
    <dgm:pt modelId="{16F666FE-9B4C-42CE-9F9C-FDD0245FCAF9}" type="pres">
      <dgm:prSet presAssocID="{D6E0B42B-56C3-4AE4-9B01-52626D22F154}" presName="rootText" presStyleLbl="node2" presStyleIdx="1" presStyleCnt="2">
        <dgm:presLayoutVars>
          <dgm:chPref val="3"/>
        </dgm:presLayoutVars>
      </dgm:prSet>
      <dgm:spPr/>
    </dgm:pt>
    <dgm:pt modelId="{5F10431D-53DD-4EE1-9DE3-ED4354E96760}" type="pres">
      <dgm:prSet presAssocID="{D6E0B42B-56C3-4AE4-9B01-52626D22F154}" presName="rootConnector" presStyleLbl="node2" presStyleIdx="1" presStyleCnt="2"/>
      <dgm:spPr/>
    </dgm:pt>
    <dgm:pt modelId="{EE897609-C896-4D74-B07D-1DA3A2A14A48}" type="pres">
      <dgm:prSet presAssocID="{D6E0B42B-56C3-4AE4-9B01-52626D22F154}" presName="hierChild4" presStyleCnt="0"/>
      <dgm:spPr/>
    </dgm:pt>
    <dgm:pt modelId="{2895847C-66F6-4265-8A92-9B44C316BE34}" type="pres">
      <dgm:prSet presAssocID="{D6E0B42B-56C3-4AE4-9B01-52626D22F154}" presName="hierChild5" presStyleCnt="0"/>
      <dgm:spPr/>
    </dgm:pt>
    <dgm:pt modelId="{EDE36340-CF56-4252-84D4-CC13E1617BC8}" type="pres">
      <dgm:prSet presAssocID="{59280DB5-AFFB-42A9-87BB-C5429C1BA0AA}" presName="hierChild3" presStyleCnt="0"/>
      <dgm:spPr/>
    </dgm:pt>
    <dgm:pt modelId="{5138B0D1-138B-4DFE-B53F-D27935BF7E7F}" type="pres">
      <dgm:prSet presAssocID="{7C453ECE-554F-4C9F-9D5E-B214F3F5A68E}" presName="hierRoot1" presStyleCnt="0">
        <dgm:presLayoutVars>
          <dgm:hierBranch val="init"/>
        </dgm:presLayoutVars>
      </dgm:prSet>
      <dgm:spPr/>
    </dgm:pt>
    <dgm:pt modelId="{0E61C7EC-DC2A-429C-8272-EAD5F9192ED2}" type="pres">
      <dgm:prSet presAssocID="{7C453ECE-554F-4C9F-9D5E-B214F3F5A68E}" presName="rootComposite1" presStyleCnt="0"/>
      <dgm:spPr/>
    </dgm:pt>
    <dgm:pt modelId="{09F0A0D3-7931-457C-9863-77E008CE6998}" type="pres">
      <dgm:prSet presAssocID="{7C453ECE-554F-4C9F-9D5E-B214F3F5A68E}" presName="rootText1" presStyleLbl="node0" presStyleIdx="4" presStyleCnt="5">
        <dgm:presLayoutVars>
          <dgm:chPref val="3"/>
        </dgm:presLayoutVars>
      </dgm:prSet>
      <dgm:spPr/>
    </dgm:pt>
    <dgm:pt modelId="{E249B20F-A0D0-4020-8974-8CB62FAB979B}" type="pres">
      <dgm:prSet presAssocID="{7C453ECE-554F-4C9F-9D5E-B214F3F5A68E}" presName="rootConnector1" presStyleLbl="node1" presStyleIdx="0" presStyleCnt="0"/>
      <dgm:spPr/>
    </dgm:pt>
    <dgm:pt modelId="{F70FB058-6CD0-4F25-B860-72A3F09FA066}" type="pres">
      <dgm:prSet presAssocID="{7C453ECE-554F-4C9F-9D5E-B214F3F5A68E}" presName="hierChild2" presStyleCnt="0"/>
      <dgm:spPr/>
    </dgm:pt>
    <dgm:pt modelId="{ADA18485-581D-4458-9EDB-D8D5601E2142}" type="pres">
      <dgm:prSet presAssocID="{7C453ECE-554F-4C9F-9D5E-B214F3F5A68E}" presName="hierChild3" presStyleCnt="0"/>
      <dgm:spPr/>
    </dgm:pt>
  </dgm:ptLst>
  <dgm:cxnLst>
    <dgm:cxn modelId="{496B6C1B-90A6-421B-A5D7-7C86A59A2454}" srcId="{CA564055-2F20-403C-A5BF-4FFC640F6A06}" destId="{6B52D076-7F73-41A6-9E80-01DDE587D0B0}" srcOrd="2" destOrd="0" parTransId="{291863EE-C405-4A14-8134-46DE8FE6BDDB}" sibTransId="{FDFB431C-F363-4C7B-B58B-FA9CD2A30BA9}"/>
    <dgm:cxn modelId="{346B021E-0F21-48A3-AC81-7592E67280A4}" type="presOf" srcId="{59280DB5-AFFB-42A9-87BB-C5429C1BA0AA}" destId="{CE44EC13-B4CA-45BE-9C18-D8DE12B87574}" srcOrd="1" destOrd="0" presId="urn:microsoft.com/office/officeart/2009/3/layout/HorizontalOrganizationChart"/>
    <dgm:cxn modelId="{17738135-B206-4EF9-BD03-3FF359EE8A86}" srcId="{CA564055-2F20-403C-A5BF-4FFC640F6A06}" destId="{7C453ECE-554F-4C9F-9D5E-B214F3F5A68E}" srcOrd="4" destOrd="0" parTransId="{085C0BA3-453F-4FD7-B6DA-70435107EBF2}" sibTransId="{4A005326-CC41-4D2D-9EB7-292428E077E8}"/>
    <dgm:cxn modelId="{7A452336-8C5A-4642-B0D8-2632D1A67115}" type="presOf" srcId="{2359C160-02DA-4FA9-B073-BD10EF5D505E}" destId="{2AAA21B4-1A0C-431A-A9B1-6FDE3548DB4C}" srcOrd="1" destOrd="0" presId="urn:microsoft.com/office/officeart/2009/3/layout/HorizontalOrganizationChart"/>
    <dgm:cxn modelId="{DE975C3D-A4E2-41CD-9A99-8B8C6F489A67}" type="presOf" srcId="{CA564055-2F20-403C-A5BF-4FFC640F6A06}" destId="{FE42748E-385C-4EB9-A784-C901A54EEBF5}" srcOrd="0" destOrd="0" presId="urn:microsoft.com/office/officeart/2009/3/layout/HorizontalOrganizationChart"/>
    <dgm:cxn modelId="{63FD3A3F-9E13-4341-AEA3-0609A0B4054F}" srcId="{CA564055-2F20-403C-A5BF-4FFC640F6A06}" destId="{59280DB5-AFFB-42A9-87BB-C5429C1BA0AA}" srcOrd="3" destOrd="0" parTransId="{08EB7FD4-C2B2-45BD-944B-20041B6A6A16}" sibTransId="{118581D3-7B04-4051-9F21-AAF6AA9123F5}"/>
    <dgm:cxn modelId="{C087AA6C-7429-46DF-BBFE-4FB6E2CD79F1}" srcId="{CA564055-2F20-403C-A5BF-4FFC640F6A06}" destId="{256FECC0-D781-4896-8D6C-C10C73712B6C}" srcOrd="0" destOrd="0" parTransId="{D2F701E7-1739-42FA-8BFD-E9D366203B04}" sibTransId="{184A3512-29ED-4F0F-A297-775A30D12594}"/>
    <dgm:cxn modelId="{9E74D74E-0DB2-45FF-A30C-25C091B452C4}" type="presOf" srcId="{D6E0B42B-56C3-4AE4-9B01-52626D22F154}" destId="{5F10431D-53DD-4EE1-9DE3-ED4354E96760}" srcOrd="1" destOrd="0" presId="urn:microsoft.com/office/officeart/2009/3/layout/HorizontalOrganizationChart"/>
    <dgm:cxn modelId="{44632772-638A-45D8-844F-A51D95BC4E97}" type="presOf" srcId="{6B52D076-7F73-41A6-9E80-01DDE587D0B0}" destId="{DFC9B68B-8C38-41C1-9720-E5E7F34F55AF}" srcOrd="1" destOrd="0" presId="urn:microsoft.com/office/officeart/2009/3/layout/HorizontalOrganizationChart"/>
    <dgm:cxn modelId="{EB19ED53-2D9F-4908-AD15-E4DC2BB04BD2}" type="presOf" srcId="{256FECC0-D781-4896-8D6C-C10C73712B6C}" destId="{AD1DC898-0847-4B0E-B93E-018501F423CC}" srcOrd="1" destOrd="0" presId="urn:microsoft.com/office/officeart/2009/3/layout/HorizontalOrganizationChart"/>
    <dgm:cxn modelId="{11D45E76-F0BB-4138-8951-7AEE286FF51A}" type="presOf" srcId="{D6E0B42B-56C3-4AE4-9B01-52626D22F154}" destId="{16F666FE-9B4C-42CE-9F9C-FDD0245FCAF9}" srcOrd="0" destOrd="0" presId="urn:microsoft.com/office/officeart/2009/3/layout/HorizontalOrganizationChart"/>
    <dgm:cxn modelId="{7DE67577-3AED-4EE2-BB1E-2CC322134E68}" srcId="{CA564055-2F20-403C-A5BF-4FFC640F6A06}" destId="{48940797-913F-4171-A118-8F8991EAD25A}" srcOrd="1" destOrd="0" parTransId="{C618C8FF-00B0-43BB-A66F-5D3BF0F4E3A1}" sibTransId="{81463087-7CB6-4931-A33C-D38FFB3AA758}"/>
    <dgm:cxn modelId="{9785C079-6805-41AE-9D02-F9BB90BA64E9}" type="presOf" srcId="{7C453ECE-554F-4C9F-9D5E-B214F3F5A68E}" destId="{E249B20F-A0D0-4020-8974-8CB62FAB979B}" srcOrd="1" destOrd="0" presId="urn:microsoft.com/office/officeart/2009/3/layout/HorizontalOrganizationChart"/>
    <dgm:cxn modelId="{0B96107A-26F5-430B-9AA8-84C686B804A8}" type="presOf" srcId="{7C453ECE-554F-4C9F-9D5E-B214F3F5A68E}" destId="{09F0A0D3-7931-457C-9863-77E008CE6998}" srcOrd="0" destOrd="0" presId="urn:microsoft.com/office/officeart/2009/3/layout/HorizontalOrganizationChart"/>
    <dgm:cxn modelId="{191CD38F-8021-483F-9866-EF18E836C7A7}" type="presOf" srcId="{48940797-913F-4171-A118-8F8991EAD25A}" destId="{17521F82-DF6D-4C69-A04A-B0DAB879BD4A}" srcOrd="0" destOrd="0" presId="urn:microsoft.com/office/officeart/2009/3/layout/HorizontalOrganizationChart"/>
    <dgm:cxn modelId="{F4055EA0-3C59-4B12-A73E-DCB7A5CAC33A}" srcId="{59280DB5-AFFB-42A9-87BB-C5429C1BA0AA}" destId="{D6E0B42B-56C3-4AE4-9B01-52626D22F154}" srcOrd="1" destOrd="0" parTransId="{3A2F0E77-E6C2-459A-97B6-FBA755A2AA10}" sibTransId="{450774DB-91C9-404D-A619-312997863E26}"/>
    <dgm:cxn modelId="{21BE5DB6-2176-4885-A6E5-A33452765D46}" type="presOf" srcId="{6B52D076-7F73-41A6-9E80-01DDE587D0B0}" destId="{1D3261DF-91F8-427D-BD48-1F890C9EB0A7}" srcOrd="0" destOrd="0" presId="urn:microsoft.com/office/officeart/2009/3/layout/HorizontalOrganizationChart"/>
    <dgm:cxn modelId="{F63102BE-D33F-4496-9757-C1DD702263D5}" type="presOf" srcId="{3A2F0E77-E6C2-459A-97B6-FBA755A2AA10}" destId="{2A332691-F114-4EB1-A1CF-1E0204044876}" srcOrd="0" destOrd="0" presId="urn:microsoft.com/office/officeart/2009/3/layout/HorizontalOrganizationChart"/>
    <dgm:cxn modelId="{D5B2D3C6-59E2-430C-8E30-C9046BFC31AD}" srcId="{59280DB5-AFFB-42A9-87BB-C5429C1BA0AA}" destId="{2359C160-02DA-4FA9-B073-BD10EF5D505E}" srcOrd="0" destOrd="0" parTransId="{4687F4EF-8EF0-43DC-A11A-61A5D71BBD53}" sibTransId="{0F5C3FBC-B270-4640-9F8D-907134C69D52}"/>
    <dgm:cxn modelId="{DC4B64C7-9A99-44EC-90C9-DCF79D1E850D}" type="presOf" srcId="{48940797-913F-4171-A118-8F8991EAD25A}" destId="{84B9239A-F04F-40CF-AE89-17A9A0D8119C}" srcOrd="1" destOrd="0" presId="urn:microsoft.com/office/officeart/2009/3/layout/HorizontalOrganizationChart"/>
    <dgm:cxn modelId="{BA4F34D2-4E99-4BE6-93D3-8EB68B87C18A}" type="presOf" srcId="{2359C160-02DA-4FA9-B073-BD10EF5D505E}" destId="{63798DAC-5B8B-4B65-A2AE-2267350F6FBC}" srcOrd="0" destOrd="0" presId="urn:microsoft.com/office/officeart/2009/3/layout/HorizontalOrganizationChart"/>
    <dgm:cxn modelId="{5FA82ED8-A73F-4C87-84FA-ECF4EAFBB035}" type="presOf" srcId="{4687F4EF-8EF0-43DC-A11A-61A5D71BBD53}" destId="{73EBCBF8-4CB7-47E5-86D6-4CFA155E908C}" srcOrd="0" destOrd="0" presId="urn:microsoft.com/office/officeart/2009/3/layout/HorizontalOrganizationChart"/>
    <dgm:cxn modelId="{99B147F5-C2EB-4F56-8B7F-E49BB460C475}" type="presOf" srcId="{59280DB5-AFFB-42A9-87BB-C5429C1BA0AA}" destId="{9E455295-F1A7-4DE3-81DE-6C3AF8D088DE}" srcOrd="0" destOrd="0" presId="urn:microsoft.com/office/officeart/2009/3/layout/HorizontalOrganizationChart"/>
    <dgm:cxn modelId="{00FBBAF7-5BA0-42EA-8029-4E5900356D19}" type="presOf" srcId="{256FECC0-D781-4896-8D6C-C10C73712B6C}" destId="{5F018D4C-BAB6-4B4B-AA5D-CE11727EEBE2}" srcOrd="0" destOrd="0" presId="urn:microsoft.com/office/officeart/2009/3/layout/HorizontalOrganizationChart"/>
    <dgm:cxn modelId="{3D67325C-7FDA-44F8-BB42-7DFFB4B0EBEF}" type="presParOf" srcId="{FE42748E-385C-4EB9-A784-C901A54EEBF5}" destId="{1C975133-9805-4350-A038-4234C8331C3E}" srcOrd="0" destOrd="0" presId="urn:microsoft.com/office/officeart/2009/3/layout/HorizontalOrganizationChart"/>
    <dgm:cxn modelId="{12BE02D9-4E5E-4C88-A051-141C057E20CF}" type="presParOf" srcId="{1C975133-9805-4350-A038-4234C8331C3E}" destId="{13B80938-96F2-4C46-B438-6106CCBC8741}" srcOrd="0" destOrd="0" presId="urn:microsoft.com/office/officeart/2009/3/layout/HorizontalOrganizationChart"/>
    <dgm:cxn modelId="{14FAD8CC-AEFF-4BDB-873B-0AE9B2C57400}" type="presParOf" srcId="{13B80938-96F2-4C46-B438-6106CCBC8741}" destId="{5F018D4C-BAB6-4B4B-AA5D-CE11727EEBE2}" srcOrd="0" destOrd="0" presId="urn:microsoft.com/office/officeart/2009/3/layout/HorizontalOrganizationChart"/>
    <dgm:cxn modelId="{BAEA3889-33B1-4D78-8A16-9B015D8BABB1}" type="presParOf" srcId="{13B80938-96F2-4C46-B438-6106CCBC8741}" destId="{AD1DC898-0847-4B0E-B93E-018501F423CC}" srcOrd="1" destOrd="0" presId="urn:microsoft.com/office/officeart/2009/3/layout/HorizontalOrganizationChart"/>
    <dgm:cxn modelId="{03F9A8C5-1645-43DB-9D22-96B0FFEEE3F8}" type="presParOf" srcId="{1C975133-9805-4350-A038-4234C8331C3E}" destId="{A68A138B-F551-4795-84B3-E2C52758E189}" srcOrd="1" destOrd="0" presId="urn:microsoft.com/office/officeart/2009/3/layout/HorizontalOrganizationChart"/>
    <dgm:cxn modelId="{9E12DD3E-B5F8-44AC-8F55-BAACA2B51A38}" type="presParOf" srcId="{1C975133-9805-4350-A038-4234C8331C3E}" destId="{3C2E1124-98B5-4EF5-B9DC-6A90D64295A2}" srcOrd="2" destOrd="0" presId="urn:microsoft.com/office/officeart/2009/3/layout/HorizontalOrganizationChart"/>
    <dgm:cxn modelId="{ABDFF4D8-4846-4FDF-A4C8-39919FC08126}" type="presParOf" srcId="{FE42748E-385C-4EB9-A784-C901A54EEBF5}" destId="{B82BCBF8-B2C9-43D0-8D7B-4001E771AC6C}" srcOrd="1" destOrd="0" presId="urn:microsoft.com/office/officeart/2009/3/layout/HorizontalOrganizationChart"/>
    <dgm:cxn modelId="{F2A0DE29-2868-4819-B801-499294681C0E}" type="presParOf" srcId="{B82BCBF8-B2C9-43D0-8D7B-4001E771AC6C}" destId="{AC9CD7D7-24BE-4966-876C-CC3C4356709C}" srcOrd="0" destOrd="0" presId="urn:microsoft.com/office/officeart/2009/3/layout/HorizontalOrganizationChart"/>
    <dgm:cxn modelId="{7F333E38-19B5-4B6B-94B8-AA0560DDEEA6}" type="presParOf" srcId="{AC9CD7D7-24BE-4966-876C-CC3C4356709C}" destId="{17521F82-DF6D-4C69-A04A-B0DAB879BD4A}" srcOrd="0" destOrd="0" presId="urn:microsoft.com/office/officeart/2009/3/layout/HorizontalOrganizationChart"/>
    <dgm:cxn modelId="{C0C8F0AD-1BCA-41A4-906C-B33C87663F6A}" type="presParOf" srcId="{AC9CD7D7-24BE-4966-876C-CC3C4356709C}" destId="{84B9239A-F04F-40CF-AE89-17A9A0D8119C}" srcOrd="1" destOrd="0" presId="urn:microsoft.com/office/officeart/2009/3/layout/HorizontalOrganizationChart"/>
    <dgm:cxn modelId="{F938E937-8AF6-4D16-B812-6915F73D9041}" type="presParOf" srcId="{B82BCBF8-B2C9-43D0-8D7B-4001E771AC6C}" destId="{9562C5C1-EA85-4F44-A6E4-479A2341D792}" srcOrd="1" destOrd="0" presId="urn:microsoft.com/office/officeart/2009/3/layout/HorizontalOrganizationChart"/>
    <dgm:cxn modelId="{1D2B8664-5FC0-4BAE-9EBF-7285BBBB2967}" type="presParOf" srcId="{B82BCBF8-B2C9-43D0-8D7B-4001E771AC6C}" destId="{CEB1C203-37F4-493C-A127-3C91D85CA7D2}" srcOrd="2" destOrd="0" presId="urn:microsoft.com/office/officeart/2009/3/layout/HorizontalOrganizationChart"/>
    <dgm:cxn modelId="{7B32BACC-93D3-48C7-809E-CB5A1C91EDAC}" type="presParOf" srcId="{FE42748E-385C-4EB9-A784-C901A54EEBF5}" destId="{F51E243E-FE3A-44B1-B4F9-8FA969EA6ED4}" srcOrd="2" destOrd="0" presId="urn:microsoft.com/office/officeart/2009/3/layout/HorizontalOrganizationChart"/>
    <dgm:cxn modelId="{97668AAE-B1D0-4C27-8FBB-D89FD52211FF}" type="presParOf" srcId="{F51E243E-FE3A-44B1-B4F9-8FA969EA6ED4}" destId="{F8983B91-6C75-48AD-AE85-0E0631E39DC7}" srcOrd="0" destOrd="0" presId="urn:microsoft.com/office/officeart/2009/3/layout/HorizontalOrganizationChart"/>
    <dgm:cxn modelId="{B5F591FA-A791-413F-A8A7-7C9A201537AE}" type="presParOf" srcId="{F8983B91-6C75-48AD-AE85-0E0631E39DC7}" destId="{1D3261DF-91F8-427D-BD48-1F890C9EB0A7}" srcOrd="0" destOrd="0" presId="urn:microsoft.com/office/officeart/2009/3/layout/HorizontalOrganizationChart"/>
    <dgm:cxn modelId="{EC1527BB-51A5-4216-BC0C-5709056AED68}" type="presParOf" srcId="{F8983B91-6C75-48AD-AE85-0E0631E39DC7}" destId="{DFC9B68B-8C38-41C1-9720-E5E7F34F55AF}" srcOrd="1" destOrd="0" presId="urn:microsoft.com/office/officeart/2009/3/layout/HorizontalOrganizationChart"/>
    <dgm:cxn modelId="{A959758D-C2CD-4BE4-A2AF-C7DC4843F971}" type="presParOf" srcId="{F51E243E-FE3A-44B1-B4F9-8FA969EA6ED4}" destId="{1A6CCB4A-F98F-4F90-B12B-6442228807A2}" srcOrd="1" destOrd="0" presId="urn:microsoft.com/office/officeart/2009/3/layout/HorizontalOrganizationChart"/>
    <dgm:cxn modelId="{7A68EF76-66CB-4ED6-8E6F-B7B137B25251}" type="presParOf" srcId="{F51E243E-FE3A-44B1-B4F9-8FA969EA6ED4}" destId="{C51813D1-1615-4A74-9C5C-7F09809FDDA4}" srcOrd="2" destOrd="0" presId="urn:microsoft.com/office/officeart/2009/3/layout/HorizontalOrganizationChart"/>
    <dgm:cxn modelId="{41AEC585-8205-474D-BBA7-FC92709A85C5}" type="presParOf" srcId="{FE42748E-385C-4EB9-A784-C901A54EEBF5}" destId="{4F2DCA71-6664-48A2-BB4B-BD6038AE0183}" srcOrd="3" destOrd="0" presId="urn:microsoft.com/office/officeart/2009/3/layout/HorizontalOrganizationChart"/>
    <dgm:cxn modelId="{93BBC0A8-07AE-4172-BAC7-FE382A527271}" type="presParOf" srcId="{4F2DCA71-6664-48A2-BB4B-BD6038AE0183}" destId="{0E18B147-7924-4597-98B8-AE51163A2590}" srcOrd="0" destOrd="0" presId="urn:microsoft.com/office/officeart/2009/3/layout/HorizontalOrganizationChart"/>
    <dgm:cxn modelId="{097FAC90-2687-450B-9F30-C14E226022DB}" type="presParOf" srcId="{0E18B147-7924-4597-98B8-AE51163A2590}" destId="{9E455295-F1A7-4DE3-81DE-6C3AF8D088DE}" srcOrd="0" destOrd="0" presId="urn:microsoft.com/office/officeart/2009/3/layout/HorizontalOrganizationChart"/>
    <dgm:cxn modelId="{58AF8384-9AE2-45BF-BB7F-380AB3817D59}" type="presParOf" srcId="{0E18B147-7924-4597-98B8-AE51163A2590}" destId="{CE44EC13-B4CA-45BE-9C18-D8DE12B87574}" srcOrd="1" destOrd="0" presId="urn:microsoft.com/office/officeart/2009/3/layout/HorizontalOrganizationChart"/>
    <dgm:cxn modelId="{D6A05E8C-A53F-45AE-84BA-346D38B4239F}" type="presParOf" srcId="{4F2DCA71-6664-48A2-BB4B-BD6038AE0183}" destId="{82E4D87C-3DAD-4A9E-B324-A11075070387}" srcOrd="1" destOrd="0" presId="urn:microsoft.com/office/officeart/2009/3/layout/HorizontalOrganizationChart"/>
    <dgm:cxn modelId="{088A1F72-3FBB-4472-B51D-FFA6D29922AB}" type="presParOf" srcId="{82E4D87C-3DAD-4A9E-B324-A11075070387}" destId="{73EBCBF8-4CB7-47E5-86D6-4CFA155E908C}" srcOrd="0" destOrd="0" presId="urn:microsoft.com/office/officeart/2009/3/layout/HorizontalOrganizationChart"/>
    <dgm:cxn modelId="{808DAA4D-8D8B-406A-A39E-0421FDA98969}" type="presParOf" srcId="{82E4D87C-3DAD-4A9E-B324-A11075070387}" destId="{3AEDE2D7-112E-4485-B3D6-E993FE053389}" srcOrd="1" destOrd="0" presId="urn:microsoft.com/office/officeart/2009/3/layout/HorizontalOrganizationChart"/>
    <dgm:cxn modelId="{68FCC52A-DE0C-4B22-AAAD-71E30EE826F6}" type="presParOf" srcId="{3AEDE2D7-112E-4485-B3D6-E993FE053389}" destId="{EE8A9E06-5091-45F2-B049-4F773525C0CD}" srcOrd="0" destOrd="0" presId="urn:microsoft.com/office/officeart/2009/3/layout/HorizontalOrganizationChart"/>
    <dgm:cxn modelId="{9D220C21-7F5B-454D-A202-CA7A9ABB6E09}" type="presParOf" srcId="{EE8A9E06-5091-45F2-B049-4F773525C0CD}" destId="{63798DAC-5B8B-4B65-A2AE-2267350F6FBC}" srcOrd="0" destOrd="0" presId="urn:microsoft.com/office/officeart/2009/3/layout/HorizontalOrganizationChart"/>
    <dgm:cxn modelId="{ED3D3D4A-D3D6-4F5E-8635-07C4D29FB762}" type="presParOf" srcId="{EE8A9E06-5091-45F2-B049-4F773525C0CD}" destId="{2AAA21B4-1A0C-431A-A9B1-6FDE3548DB4C}" srcOrd="1" destOrd="0" presId="urn:microsoft.com/office/officeart/2009/3/layout/HorizontalOrganizationChart"/>
    <dgm:cxn modelId="{5799BA63-A774-4C83-9024-829D20AECB4F}" type="presParOf" srcId="{3AEDE2D7-112E-4485-B3D6-E993FE053389}" destId="{FC3C4090-E4BB-472E-9DC3-0F9A9DF7EE84}" srcOrd="1" destOrd="0" presId="urn:microsoft.com/office/officeart/2009/3/layout/HorizontalOrganizationChart"/>
    <dgm:cxn modelId="{C6E19F8F-0989-4B60-8B14-5EE0B0EEC6D1}" type="presParOf" srcId="{3AEDE2D7-112E-4485-B3D6-E993FE053389}" destId="{E6AC377F-5870-4336-AFC4-F125DB93F7B7}" srcOrd="2" destOrd="0" presId="urn:microsoft.com/office/officeart/2009/3/layout/HorizontalOrganizationChart"/>
    <dgm:cxn modelId="{C3F87604-7069-4165-958D-45E402B4D455}" type="presParOf" srcId="{82E4D87C-3DAD-4A9E-B324-A11075070387}" destId="{2A332691-F114-4EB1-A1CF-1E0204044876}" srcOrd="2" destOrd="0" presId="urn:microsoft.com/office/officeart/2009/3/layout/HorizontalOrganizationChart"/>
    <dgm:cxn modelId="{F3189CB6-A19B-4DC7-B0F7-877F2741732D}" type="presParOf" srcId="{82E4D87C-3DAD-4A9E-B324-A11075070387}" destId="{140839E5-8D85-457B-B735-523CC774526F}" srcOrd="3" destOrd="0" presId="urn:microsoft.com/office/officeart/2009/3/layout/HorizontalOrganizationChart"/>
    <dgm:cxn modelId="{6EFDBA29-8196-48E7-8311-7A336F0DAD99}" type="presParOf" srcId="{140839E5-8D85-457B-B735-523CC774526F}" destId="{7D498CED-A014-4A29-9C6A-91867C81D8E9}" srcOrd="0" destOrd="0" presId="urn:microsoft.com/office/officeart/2009/3/layout/HorizontalOrganizationChart"/>
    <dgm:cxn modelId="{2316A42F-FE4E-4CE0-AA84-8C7F11DB5165}" type="presParOf" srcId="{7D498CED-A014-4A29-9C6A-91867C81D8E9}" destId="{16F666FE-9B4C-42CE-9F9C-FDD0245FCAF9}" srcOrd="0" destOrd="0" presId="urn:microsoft.com/office/officeart/2009/3/layout/HorizontalOrganizationChart"/>
    <dgm:cxn modelId="{478D34D0-4DAB-461E-8BCC-C295F176C482}" type="presParOf" srcId="{7D498CED-A014-4A29-9C6A-91867C81D8E9}" destId="{5F10431D-53DD-4EE1-9DE3-ED4354E96760}" srcOrd="1" destOrd="0" presId="urn:microsoft.com/office/officeart/2009/3/layout/HorizontalOrganizationChart"/>
    <dgm:cxn modelId="{3F0CD39C-5957-4B44-B416-DCC8016B7543}" type="presParOf" srcId="{140839E5-8D85-457B-B735-523CC774526F}" destId="{EE897609-C896-4D74-B07D-1DA3A2A14A48}" srcOrd="1" destOrd="0" presId="urn:microsoft.com/office/officeart/2009/3/layout/HorizontalOrganizationChart"/>
    <dgm:cxn modelId="{97751070-18CC-4DB8-A684-B9D32C3F9D82}" type="presParOf" srcId="{140839E5-8D85-457B-B735-523CC774526F}" destId="{2895847C-66F6-4265-8A92-9B44C316BE34}" srcOrd="2" destOrd="0" presId="urn:microsoft.com/office/officeart/2009/3/layout/HorizontalOrganizationChart"/>
    <dgm:cxn modelId="{5ADC590E-801A-4482-9FDA-A243C802EE72}" type="presParOf" srcId="{4F2DCA71-6664-48A2-BB4B-BD6038AE0183}" destId="{EDE36340-CF56-4252-84D4-CC13E1617BC8}" srcOrd="2" destOrd="0" presId="urn:microsoft.com/office/officeart/2009/3/layout/HorizontalOrganizationChart"/>
    <dgm:cxn modelId="{7A684EFD-80E6-4332-A758-FFFCA3AF0E04}" type="presParOf" srcId="{FE42748E-385C-4EB9-A784-C901A54EEBF5}" destId="{5138B0D1-138B-4DFE-B53F-D27935BF7E7F}" srcOrd="4" destOrd="0" presId="urn:microsoft.com/office/officeart/2009/3/layout/HorizontalOrganizationChart"/>
    <dgm:cxn modelId="{BD3F1E8B-7FC0-4A14-A68B-F57A957D07B8}" type="presParOf" srcId="{5138B0D1-138B-4DFE-B53F-D27935BF7E7F}" destId="{0E61C7EC-DC2A-429C-8272-EAD5F9192ED2}" srcOrd="0" destOrd="0" presId="urn:microsoft.com/office/officeart/2009/3/layout/HorizontalOrganizationChart"/>
    <dgm:cxn modelId="{13E2D225-2723-4B43-825C-92FAAAE7560F}" type="presParOf" srcId="{0E61C7EC-DC2A-429C-8272-EAD5F9192ED2}" destId="{09F0A0D3-7931-457C-9863-77E008CE6998}" srcOrd="0" destOrd="0" presId="urn:microsoft.com/office/officeart/2009/3/layout/HorizontalOrganizationChart"/>
    <dgm:cxn modelId="{C900F9D4-A3D5-4ADD-8A4A-B9A223F093E6}" type="presParOf" srcId="{0E61C7EC-DC2A-429C-8272-EAD5F9192ED2}" destId="{E249B20F-A0D0-4020-8974-8CB62FAB979B}" srcOrd="1" destOrd="0" presId="urn:microsoft.com/office/officeart/2009/3/layout/HorizontalOrganizationChart"/>
    <dgm:cxn modelId="{D00977D8-6E80-4FDA-BB8C-2DA9AC7E042F}" type="presParOf" srcId="{5138B0D1-138B-4DFE-B53F-D27935BF7E7F}" destId="{F70FB058-6CD0-4F25-B860-72A3F09FA066}" srcOrd="1" destOrd="0" presId="urn:microsoft.com/office/officeart/2009/3/layout/HorizontalOrganizationChart"/>
    <dgm:cxn modelId="{731E938F-D432-423F-9917-ECF1745F4653}" type="presParOf" srcId="{5138B0D1-138B-4DFE-B53F-D27935BF7E7F}" destId="{ADA18485-581D-4458-9EDB-D8D5601E2142}" srcOrd="2" destOrd="0" presId="urn:microsoft.com/office/officeart/2009/3/layout/Horizontal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2581D68-E767-4C8C-96DB-E034826E0B3C}" type="doc">
      <dgm:prSet loTypeId="urn:microsoft.com/office/officeart/2005/8/layout/list1" loCatId="list" qsTypeId="urn:microsoft.com/office/officeart/2005/8/quickstyle/simple1" qsCatId="simple" csTypeId="urn:microsoft.com/office/officeart/2005/8/colors/accent2_2" csCatId="accent2" phldr="1"/>
      <dgm:spPr/>
      <dgm:t>
        <a:bodyPr/>
        <a:lstStyle/>
        <a:p>
          <a:endParaRPr lang="en-US"/>
        </a:p>
      </dgm:t>
    </dgm:pt>
    <dgm:pt modelId="{C797DB31-F2A7-4D0C-9011-47FB0B296B2A}">
      <dgm:prSet/>
      <dgm:spPr/>
      <dgm:t>
        <a:bodyPr/>
        <a:lstStyle/>
        <a:p>
          <a:r>
            <a:rPr lang="en-US" b="1"/>
            <a:t>NBCC Admission</a:t>
          </a:r>
          <a:endParaRPr lang="en-US"/>
        </a:p>
      </dgm:t>
    </dgm:pt>
    <dgm:pt modelId="{426CF573-3F5B-498B-BA29-8B796D6F2AA2}" type="parTrans" cxnId="{2001FD8E-ED2D-4567-832C-7C51704E3AEE}">
      <dgm:prSet/>
      <dgm:spPr/>
      <dgm:t>
        <a:bodyPr/>
        <a:lstStyle/>
        <a:p>
          <a:endParaRPr lang="en-US"/>
        </a:p>
      </dgm:t>
    </dgm:pt>
    <dgm:pt modelId="{AA7872AA-A591-4FAE-A265-6E4AA5C8ACC7}" type="sibTrans" cxnId="{2001FD8E-ED2D-4567-832C-7C51704E3AEE}">
      <dgm:prSet/>
      <dgm:spPr/>
      <dgm:t>
        <a:bodyPr/>
        <a:lstStyle/>
        <a:p>
          <a:endParaRPr lang="en-US"/>
        </a:p>
      </dgm:t>
    </dgm:pt>
    <dgm:pt modelId="{614FBF9E-CEF6-49AC-839B-542AC040F17B}">
      <dgm:prSet/>
      <dgm:spPr/>
      <dgm:t>
        <a:bodyPr/>
        <a:lstStyle/>
        <a:p>
          <a:r>
            <a:rPr lang="en-US"/>
            <a:t>High School Graduation</a:t>
          </a:r>
        </a:p>
      </dgm:t>
    </dgm:pt>
    <dgm:pt modelId="{19AF87DC-7935-4AEE-AEDF-F7195B44E7CB}" type="parTrans" cxnId="{829ACBF6-B623-4D90-A6B1-EE36A4379F10}">
      <dgm:prSet/>
      <dgm:spPr/>
      <dgm:t>
        <a:bodyPr/>
        <a:lstStyle/>
        <a:p>
          <a:endParaRPr lang="en-US"/>
        </a:p>
      </dgm:t>
    </dgm:pt>
    <dgm:pt modelId="{2F0E23E7-D9EA-46CD-94BD-47A854F171E8}" type="sibTrans" cxnId="{829ACBF6-B623-4D90-A6B1-EE36A4379F10}">
      <dgm:prSet/>
      <dgm:spPr/>
      <dgm:t>
        <a:bodyPr/>
        <a:lstStyle/>
        <a:p>
          <a:endParaRPr lang="en-US"/>
        </a:p>
      </dgm:t>
    </dgm:pt>
    <dgm:pt modelId="{87EA6E72-85DB-4747-99FD-CB1B998472F0}">
      <dgm:prSet/>
      <dgm:spPr/>
      <dgm:t>
        <a:bodyPr/>
        <a:lstStyle/>
        <a:p>
          <a:r>
            <a:rPr lang="en-US"/>
            <a:t>Technology/Health Programs (require specific academic courses) Give some examples.</a:t>
          </a:r>
        </a:p>
      </dgm:t>
    </dgm:pt>
    <dgm:pt modelId="{84C57AFC-CBF3-4F2D-921F-ACB482E1CCF6}" type="parTrans" cxnId="{FEA43FA3-46EC-4093-B782-0EEFDA026503}">
      <dgm:prSet/>
      <dgm:spPr/>
      <dgm:t>
        <a:bodyPr/>
        <a:lstStyle/>
        <a:p>
          <a:endParaRPr lang="en-US"/>
        </a:p>
      </dgm:t>
    </dgm:pt>
    <dgm:pt modelId="{EC64B208-B196-4E1E-87A2-BF39CF19EFE5}" type="sibTrans" cxnId="{FEA43FA3-46EC-4093-B782-0EEFDA026503}">
      <dgm:prSet/>
      <dgm:spPr/>
      <dgm:t>
        <a:bodyPr/>
        <a:lstStyle/>
        <a:p>
          <a:endParaRPr lang="en-US"/>
        </a:p>
      </dgm:t>
    </dgm:pt>
    <dgm:pt modelId="{FDF46F2C-32DA-4CE6-87FB-BC2AA58D66CD}">
      <dgm:prSet/>
      <dgm:spPr/>
      <dgm:t>
        <a:bodyPr/>
        <a:lstStyle/>
        <a:p>
          <a:r>
            <a:rPr lang="en-US" b="1"/>
            <a:t>University Admission</a:t>
          </a:r>
          <a:endParaRPr lang="en-US"/>
        </a:p>
      </dgm:t>
    </dgm:pt>
    <dgm:pt modelId="{A363E61D-7AF7-44D8-9FF9-6D998BD25537}" type="parTrans" cxnId="{29FD412C-8B63-4366-B823-A39AC424DD74}">
      <dgm:prSet/>
      <dgm:spPr/>
      <dgm:t>
        <a:bodyPr/>
        <a:lstStyle/>
        <a:p>
          <a:endParaRPr lang="en-US"/>
        </a:p>
      </dgm:t>
    </dgm:pt>
    <dgm:pt modelId="{701ED880-CECD-4626-A03A-673A07251DD8}" type="sibTrans" cxnId="{29FD412C-8B63-4366-B823-A39AC424DD74}">
      <dgm:prSet/>
      <dgm:spPr/>
      <dgm:t>
        <a:bodyPr/>
        <a:lstStyle/>
        <a:p>
          <a:endParaRPr lang="en-US"/>
        </a:p>
      </dgm:t>
    </dgm:pt>
    <dgm:pt modelId="{F0E750A8-B376-498A-BDB2-ADC7500CC849}">
      <dgm:prSet/>
      <dgm:spPr/>
      <dgm:t>
        <a:bodyPr/>
        <a:lstStyle/>
        <a:p>
          <a:r>
            <a:rPr lang="en-US"/>
            <a:t>High School graduation with specific academic courses (Level 2)</a:t>
          </a:r>
        </a:p>
      </dgm:t>
    </dgm:pt>
    <dgm:pt modelId="{DBEBA56E-5426-46DE-B15F-1D586E01A8DD}" type="parTrans" cxnId="{4ADA4CBA-21B5-435D-865F-9A6BFBB7CAC9}">
      <dgm:prSet/>
      <dgm:spPr/>
      <dgm:t>
        <a:bodyPr/>
        <a:lstStyle/>
        <a:p>
          <a:endParaRPr lang="en-US"/>
        </a:p>
      </dgm:t>
    </dgm:pt>
    <dgm:pt modelId="{92CF2C33-AECC-4F94-9926-EE90B8BE87C3}" type="sibTrans" cxnId="{4ADA4CBA-21B5-435D-865F-9A6BFBB7CAC9}">
      <dgm:prSet/>
      <dgm:spPr/>
      <dgm:t>
        <a:bodyPr/>
        <a:lstStyle/>
        <a:p>
          <a:endParaRPr lang="en-US"/>
        </a:p>
      </dgm:t>
    </dgm:pt>
    <dgm:pt modelId="{BCE76455-0785-4F7C-81C4-3EDD4251FC94}">
      <dgm:prSet/>
      <dgm:spPr/>
      <dgm:t>
        <a:bodyPr/>
        <a:lstStyle/>
        <a:p>
          <a:r>
            <a:rPr lang="en-US"/>
            <a:t>Different universities have different requirements</a:t>
          </a:r>
        </a:p>
      </dgm:t>
    </dgm:pt>
    <dgm:pt modelId="{856DD522-C0D9-4265-83AA-99F83CC0EBEE}" type="parTrans" cxnId="{7D9E28A6-ED32-48C3-89A0-80E693434FBC}">
      <dgm:prSet/>
      <dgm:spPr/>
      <dgm:t>
        <a:bodyPr/>
        <a:lstStyle/>
        <a:p>
          <a:endParaRPr lang="en-US"/>
        </a:p>
      </dgm:t>
    </dgm:pt>
    <dgm:pt modelId="{DE048B4F-2F74-44EB-915F-E7BD8A661E32}" type="sibTrans" cxnId="{7D9E28A6-ED32-48C3-89A0-80E693434FBC}">
      <dgm:prSet/>
      <dgm:spPr/>
      <dgm:t>
        <a:bodyPr/>
        <a:lstStyle/>
        <a:p>
          <a:endParaRPr lang="en-US"/>
        </a:p>
      </dgm:t>
    </dgm:pt>
    <dgm:pt modelId="{BF696BA1-82CC-4F60-AC2F-AB325D362ABD}">
      <dgm:prSet/>
      <dgm:spPr/>
      <dgm:t>
        <a:bodyPr/>
        <a:lstStyle/>
        <a:p>
          <a:r>
            <a:rPr lang="en-US" b="1"/>
            <a:t>Military</a:t>
          </a:r>
          <a:endParaRPr lang="en-US"/>
        </a:p>
      </dgm:t>
    </dgm:pt>
    <dgm:pt modelId="{91B62CAF-E49E-4E43-B18C-41DE99BF3DD8}" type="parTrans" cxnId="{57EE9EEA-D5B6-4F7D-B07A-DFA07DDE8C49}">
      <dgm:prSet/>
      <dgm:spPr/>
      <dgm:t>
        <a:bodyPr/>
        <a:lstStyle/>
        <a:p>
          <a:endParaRPr lang="en-US"/>
        </a:p>
      </dgm:t>
    </dgm:pt>
    <dgm:pt modelId="{C063A641-4A26-469F-9638-5A0E137F039D}" type="sibTrans" cxnId="{57EE9EEA-D5B6-4F7D-B07A-DFA07DDE8C49}">
      <dgm:prSet/>
      <dgm:spPr/>
      <dgm:t>
        <a:bodyPr/>
        <a:lstStyle/>
        <a:p>
          <a:endParaRPr lang="en-US"/>
        </a:p>
      </dgm:t>
    </dgm:pt>
    <dgm:pt modelId="{ECD219BF-B6C7-4E7D-9CFE-81D490997DDC}">
      <dgm:prSet/>
      <dgm:spPr/>
      <dgm:t>
        <a:bodyPr/>
        <a:lstStyle/>
        <a:p>
          <a:r>
            <a:rPr lang="en-US"/>
            <a:t>High School Graduation and aptitude testing </a:t>
          </a:r>
        </a:p>
      </dgm:t>
    </dgm:pt>
    <dgm:pt modelId="{50FE8720-88EA-44B9-9974-1B443AC25922}" type="parTrans" cxnId="{6692C6F7-42A2-4CF3-BC4D-D3BDD09B1D23}">
      <dgm:prSet/>
      <dgm:spPr/>
      <dgm:t>
        <a:bodyPr/>
        <a:lstStyle/>
        <a:p>
          <a:endParaRPr lang="en-US"/>
        </a:p>
      </dgm:t>
    </dgm:pt>
    <dgm:pt modelId="{7909389C-34C0-41FA-A226-21BE1D66E17D}" type="sibTrans" cxnId="{6692C6F7-42A2-4CF3-BC4D-D3BDD09B1D23}">
      <dgm:prSet/>
      <dgm:spPr/>
      <dgm:t>
        <a:bodyPr/>
        <a:lstStyle/>
        <a:p>
          <a:endParaRPr lang="en-US"/>
        </a:p>
      </dgm:t>
    </dgm:pt>
    <dgm:pt modelId="{266DCE5F-4553-46BB-B48A-C46A0479A72C}">
      <dgm:prSet/>
      <dgm:spPr/>
      <dgm:t>
        <a:bodyPr/>
        <a:lstStyle/>
        <a:p>
          <a:r>
            <a:rPr lang="en-US" dirty="0"/>
            <a:t>Officer Training-</a:t>
          </a:r>
        </a:p>
      </dgm:t>
    </dgm:pt>
    <dgm:pt modelId="{3BA88A77-1521-4096-915E-9D67F5C47CC8}" type="parTrans" cxnId="{C7088692-9239-4ED5-948D-98A11AEB4505}">
      <dgm:prSet/>
      <dgm:spPr/>
      <dgm:t>
        <a:bodyPr/>
        <a:lstStyle/>
        <a:p>
          <a:endParaRPr lang="en-US"/>
        </a:p>
      </dgm:t>
    </dgm:pt>
    <dgm:pt modelId="{1E24E7D9-451A-494E-BB4C-EA2DB445772F}" type="sibTrans" cxnId="{C7088692-9239-4ED5-948D-98A11AEB4505}">
      <dgm:prSet/>
      <dgm:spPr/>
      <dgm:t>
        <a:bodyPr/>
        <a:lstStyle/>
        <a:p>
          <a:endParaRPr lang="en-US"/>
        </a:p>
      </dgm:t>
    </dgm:pt>
    <dgm:pt modelId="{0963A314-2B23-4190-B9BF-7F088E4DEBF0}">
      <dgm:prSet/>
      <dgm:spPr/>
      <dgm:t>
        <a:bodyPr/>
        <a:lstStyle/>
        <a:p>
          <a:r>
            <a:rPr lang="en-US" dirty="0"/>
            <a:t>University Entrance requirements</a:t>
          </a:r>
        </a:p>
      </dgm:t>
    </dgm:pt>
    <dgm:pt modelId="{043A5B7A-BA2D-40C6-A487-BCCF19233D9A}" type="parTrans" cxnId="{CE2556D0-247E-430D-B6CB-6B2E4EA917FA}">
      <dgm:prSet/>
      <dgm:spPr/>
      <dgm:t>
        <a:bodyPr/>
        <a:lstStyle/>
        <a:p>
          <a:endParaRPr lang="en-CA"/>
        </a:p>
      </dgm:t>
    </dgm:pt>
    <dgm:pt modelId="{44E3C88C-2C48-4E26-8D55-5AF515FF7E02}" type="sibTrans" cxnId="{CE2556D0-247E-430D-B6CB-6B2E4EA917FA}">
      <dgm:prSet/>
      <dgm:spPr/>
      <dgm:t>
        <a:bodyPr/>
        <a:lstStyle/>
        <a:p>
          <a:endParaRPr lang="en-CA"/>
        </a:p>
      </dgm:t>
    </dgm:pt>
    <dgm:pt modelId="{0373A91E-D155-419F-A7AB-495E1C8BC013}" type="pres">
      <dgm:prSet presAssocID="{52581D68-E767-4C8C-96DB-E034826E0B3C}" presName="linear" presStyleCnt="0">
        <dgm:presLayoutVars>
          <dgm:dir/>
          <dgm:animLvl val="lvl"/>
          <dgm:resizeHandles val="exact"/>
        </dgm:presLayoutVars>
      </dgm:prSet>
      <dgm:spPr/>
    </dgm:pt>
    <dgm:pt modelId="{394F8B66-63D8-4D11-BF2F-23AF432D7E9C}" type="pres">
      <dgm:prSet presAssocID="{C797DB31-F2A7-4D0C-9011-47FB0B296B2A}" presName="parentLin" presStyleCnt="0"/>
      <dgm:spPr/>
    </dgm:pt>
    <dgm:pt modelId="{E5C1D156-1528-456C-83BB-49A4E8F43460}" type="pres">
      <dgm:prSet presAssocID="{C797DB31-F2A7-4D0C-9011-47FB0B296B2A}" presName="parentLeftMargin" presStyleLbl="node1" presStyleIdx="0" presStyleCnt="3"/>
      <dgm:spPr/>
    </dgm:pt>
    <dgm:pt modelId="{EF34FAC4-1BC1-4AF3-B983-EEF9A2100C47}" type="pres">
      <dgm:prSet presAssocID="{C797DB31-F2A7-4D0C-9011-47FB0B296B2A}" presName="parentText" presStyleLbl="node1" presStyleIdx="0" presStyleCnt="3">
        <dgm:presLayoutVars>
          <dgm:chMax val="0"/>
          <dgm:bulletEnabled val="1"/>
        </dgm:presLayoutVars>
      </dgm:prSet>
      <dgm:spPr/>
    </dgm:pt>
    <dgm:pt modelId="{8B666A17-7BB7-4D06-A913-7E0CCFC23A18}" type="pres">
      <dgm:prSet presAssocID="{C797DB31-F2A7-4D0C-9011-47FB0B296B2A}" presName="negativeSpace" presStyleCnt="0"/>
      <dgm:spPr/>
    </dgm:pt>
    <dgm:pt modelId="{79975E32-4F81-4D31-A1E6-38926C3846D4}" type="pres">
      <dgm:prSet presAssocID="{C797DB31-F2A7-4D0C-9011-47FB0B296B2A}" presName="childText" presStyleLbl="conFgAcc1" presStyleIdx="0" presStyleCnt="3">
        <dgm:presLayoutVars>
          <dgm:bulletEnabled val="1"/>
        </dgm:presLayoutVars>
      </dgm:prSet>
      <dgm:spPr/>
    </dgm:pt>
    <dgm:pt modelId="{BDBBCD62-5FB8-4153-A0A3-0F9606C55988}" type="pres">
      <dgm:prSet presAssocID="{AA7872AA-A591-4FAE-A265-6E4AA5C8ACC7}" presName="spaceBetweenRectangles" presStyleCnt="0"/>
      <dgm:spPr/>
    </dgm:pt>
    <dgm:pt modelId="{EFE05148-B012-4EE9-A6B6-14E53EFB82CC}" type="pres">
      <dgm:prSet presAssocID="{FDF46F2C-32DA-4CE6-87FB-BC2AA58D66CD}" presName="parentLin" presStyleCnt="0"/>
      <dgm:spPr/>
    </dgm:pt>
    <dgm:pt modelId="{648C1EE5-FC91-4B56-BD32-8481A98BF011}" type="pres">
      <dgm:prSet presAssocID="{FDF46F2C-32DA-4CE6-87FB-BC2AA58D66CD}" presName="parentLeftMargin" presStyleLbl="node1" presStyleIdx="0" presStyleCnt="3"/>
      <dgm:spPr/>
    </dgm:pt>
    <dgm:pt modelId="{DAAB5365-6577-418F-860B-2BD8962B96CD}" type="pres">
      <dgm:prSet presAssocID="{FDF46F2C-32DA-4CE6-87FB-BC2AA58D66CD}" presName="parentText" presStyleLbl="node1" presStyleIdx="1" presStyleCnt="3">
        <dgm:presLayoutVars>
          <dgm:chMax val="0"/>
          <dgm:bulletEnabled val="1"/>
        </dgm:presLayoutVars>
      </dgm:prSet>
      <dgm:spPr/>
    </dgm:pt>
    <dgm:pt modelId="{7D4B4FA3-782A-4B1C-A085-3C09403059E6}" type="pres">
      <dgm:prSet presAssocID="{FDF46F2C-32DA-4CE6-87FB-BC2AA58D66CD}" presName="negativeSpace" presStyleCnt="0"/>
      <dgm:spPr/>
    </dgm:pt>
    <dgm:pt modelId="{14A7FDA0-B7B7-4962-968A-A3F1C20F1591}" type="pres">
      <dgm:prSet presAssocID="{FDF46F2C-32DA-4CE6-87FB-BC2AA58D66CD}" presName="childText" presStyleLbl="conFgAcc1" presStyleIdx="1" presStyleCnt="3">
        <dgm:presLayoutVars>
          <dgm:bulletEnabled val="1"/>
        </dgm:presLayoutVars>
      </dgm:prSet>
      <dgm:spPr/>
    </dgm:pt>
    <dgm:pt modelId="{06E97430-EABA-47F8-B57D-84FAC7AE86F3}" type="pres">
      <dgm:prSet presAssocID="{701ED880-CECD-4626-A03A-673A07251DD8}" presName="spaceBetweenRectangles" presStyleCnt="0"/>
      <dgm:spPr/>
    </dgm:pt>
    <dgm:pt modelId="{79165869-601C-4A3A-8CFF-1A10E6F72219}" type="pres">
      <dgm:prSet presAssocID="{BF696BA1-82CC-4F60-AC2F-AB325D362ABD}" presName="parentLin" presStyleCnt="0"/>
      <dgm:spPr/>
    </dgm:pt>
    <dgm:pt modelId="{C48A5F4A-FD4B-4B8A-9CE1-2476F5D760A0}" type="pres">
      <dgm:prSet presAssocID="{BF696BA1-82CC-4F60-AC2F-AB325D362ABD}" presName="parentLeftMargin" presStyleLbl="node1" presStyleIdx="1" presStyleCnt="3"/>
      <dgm:spPr/>
    </dgm:pt>
    <dgm:pt modelId="{5255E592-1107-45BF-B7A5-D1B798E7B562}" type="pres">
      <dgm:prSet presAssocID="{BF696BA1-82CC-4F60-AC2F-AB325D362ABD}" presName="parentText" presStyleLbl="node1" presStyleIdx="2" presStyleCnt="3">
        <dgm:presLayoutVars>
          <dgm:chMax val="0"/>
          <dgm:bulletEnabled val="1"/>
        </dgm:presLayoutVars>
      </dgm:prSet>
      <dgm:spPr/>
    </dgm:pt>
    <dgm:pt modelId="{90AB8BF4-8D76-4444-B090-B7A55E374605}" type="pres">
      <dgm:prSet presAssocID="{BF696BA1-82CC-4F60-AC2F-AB325D362ABD}" presName="negativeSpace" presStyleCnt="0"/>
      <dgm:spPr/>
    </dgm:pt>
    <dgm:pt modelId="{D91547B1-DA3B-4D58-8F56-DB0F4C94A816}" type="pres">
      <dgm:prSet presAssocID="{BF696BA1-82CC-4F60-AC2F-AB325D362ABD}" presName="childText" presStyleLbl="conFgAcc1" presStyleIdx="2" presStyleCnt="3">
        <dgm:presLayoutVars>
          <dgm:bulletEnabled val="1"/>
        </dgm:presLayoutVars>
      </dgm:prSet>
      <dgm:spPr/>
    </dgm:pt>
  </dgm:ptLst>
  <dgm:cxnLst>
    <dgm:cxn modelId="{3D487305-5AF5-49F5-B885-46DC4794D8FC}" type="presOf" srcId="{F0E750A8-B376-498A-BDB2-ADC7500CC849}" destId="{14A7FDA0-B7B7-4962-968A-A3F1C20F1591}" srcOrd="0" destOrd="0" presId="urn:microsoft.com/office/officeart/2005/8/layout/list1"/>
    <dgm:cxn modelId="{BB705F0B-5736-4742-A191-B9D94469D856}" type="presOf" srcId="{FDF46F2C-32DA-4CE6-87FB-BC2AA58D66CD}" destId="{648C1EE5-FC91-4B56-BD32-8481A98BF011}" srcOrd="0" destOrd="0" presId="urn:microsoft.com/office/officeart/2005/8/layout/list1"/>
    <dgm:cxn modelId="{B8600815-A15D-4596-B542-3F88533287C7}" type="presOf" srcId="{BF696BA1-82CC-4F60-AC2F-AB325D362ABD}" destId="{5255E592-1107-45BF-B7A5-D1B798E7B562}" srcOrd="1" destOrd="0" presId="urn:microsoft.com/office/officeart/2005/8/layout/list1"/>
    <dgm:cxn modelId="{60546C27-EB12-4A3E-95C6-B22CB2B8C7A5}" type="presOf" srcId="{87EA6E72-85DB-4747-99FD-CB1B998472F0}" destId="{79975E32-4F81-4D31-A1E6-38926C3846D4}" srcOrd="0" destOrd="1" presId="urn:microsoft.com/office/officeart/2005/8/layout/list1"/>
    <dgm:cxn modelId="{29FD412C-8B63-4366-B823-A39AC424DD74}" srcId="{52581D68-E767-4C8C-96DB-E034826E0B3C}" destId="{FDF46F2C-32DA-4CE6-87FB-BC2AA58D66CD}" srcOrd="1" destOrd="0" parTransId="{A363E61D-7AF7-44D8-9FF9-6D998BD25537}" sibTransId="{701ED880-CECD-4626-A03A-673A07251DD8}"/>
    <dgm:cxn modelId="{5D51105F-1EF1-43C6-AD06-043AE6CD7D5D}" type="presOf" srcId="{BF696BA1-82CC-4F60-AC2F-AB325D362ABD}" destId="{C48A5F4A-FD4B-4B8A-9CE1-2476F5D760A0}" srcOrd="0" destOrd="0" presId="urn:microsoft.com/office/officeart/2005/8/layout/list1"/>
    <dgm:cxn modelId="{62F97349-2106-4BF3-B779-2767CE2ADEA9}" type="presOf" srcId="{C797DB31-F2A7-4D0C-9011-47FB0B296B2A}" destId="{E5C1D156-1528-456C-83BB-49A4E8F43460}" srcOrd="0" destOrd="0" presId="urn:microsoft.com/office/officeart/2005/8/layout/list1"/>
    <dgm:cxn modelId="{931DDF72-1AC3-4807-ADD9-EFD5BC9B3BD6}" type="presOf" srcId="{C797DB31-F2A7-4D0C-9011-47FB0B296B2A}" destId="{EF34FAC4-1BC1-4AF3-B983-EEF9A2100C47}" srcOrd="1" destOrd="0" presId="urn:microsoft.com/office/officeart/2005/8/layout/list1"/>
    <dgm:cxn modelId="{886CA658-B41F-43E9-BE58-5D989DAD58DD}" type="presOf" srcId="{266DCE5F-4553-46BB-B48A-C46A0479A72C}" destId="{D91547B1-DA3B-4D58-8F56-DB0F4C94A816}" srcOrd="0" destOrd="1" presId="urn:microsoft.com/office/officeart/2005/8/layout/list1"/>
    <dgm:cxn modelId="{2001FD8E-ED2D-4567-832C-7C51704E3AEE}" srcId="{52581D68-E767-4C8C-96DB-E034826E0B3C}" destId="{C797DB31-F2A7-4D0C-9011-47FB0B296B2A}" srcOrd="0" destOrd="0" parTransId="{426CF573-3F5B-498B-BA29-8B796D6F2AA2}" sibTransId="{AA7872AA-A591-4FAE-A265-6E4AA5C8ACC7}"/>
    <dgm:cxn modelId="{C7088692-9239-4ED5-948D-98A11AEB4505}" srcId="{BF696BA1-82CC-4F60-AC2F-AB325D362ABD}" destId="{266DCE5F-4553-46BB-B48A-C46A0479A72C}" srcOrd="1" destOrd="0" parTransId="{3BA88A77-1521-4096-915E-9D67F5C47CC8}" sibTransId="{1E24E7D9-451A-494E-BB4C-EA2DB445772F}"/>
    <dgm:cxn modelId="{FEA43FA3-46EC-4093-B782-0EEFDA026503}" srcId="{C797DB31-F2A7-4D0C-9011-47FB0B296B2A}" destId="{87EA6E72-85DB-4747-99FD-CB1B998472F0}" srcOrd="1" destOrd="0" parTransId="{84C57AFC-CBF3-4F2D-921F-ACB482E1CCF6}" sibTransId="{EC64B208-B196-4E1E-87A2-BF39CF19EFE5}"/>
    <dgm:cxn modelId="{3F81F9A3-0E20-4C6C-A667-90702F08B8CE}" type="presOf" srcId="{52581D68-E767-4C8C-96DB-E034826E0B3C}" destId="{0373A91E-D155-419F-A7AB-495E1C8BC013}" srcOrd="0" destOrd="0" presId="urn:microsoft.com/office/officeart/2005/8/layout/list1"/>
    <dgm:cxn modelId="{E95103A6-1561-4ABC-AC8B-C06E11C4E2DF}" type="presOf" srcId="{FDF46F2C-32DA-4CE6-87FB-BC2AA58D66CD}" destId="{DAAB5365-6577-418F-860B-2BD8962B96CD}" srcOrd="1" destOrd="0" presId="urn:microsoft.com/office/officeart/2005/8/layout/list1"/>
    <dgm:cxn modelId="{7D9E28A6-ED32-48C3-89A0-80E693434FBC}" srcId="{FDF46F2C-32DA-4CE6-87FB-BC2AA58D66CD}" destId="{BCE76455-0785-4F7C-81C4-3EDD4251FC94}" srcOrd="1" destOrd="0" parTransId="{856DD522-C0D9-4265-83AA-99F83CC0EBEE}" sibTransId="{DE048B4F-2F74-44EB-915F-E7BD8A661E32}"/>
    <dgm:cxn modelId="{1F2E22B6-E17C-4A33-8D0B-08DCFC4BDF4D}" type="presOf" srcId="{ECD219BF-B6C7-4E7D-9CFE-81D490997DDC}" destId="{D91547B1-DA3B-4D58-8F56-DB0F4C94A816}" srcOrd="0" destOrd="0" presId="urn:microsoft.com/office/officeart/2005/8/layout/list1"/>
    <dgm:cxn modelId="{4ADA4CBA-21B5-435D-865F-9A6BFBB7CAC9}" srcId="{FDF46F2C-32DA-4CE6-87FB-BC2AA58D66CD}" destId="{F0E750A8-B376-498A-BDB2-ADC7500CC849}" srcOrd="0" destOrd="0" parTransId="{DBEBA56E-5426-46DE-B15F-1D586E01A8DD}" sibTransId="{92CF2C33-AECC-4F94-9926-EE90B8BE87C3}"/>
    <dgm:cxn modelId="{CE64F1C0-62A9-4C4F-B1B4-749F5C8B5368}" type="presOf" srcId="{0963A314-2B23-4190-B9BF-7F088E4DEBF0}" destId="{D91547B1-DA3B-4D58-8F56-DB0F4C94A816}" srcOrd="0" destOrd="2" presId="urn:microsoft.com/office/officeart/2005/8/layout/list1"/>
    <dgm:cxn modelId="{CE2556D0-247E-430D-B6CB-6B2E4EA917FA}" srcId="{BF696BA1-82CC-4F60-AC2F-AB325D362ABD}" destId="{0963A314-2B23-4190-B9BF-7F088E4DEBF0}" srcOrd="2" destOrd="0" parTransId="{043A5B7A-BA2D-40C6-A487-BCCF19233D9A}" sibTransId="{44E3C88C-2C48-4E26-8D55-5AF515FF7E02}"/>
    <dgm:cxn modelId="{57EE9EEA-D5B6-4F7D-B07A-DFA07DDE8C49}" srcId="{52581D68-E767-4C8C-96DB-E034826E0B3C}" destId="{BF696BA1-82CC-4F60-AC2F-AB325D362ABD}" srcOrd="2" destOrd="0" parTransId="{91B62CAF-E49E-4E43-B18C-41DE99BF3DD8}" sibTransId="{C063A641-4A26-469F-9638-5A0E137F039D}"/>
    <dgm:cxn modelId="{04C8D1F2-322B-4B9F-8ADC-ED84FC1AFB04}" type="presOf" srcId="{BCE76455-0785-4F7C-81C4-3EDD4251FC94}" destId="{14A7FDA0-B7B7-4962-968A-A3F1C20F1591}" srcOrd="0" destOrd="1" presId="urn:microsoft.com/office/officeart/2005/8/layout/list1"/>
    <dgm:cxn modelId="{829ACBF6-B623-4D90-A6B1-EE36A4379F10}" srcId="{C797DB31-F2A7-4D0C-9011-47FB0B296B2A}" destId="{614FBF9E-CEF6-49AC-839B-542AC040F17B}" srcOrd="0" destOrd="0" parTransId="{19AF87DC-7935-4AEE-AEDF-F7195B44E7CB}" sibTransId="{2F0E23E7-D9EA-46CD-94BD-47A854F171E8}"/>
    <dgm:cxn modelId="{6692C6F7-42A2-4CF3-BC4D-D3BDD09B1D23}" srcId="{BF696BA1-82CC-4F60-AC2F-AB325D362ABD}" destId="{ECD219BF-B6C7-4E7D-9CFE-81D490997DDC}" srcOrd="0" destOrd="0" parTransId="{50FE8720-88EA-44B9-9974-1B443AC25922}" sibTransId="{7909389C-34C0-41FA-A226-21BE1D66E17D}"/>
    <dgm:cxn modelId="{1C2F40FE-BEED-44D3-BA70-5610227D76C1}" type="presOf" srcId="{614FBF9E-CEF6-49AC-839B-542AC040F17B}" destId="{79975E32-4F81-4D31-A1E6-38926C3846D4}" srcOrd="0" destOrd="0" presId="urn:microsoft.com/office/officeart/2005/8/layout/list1"/>
    <dgm:cxn modelId="{05EB5698-E44D-4832-9E91-AD0E1A27AA6C}" type="presParOf" srcId="{0373A91E-D155-419F-A7AB-495E1C8BC013}" destId="{394F8B66-63D8-4D11-BF2F-23AF432D7E9C}" srcOrd="0" destOrd="0" presId="urn:microsoft.com/office/officeart/2005/8/layout/list1"/>
    <dgm:cxn modelId="{2980D5EF-C4F5-4D77-A95C-6DB17F16B80E}" type="presParOf" srcId="{394F8B66-63D8-4D11-BF2F-23AF432D7E9C}" destId="{E5C1D156-1528-456C-83BB-49A4E8F43460}" srcOrd="0" destOrd="0" presId="urn:microsoft.com/office/officeart/2005/8/layout/list1"/>
    <dgm:cxn modelId="{A05CB219-B50A-4622-9EA7-EF1F98100683}" type="presParOf" srcId="{394F8B66-63D8-4D11-BF2F-23AF432D7E9C}" destId="{EF34FAC4-1BC1-4AF3-B983-EEF9A2100C47}" srcOrd="1" destOrd="0" presId="urn:microsoft.com/office/officeart/2005/8/layout/list1"/>
    <dgm:cxn modelId="{EC3404CA-0015-485C-9B84-A75901275C85}" type="presParOf" srcId="{0373A91E-D155-419F-A7AB-495E1C8BC013}" destId="{8B666A17-7BB7-4D06-A913-7E0CCFC23A18}" srcOrd="1" destOrd="0" presId="urn:microsoft.com/office/officeart/2005/8/layout/list1"/>
    <dgm:cxn modelId="{59E8A9F5-7C23-49B7-B931-B3A6A99272AA}" type="presParOf" srcId="{0373A91E-D155-419F-A7AB-495E1C8BC013}" destId="{79975E32-4F81-4D31-A1E6-38926C3846D4}" srcOrd="2" destOrd="0" presId="urn:microsoft.com/office/officeart/2005/8/layout/list1"/>
    <dgm:cxn modelId="{443C129F-B952-4F59-8A4A-60C7C2D982D9}" type="presParOf" srcId="{0373A91E-D155-419F-A7AB-495E1C8BC013}" destId="{BDBBCD62-5FB8-4153-A0A3-0F9606C55988}" srcOrd="3" destOrd="0" presId="urn:microsoft.com/office/officeart/2005/8/layout/list1"/>
    <dgm:cxn modelId="{EB2909E4-09FC-4A5C-B5AF-F62FEFC58CCF}" type="presParOf" srcId="{0373A91E-D155-419F-A7AB-495E1C8BC013}" destId="{EFE05148-B012-4EE9-A6B6-14E53EFB82CC}" srcOrd="4" destOrd="0" presId="urn:microsoft.com/office/officeart/2005/8/layout/list1"/>
    <dgm:cxn modelId="{158FCB42-2AB9-45F0-B6F4-731436B51CAD}" type="presParOf" srcId="{EFE05148-B012-4EE9-A6B6-14E53EFB82CC}" destId="{648C1EE5-FC91-4B56-BD32-8481A98BF011}" srcOrd="0" destOrd="0" presId="urn:microsoft.com/office/officeart/2005/8/layout/list1"/>
    <dgm:cxn modelId="{10025B85-57F5-44B1-9B83-9339FDE1F158}" type="presParOf" srcId="{EFE05148-B012-4EE9-A6B6-14E53EFB82CC}" destId="{DAAB5365-6577-418F-860B-2BD8962B96CD}" srcOrd="1" destOrd="0" presId="urn:microsoft.com/office/officeart/2005/8/layout/list1"/>
    <dgm:cxn modelId="{F5D272D2-1F16-4C6E-BF34-A07967A63C99}" type="presParOf" srcId="{0373A91E-D155-419F-A7AB-495E1C8BC013}" destId="{7D4B4FA3-782A-4B1C-A085-3C09403059E6}" srcOrd="5" destOrd="0" presId="urn:microsoft.com/office/officeart/2005/8/layout/list1"/>
    <dgm:cxn modelId="{B53B9E6B-BAEC-477E-AC9C-603A2F6C4E78}" type="presParOf" srcId="{0373A91E-D155-419F-A7AB-495E1C8BC013}" destId="{14A7FDA0-B7B7-4962-968A-A3F1C20F1591}" srcOrd="6" destOrd="0" presId="urn:microsoft.com/office/officeart/2005/8/layout/list1"/>
    <dgm:cxn modelId="{C42C159C-152D-424F-B3D4-3131170341D3}" type="presParOf" srcId="{0373A91E-D155-419F-A7AB-495E1C8BC013}" destId="{06E97430-EABA-47F8-B57D-84FAC7AE86F3}" srcOrd="7" destOrd="0" presId="urn:microsoft.com/office/officeart/2005/8/layout/list1"/>
    <dgm:cxn modelId="{36B979D3-5B63-4B96-B93A-BB56A419D79F}" type="presParOf" srcId="{0373A91E-D155-419F-A7AB-495E1C8BC013}" destId="{79165869-601C-4A3A-8CFF-1A10E6F72219}" srcOrd="8" destOrd="0" presId="urn:microsoft.com/office/officeart/2005/8/layout/list1"/>
    <dgm:cxn modelId="{462AE417-BD71-47A3-87E0-A19B72F213B3}" type="presParOf" srcId="{79165869-601C-4A3A-8CFF-1A10E6F72219}" destId="{C48A5F4A-FD4B-4B8A-9CE1-2476F5D760A0}" srcOrd="0" destOrd="0" presId="urn:microsoft.com/office/officeart/2005/8/layout/list1"/>
    <dgm:cxn modelId="{A7978762-A545-496C-89BC-3D00BBB983CC}" type="presParOf" srcId="{79165869-601C-4A3A-8CFF-1A10E6F72219}" destId="{5255E592-1107-45BF-B7A5-D1B798E7B562}" srcOrd="1" destOrd="0" presId="urn:microsoft.com/office/officeart/2005/8/layout/list1"/>
    <dgm:cxn modelId="{3FD1D5D0-9BAB-4FB3-B3A8-4AC81BC4BFD0}" type="presParOf" srcId="{0373A91E-D155-419F-A7AB-495E1C8BC013}" destId="{90AB8BF4-8D76-4444-B090-B7A55E374605}" srcOrd="9" destOrd="0" presId="urn:microsoft.com/office/officeart/2005/8/layout/list1"/>
    <dgm:cxn modelId="{440C06E5-290F-4BF7-A8AF-AB548E36C734}" type="presParOf" srcId="{0373A91E-D155-419F-A7AB-495E1C8BC013}" destId="{D91547B1-DA3B-4D58-8F56-DB0F4C94A816}" srcOrd="10"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1CEF5C5-9F80-4BE4-8190-0DDFCF375B5C}"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A604AA94-9272-47E9-B9C3-C8DAADA0A099}">
      <dgm:prSet/>
      <dgm:spPr/>
      <dgm:t>
        <a:bodyPr/>
        <a:lstStyle/>
        <a:p>
          <a:pPr>
            <a:lnSpc>
              <a:spcPct val="100000"/>
            </a:lnSpc>
          </a:pPr>
          <a:r>
            <a:rPr lang="en-US" dirty="0"/>
            <a:t>During the two-period block, students will work with two teachers.</a:t>
          </a:r>
        </a:p>
      </dgm:t>
    </dgm:pt>
    <dgm:pt modelId="{BDE30B42-6E33-40C0-91F4-4254182D061F}" type="parTrans" cxnId="{586260ED-3916-4044-B6FD-903052BE2A69}">
      <dgm:prSet/>
      <dgm:spPr/>
      <dgm:t>
        <a:bodyPr/>
        <a:lstStyle/>
        <a:p>
          <a:endParaRPr lang="en-US"/>
        </a:p>
      </dgm:t>
    </dgm:pt>
    <dgm:pt modelId="{BE779C74-6F4B-40B2-8CFE-41DF64525C38}" type="sibTrans" cxnId="{586260ED-3916-4044-B6FD-903052BE2A69}">
      <dgm:prSet/>
      <dgm:spPr/>
      <dgm:t>
        <a:bodyPr/>
        <a:lstStyle/>
        <a:p>
          <a:endParaRPr lang="en-US"/>
        </a:p>
      </dgm:t>
    </dgm:pt>
    <dgm:pt modelId="{0C4577BF-4B40-40B2-BC29-79BB2F9B1783}">
      <dgm:prSet/>
      <dgm:spPr/>
      <dgm:t>
        <a:bodyPr/>
        <a:lstStyle/>
        <a:p>
          <a:pPr>
            <a:lnSpc>
              <a:spcPct val="100000"/>
            </a:lnSpc>
          </a:pPr>
          <a:r>
            <a:rPr lang="en-US" b="1" dirty="0"/>
            <a:t>Social</a:t>
          </a:r>
          <a:r>
            <a:rPr lang="en-US" dirty="0"/>
            <a:t> </a:t>
          </a:r>
          <a:r>
            <a:rPr lang="en-US" b="1" dirty="0"/>
            <a:t>Studies: Mr. Wilson</a:t>
          </a:r>
        </a:p>
      </dgm:t>
    </dgm:pt>
    <dgm:pt modelId="{FC144150-2782-4961-AC5A-DADDC2CA9C93}" type="parTrans" cxnId="{126FCAE8-F063-43BC-8191-B3DFF15A795A}">
      <dgm:prSet/>
      <dgm:spPr/>
      <dgm:t>
        <a:bodyPr/>
        <a:lstStyle/>
        <a:p>
          <a:endParaRPr lang="en-US"/>
        </a:p>
      </dgm:t>
    </dgm:pt>
    <dgm:pt modelId="{B88EC845-0C23-4DDB-A065-790DF8301B0E}" type="sibTrans" cxnId="{126FCAE8-F063-43BC-8191-B3DFF15A795A}">
      <dgm:prSet/>
      <dgm:spPr/>
      <dgm:t>
        <a:bodyPr/>
        <a:lstStyle/>
        <a:p>
          <a:endParaRPr lang="en-US"/>
        </a:p>
      </dgm:t>
    </dgm:pt>
    <dgm:pt modelId="{83331FB3-1820-400D-808D-FDE3F8223505}">
      <dgm:prSet/>
      <dgm:spPr/>
      <dgm:t>
        <a:bodyPr/>
        <a:lstStyle/>
        <a:p>
          <a:pPr>
            <a:lnSpc>
              <a:spcPct val="100000"/>
            </a:lnSpc>
          </a:pPr>
          <a:r>
            <a:rPr lang="en-US" b="1" dirty="0"/>
            <a:t>English: Ms. Wuest</a:t>
          </a:r>
        </a:p>
      </dgm:t>
    </dgm:pt>
    <dgm:pt modelId="{8486224E-F09B-45CC-ABF2-8CC77241FDE7}" type="parTrans" cxnId="{5148F8D4-7DB0-4F19-8B0A-65FA8D561C55}">
      <dgm:prSet/>
      <dgm:spPr/>
      <dgm:t>
        <a:bodyPr/>
        <a:lstStyle/>
        <a:p>
          <a:endParaRPr lang="en-US"/>
        </a:p>
      </dgm:t>
    </dgm:pt>
    <dgm:pt modelId="{AE934DCA-9CF9-4A4F-9833-3FF2EA5A4E69}" type="sibTrans" cxnId="{5148F8D4-7DB0-4F19-8B0A-65FA8D561C55}">
      <dgm:prSet/>
      <dgm:spPr/>
      <dgm:t>
        <a:bodyPr/>
        <a:lstStyle/>
        <a:p>
          <a:endParaRPr lang="en-US"/>
        </a:p>
      </dgm:t>
    </dgm:pt>
    <dgm:pt modelId="{0621EDCF-66CB-419A-9114-157CFC30E4B7}" type="pres">
      <dgm:prSet presAssocID="{C1CEF5C5-9F80-4BE4-8190-0DDFCF375B5C}" presName="root" presStyleCnt="0">
        <dgm:presLayoutVars>
          <dgm:dir/>
          <dgm:resizeHandles val="exact"/>
        </dgm:presLayoutVars>
      </dgm:prSet>
      <dgm:spPr/>
    </dgm:pt>
    <dgm:pt modelId="{910B55C0-30EC-47B8-8899-C1393693D670}" type="pres">
      <dgm:prSet presAssocID="{A604AA94-9272-47E9-B9C3-C8DAADA0A099}" presName="compNode" presStyleCnt="0"/>
      <dgm:spPr/>
    </dgm:pt>
    <dgm:pt modelId="{D85C587A-D27B-4C33-B7A5-33A87BAB19C1}" type="pres">
      <dgm:prSet presAssocID="{A604AA94-9272-47E9-B9C3-C8DAADA0A099}" presName="bgRect" presStyleLbl="bgShp" presStyleIdx="0" presStyleCnt="3"/>
      <dgm:spPr/>
    </dgm:pt>
    <dgm:pt modelId="{4FEBE712-E8B7-4B0C-80EA-A746AFEEA094}" type="pres">
      <dgm:prSet presAssocID="{A604AA94-9272-47E9-B9C3-C8DAADA0A09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lassroom"/>
        </a:ext>
      </dgm:extLst>
    </dgm:pt>
    <dgm:pt modelId="{D45E2EC3-76A2-47DB-A081-611DFDB8DE86}" type="pres">
      <dgm:prSet presAssocID="{A604AA94-9272-47E9-B9C3-C8DAADA0A099}" presName="spaceRect" presStyleCnt="0"/>
      <dgm:spPr/>
    </dgm:pt>
    <dgm:pt modelId="{83C218E5-2825-406E-BD5B-066A009BE24A}" type="pres">
      <dgm:prSet presAssocID="{A604AA94-9272-47E9-B9C3-C8DAADA0A099}" presName="parTx" presStyleLbl="revTx" presStyleIdx="0" presStyleCnt="3">
        <dgm:presLayoutVars>
          <dgm:chMax val="0"/>
          <dgm:chPref val="0"/>
        </dgm:presLayoutVars>
      </dgm:prSet>
      <dgm:spPr/>
    </dgm:pt>
    <dgm:pt modelId="{9E9847CD-9DB5-4965-B42B-F9B9740DB02B}" type="pres">
      <dgm:prSet presAssocID="{BE779C74-6F4B-40B2-8CFE-41DF64525C38}" presName="sibTrans" presStyleCnt="0"/>
      <dgm:spPr/>
    </dgm:pt>
    <dgm:pt modelId="{370E92F4-99AA-4117-BCEF-004FFBE92B59}" type="pres">
      <dgm:prSet presAssocID="{0C4577BF-4B40-40B2-BC29-79BB2F9B1783}" presName="compNode" presStyleCnt="0"/>
      <dgm:spPr/>
    </dgm:pt>
    <dgm:pt modelId="{523F26DD-562B-4C81-BAAE-6CC410FE34F5}" type="pres">
      <dgm:prSet presAssocID="{0C4577BF-4B40-40B2-BC29-79BB2F9B1783}" presName="bgRect" presStyleLbl="bgShp" presStyleIdx="1" presStyleCnt="3"/>
      <dgm:spPr/>
    </dgm:pt>
    <dgm:pt modelId="{C896E085-F395-48E5-A7EA-C38B0F761856}" type="pres">
      <dgm:prSet presAssocID="{0C4577BF-4B40-40B2-BC29-79BB2F9B1783}"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ycle with People"/>
        </a:ext>
      </dgm:extLst>
    </dgm:pt>
    <dgm:pt modelId="{A6BB25AC-AE63-44ED-A3D2-AA09DF1D76BB}" type="pres">
      <dgm:prSet presAssocID="{0C4577BF-4B40-40B2-BC29-79BB2F9B1783}" presName="spaceRect" presStyleCnt="0"/>
      <dgm:spPr/>
    </dgm:pt>
    <dgm:pt modelId="{7108BAC2-C84D-4EFE-A953-99AC72F50415}" type="pres">
      <dgm:prSet presAssocID="{0C4577BF-4B40-40B2-BC29-79BB2F9B1783}" presName="parTx" presStyleLbl="revTx" presStyleIdx="1" presStyleCnt="3">
        <dgm:presLayoutVars>
          <dgm:chMax val="0"/>
          <dgm:chPref val="0"/>
        </dgm:presLayoutVars>
      </dgm:prSet>
      <dgm:spPr/>
    </dgm:pt>
    <dgm:pt modelId="{2812C00A-3075-47A4-8763-E42B0390490F}" type="pres">
      <dgm:prSet presAssocID="{B88EC845-0C23-4DDB-A065-790DF8301B0E}" presName="sibTrans" presStyleCnt="0"/>
      <dgm:spPr/>
    </dgm:pt>
    <dgm:pt modelId="{42899365-BE05-441E-B5AD-93630FA88B50}" type="pres">
      <dgm:prSet presAssocID="{83331FB3-1820-400D-808D-FDE3F8223505}" presName="compNode" presStyleCnt="0"/>
      <dgm:spPr/>
    </dgm:pt>
    <dgm:pt modelId="{2FCC32C4-13D5-4206-A49C-EC9431B369DD}" type="pres">
      <dgm:prSet presAssocID="{83331FB3-1820-400D-808D-FDE3F8223505}" presName="bgRect" presStyleLbl="bgShp" presStyleIdx="2" presStyleCnt="3"/>
      <dgm:spPr/>
    </dgm:pt>
    <dgm:pt modelId="{6AB344E2-E8FF-4800-AD86-6F10CD3FA350}" type="pres">
      <dgm:prSet presAssocID="{83331FB3-1820-400D-808D-FDE3F822350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Books"/>
        </a:ext>
      </dgm:extLst>
    </dgm:pt>
    <dgm:pt modelId="{C487E9D2-EBED-466D-9AE2-242F843CC313}" type="pres">
      <dgm:prSet presAssocID="{83331FB3-1820-400D-808D-FDE3F8223505}" presName="spaceRect" presStyleCnt="0"/>
      <dgm:spPr/>
    </dgm:pt>
    <dgm:pt modelId="{C8370233-9C0B-454D-B3E5-18981774A143}" type="pres">
      <dgm:prSet presAssocID="{83331FB3-1820-400D-808D-FDE3F8223505}" presName="parTx" presStyleLbl="revTx" presStyleIdx="2" presStyleCnt="3">
        <dgm:presLayoutVars>
          <dgm:chMax val="0"/>
          <dgm:chPref val="0"/>
        </dgm:presLayoutVars>
      </dgm:prSet>
      <dgm:spPr/>
    </dgm:pt>
  </dgm:ptLst>
  <dgm:cxnLst>
    <dgm:cxn modelId="{B4433E03-0172-409D-B0E8-7C2E76812842}" type="presOf" srcId="{0C4577BF-4B40-40B2-BC29-79BB2F9B1783}" destId="{7108BAC2-C84D-4EFE-A953-99AC72F50415}" srcOrd="0" destOrd="0" presId="urn:microsoft.com/office/officeart/2018/2/layout/IconVerticalSolidList"/>
    <dgm:cxn modelId="{D0104E12-03AF-4C7A-A53A-E2DE6E036D67}" type="presOf" srcId="{C1CEF5C5-9F80-4BE4-8190-0DDFCF375B5C}" destId="{0621EDCF-66CB-419A-9114-157CFC30E4B7}" srcOrd="0" destOrd="0" presId="urn:microsoft.com/office/officeart/2018/2/layout/IconVerticalSolidList"/>
    <dgm:cxn modelId="{27863220-4D20-46AA-9FF1-E331B6B39AD4}" type="presOf" srcId="{83331FB3-1820-400D-808D-FDE3F8223505}" destId="{C8370233-9C0B-454D-B3E5-18981774A143}" srcOrd="0" destOrd="0" presId="urn:microsoft.com/office/officeart/2018/2/layout/IconVerticalSolidList"/>
    <dgm:cxn modelId="{C7788478-00B2-4F56-ABA9-83F06D884FBF}" type="presOf" srcId="{A604AA94-9272-47E9-B9C3-C8DAADA0A099}" destId="{83C218E5-2825-406E-BD5B-066A009BE24A}" srcOrd="0" destOrd="0" presId="urn:microsoft.com/office/officeart/2018/2/layout/IconVerticalSolidList"/>
    <dgm:cxn modelId="{5148F8D4-7DB0-4F19-8B0A-65FA8D561C55}" srcId="{C1CEF5C5-9F80-4BE4-8190-0DDFCF375B5C}" destId="{83331FB3-1820-400D-808D-FDE3F8223505}" srcOrd="2" destOrd="0" parTransId="{8486224E-F09B-45CC-ABF2-8CC77241FDE7}" sibTransId="{AE934DCA-9CF9-4A4F-9833-3FF2EA5A4E69}"/>
    <dgm:cxn modelId="{126FCAE8-F063-43BC-8191-B3DFF15A795A}" srcId="{C1CEF5C5-9F80-4BE4-8190-0DDFCF375B5C}" destId="{0C4577BF-4B40-40B2-BC29-79BB2F9B1783}" srcOrd="1" destOrd="0" parTransId="{FC144150-2782-4961-AC5A-DADDC2CA9C93}" sibTransId="{B88EC845-0C23-4DDB-A065-790DF8301B0E}"/>
    <dgm:cxn modelId="{586260ED-3916-4044-B6FD-903052BE2A69}" srcId="{C1CEF5C5-9F80-4BE4-8190-0DDFCF375B5C}" destId="{A604AA94-9272-47E9-B9C3-C8DAADA0A099}" srcOrd="0" destOrd="0" parTransId="{BDE30B42-6E33-40C0-91F4-4254182D061F}" sibTransId="{BE779C74-6F4B-40B2-8CFE-41DF64525C38}"/>
    <dgm:cxn modelId="{02D27D18-AE95-4344-9287-95B6FBC96F58}" type="presParOf" srcId="{0621EDCF-66CB-419A-9114-157CFC30E4B7}" destId="{910B55C0-30EC-47B8-8899-C1393693D670}" srcOrd="0" destOrd="0" presId="urn:microsoft.com/office/officeart/2018/2/layout/IconVerticalSolidList"/>
    <dgm:cxn modelId="{BA844ADF-A70C-46A1-98D5-857AF10B98EE}" type="presParOf" srcId="{910B55C0-30EC-47B8-8899-C1393693D670}" destId="{D85C587A-D27B-4C33-B7A5-33A87BAB19C1}" srcOrd="0" destOrd="0" presId="urn:microsoft.com/office/officeart/2018/2/layout/IconVerticalSolidList"/>
    <dgm:cxn modelId="{1269152C-AD94-4D94-BE7B-158979F9EBB8}" type="presParOf" srcId="{910B55C0-30EC-47B8-8899-C1393693D670}" destId="{4FEBE712-E8B7-4B0C-80EA-A746AFEEA094}" srcOrd="1" destOrd="0" presId="urn:microsoft.com/office/officeart/2018/2/layout/IconVerticalSolidList"/>
    <dgm:cxn modelId="{85F63A81-B1DD-4B10-AE23-0469E5AE3FEE}" type="presParOf" srcId="{910B55C0-30EC-47B8-8899-C1393693D670}" destId="{D45E2EC3-76A2-47DB-A081-611DFDB8DE86}" srcOrd="2" destOrd="0" presId="urn:microsoft.com/office/officeart/2018/2/layout/IconVerticalSolidList"/>
    <dgm:cxn modelId="{FE83B92B-DE03-418A-ABC5-0752A31E81BF}" type="presParOf" srcId="{910B55C0-30EC-47B8-8899-C1393693D670}" destId="{83C218E5-2825-406E-BD5B-066A009BE24A}" srcOrd="3" destOrd="0" presId="urn:microsoft.com/office/officeart/2018/2/layout/IconVerticalSolidList"/>
    <dgm:cxn modelId="{3B0CD835-8649-44F9-9183-4ABA0AC646C7}" type="presParOf" srcId="{0621EDCF-66CB-419A-9114-157CFC30E4B7}" destId="{9E9847CD-9DB5-4965-B42B-F9B9740DB02B}" srcOrd="1" destOrd="0" presId="urn:microsoft.com/office/officeart/2018/2/layout/IconVerticalSolidList"/>
    <dgm:cxn modelId="{6ECE4C21-E1E1-4F3E-9C8D-D523728B0482}" type="presParOf" srcId="{0621EDCF-66CB-419A-9114-157CFC30E4B7}" destId="{370E92F4-99AA-4117-BCEF-004FFBE92B59}" srcOrd="2" destOrd="0" presId="urn:microsoft.com/office/officeart/2018/2/layout/IconVerticalSolidList"/>
    <dgm:cxn modelId="{C301A797-2C5D-4C43-A101-7C4DB8336082}" type="presParOf" srcId="{370E92F4-99AA-4117-BCEF-004FFBE92B59}" destId="{523F26DD-562B-4C81-BAAE-6CC410FE34F5}" srcOrd="0" destOrd="0" presId="urn:microsoft.com/office/officeart/2018/2/layout/IconVerticalSolidList"/>
    <dgm:cxn modelId="{24320142-107D-4909-81CC-7C4EE526269E}" type="presParOf" srcId="{370E92F4-99AA-4117-BCEF-004FFBE92B59}" destId="{C896E085-F395-48E5-A7EA-C38B0F761856}" srcOrd="1" destOrd="0" presId="urn:microsoft.com/office/officeart/2018/2/layout/IconVerticalSolidList"/>
    <dgm:cxn modelId="{A41DCA00-9C1D-41C9-8DC3-602C3D7C58BB}" type="presParOf" srcId="{370E92F4-99AA-4117-BCEF-004FFBE92B59}" destId="{A6BB25AC-AE63-44ED-A3D2-AA09DF1D76BB}" srcOrd="2" destOrd="0" presId="urn:microsoft.com/office/officeart/2018/2/layout/IconVerticalSolidList"/>
    <dgm:cxn modelId="{B58C2316-0436-4C8C-B147-B7C66188C7D9}" type="presParOf" srcId="{370E92F4-99AA-4117-BCEF-004FFBE92B59}" destId="{7108BAC2-C84D-4EFE-A953-99AC72F50415}" srcOrd="3" destOrd="0" presId="urn:microsoft.com/office/officeart/2018/2/layout/IconVerticalSolidList"/>
    <dgm:cxn modelId="{EE015FE8-49A1-4493-8187-38019E736E09}" type="presParOf" srcId="{0621EDCF-66CB-419A-9114-157CFC30E4B7}" destId="{2812C00A-3075-47A4-8763-E42B0390490F}" srcOrd="3" destOrd="0" presId="urn:microsoft.com/office/officeart/2018/2/layout/IconVerticalSolidList"/>
    <dgm:cxn modelId="{E479CE81-8E1D-4BF4-A070-ACCF1C48998C}" type="presParOf" srcId="{0621EDCF-66CB-419A-9114-157CFC30E4B7}" destId="{42899365-BE05-441E-B5AD-93630FA88B50}" srcOrd="4" destOrd="0" presId="urn:microsoft.com/office/officeart/2018/2/layout/IconVerticalSolidList"/>
    <dgm:cxn modelId="{1D63D626-A4C0-4141-AE50-CF90E36542F9}" type="presParOf" srcId="{42899365-BE05-441E-B5AD-93630FA88B50}" destId="{2FCC32C4-13D5-4206-A49C-EC9431B369DD}" srcOrd="0" destOrd="0" presId="urn:microsoft.com/office/officeart/2018/2/layout/IconVerticalSolidList"/>
    <dgm:cxn modelId="{59F4BA8A-9E8B-4CAE-9AC4-F599447E537C}" type="presParOf" srcId="{42899365-BE05-441E-B5AD-93630FA88B50}" destId="{6AB344E2-E8FF-4800-AD86-6F10CD3FA350}" srcOrd="1" destOrd="0" presId="urn:microsoft.com/office/officeart/2018/2/layout/IconVerticalSolidList"/>
    <dgm:cxn modelId="{22BD1D96-02D8-4F3A-94A6-309753D79D32}" type="presParOf" srcId="{42899365-BE05-441E-B5AD-93630FA88B50}" destId="{C487E9D2-EBED-466D-9AE2-242F843CC313}" srcOrd="2" destOrd="0" presId="urn:microsoft.com/office/officeart/2018/2/layout/IconVerticalSolidList"/>
    <dgm:cxn modelId="{74A1FA06-0012-45FB-B7D2-AE2CD9F83A8B}" type="presParOf" srcId="{42899365-BE05-441E-B5AD-93630FA88B50}" destId="{C8370233-9C0B-454D-B3E5-18981774A14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3E4AF92-5B7C-4785-9B3B-AEF323BB4DED}" type="doc">
      <dgm:prSet loTypeId="urn:microsoft.com/office/officeart/2016/7/layout/VerticalDownArrowProcess" loCatId="process" qsTypeId="urn:microsoft.com/office/officeart/2005/8/quickstyle/simple1" qsCatId="simple" csTypeId="urn:microsoft.com/office/officeart/2005/8/colors/colorful2" csCatId="colorful"/>
      <dgm:spPr/>
      <dgm:t>
        <a:bodyPr/>
        <a:lstStyle/>
        <a:p>
          <a:endParaRPr lang="en-US"/>
        </a:p>
      </dgm:t>
    </dgm:pt>
    <dgm:pt modelId="{5FF75F5A-AE84-4E8A-B399-5631EECC2009}">
      <dgm:prSet/>
      <dgm:spPr/>
      <dgm:t>
        <a:bodyPr/>
        <a:lstStyle/>
        <a:p>
          <a:r>
            <a:rPr lang="en-US"/>
            <a:t>Review</a:t>
          </a:r>
        </a:p>
      </dgm:t>
    </dgm:pt>
    <dgm:pt modelId="{D34FD6A2-B520-466D-87B7-C635C805FAC2}" type="parTrans" cxnId="{DCF08A49-9902-4AA5-9479-5DB6CEDC762D}">
      <dgm:prSet/>
      <dgm:spPr/>
      <dgm:t>
        <a:bodyPr/>
        <a:lstStyle/>
        <a:p>
          <a:endParaRPr lang="en-US"/>
        </a:p>
      </dgm:t>
    </dgm:pt>
    <dgm:pt modelId="{FE7CF1F5-D5B4-4579-83FE-09B8303ED5D7}" type="sibTrans" cxnId="{DCF08A49-9902-4AA5-9479-5DB6CEDC762D}">
      <dgm:prSet/>
      <dgm:spPr/>
      <dgm:t>
        <a:bodyPr/>
        <a:lstStyle/>
        <a:p>
          <a:endParaRPr lang="en-US"/>
        </a:p>
      </dgm:t>
    </dgm:pt>
    <dgm:pt modelId="{30B94238-1AD6-41C0-8B2A-7BA7C607E53E}">
      <dgm:prSet/>
      <dgm:spPr/>
      <dgm:t>
        <a:bodyPr/>
        <a:lstStyle/>
        <a:p>
          <a:r>
            <a:rPr lang="en-US"/>
            <a:t>Review the course guide; ensure you have met all grad requirements.</a:t>
          </a:r>
        </a:p>
      </dgm:t>
    </dgm:pt>
    <dgm:pt modelId="{CA5B6A79-C58F-46F3-B5E8-AEBC521F77D7}" type="parTrans" cxnId="{7D97D81D-105C-4662-AB3C-8FB721F26936}">
      <dgm:prSet/>
      <dgm:spPr/>
      <dgm:t>
        <a:bodyPr/>
        <a:lstStyle/>
        <a:p>
          <a:endParaRPr lang="en-US"/>
        </a:p>
      </dgm:t>
    </dgm:pt>
    <dgm:pt modelId="{EB5B54F0-8DE0-40C2-813B-933F88A0320E}" type="sibTrans" cxnId="{7D97D81D-105C-4662-AB3C-8FB721F26936}">
      <dgm:prSet/>
      <dgm:spPr/>
      <dgm:t>
        <a:bodyPr/>
        <a:lstStyle/>
        <a:p>
          <a:endParaRPr lang="en-US"/>
        </a:p>
      </dgm:t>
    </dgm:pt>
    <dgm:pt modelId="{0EF5932B-4091-4545-B1F5-1C3C9167CA09}">
      <dgm:prSet/>
      <dgm:spPr/>
      <dgm:t>
        <a:bodyPr/>
        <a:lstStyle/>
        <a:p>
          <a:r>
            <a:rPr lang="en-US"/>
            <a:t>Ask</a:t>
          </a:r>
        </a:p>
      </dgm:t>
    </dgm:pt>
    <dgm:pt modelId="{0C0BEEF6-77E5-4049-B825-D28002D0A502}" type="parTrans" cxnId="{5A07C682-D1ED-4233-A7AD-C253B7A33187}">
      <dgm:prSet/>
      <dgm:spPr/>
      <dgm:t>
        <a:bodyPr/>
        <a:lstStyle/>
        <a:p>
          <a:endParaRPr lang="en-US"/>
        </a:p>
      </dgm:t>
    </dgm:pt>
    <dgm:pt modelId="{98B27A08-8610-4BDB-A22F-0B9B595B3637}" type="sibTrans" cxnId="{5A07C682-D1ED-4233-A7AD-C253B7A33187}">
      <dgm:prSet/>
      <dgm:spPr/>
      <dgm:t>
        <a:bodyPr/>
        <a:lstStyle/>
        <a:p>
          <a:endParaRPr lang="en-US"/>
        </a:p>
      </dgm:t>
    </dgm:pt>
    <dgm:pt modelId="{283065AC-7935-425F-8377-855FA13B31EB}">
      <dgm:prSet/>
      <dgm:spPr/>
      <dgm:t>
        <a:bodyPr/>
        <a:lstStyle/>
        <a:p>
          <a:r>
            <a:rPr lang="en-US"/>
            <a:t>Ask questions of your teachers, counsellor</a:t>
          </a:r>
        </a:p>
      </dgm:t>
    </dgm:pt>
    <dgm:pt modelId="{A1409B62-9855-4287-BE4F-1634B2ADFDBD}" type="parTrans" cxnId="{7B5AFB2E-515D-4599-AA5D-F485E88ED157}">
      <dgm:prSet/>
      <dgm:spPr/>
      <dgm:t>
        <a:bodyPr/>
        <a:lstStyle/>
        <a:p>
          <a:endParaRPr lang="en-US"/>
        </a:p>
      </dgm:t>
    </dgm:pt>
    <dgm:pt modelId="{26B0D110-A353-4E49-8628-65A8AE14B4AF}" type="sibTrans" cxnId="{7B5AFB2E-515D-4599-AA5D-F485E88ED157}">
      <dgm:prSet/>
      <dgm:spPr/>
      <dgm:t>
        <a:bodyPr/>
        <a:lstStyle/>
        <a:p>
          <a:endParaRPr lang="en-US"/>
        </a:p>
      </dgm:t>
    </dgm:pt>
    <dgm:pt modelId="{C171EC67-F9FD-4B88-AA8A-BCE858B64C11}">
      <dgm:prSet/>
      <dgm:spPr/>
      <dgm:t>
        <a:bodyPr/>
        <a:lstStyle/>
        <a:p>
          <a:r>
            <a:rPr lang="en-US"/>
            <a:t>Show</a:t>
          </a:r>
        </a:p>
      </dgm:t>
    </dgm:pt>
    <dgm:pt modelId="{022D1ED0-4E5D-4E43-8813-9CF748C075F7}" type="parTrans" cxnId="{7E92372F-BE89-469A-8D53-8F5F97C4952B}">
      <dgm:prSet/>
      <dgm:spPr/>
      <dgm:t>
        <a:bodyPr/>
        <a:lstStyle/>
        <a:p>
          <a:endParaRPr lang="en-US"/>
        </a:p>
      </dgm:t>
    </dgm:pt>
    <dgm:pt modelId="{7CBD6DBB-9C21-4750-86FD-15568F0FF186}" type="sibTrans" cxnId="{7E92372F-BE89-469A-8D53-8F5F97C4952B}">
      <dgm:prSet/>
      <dgm:spPr/>
      <dgm:t>
        <a:bodyPr/>
        <a:lstStyle/>
        <a:p>
          <a:endParaRPr lang="en-US"/>
        </a:p>
      </dgm:t>
    </dgm:pt>
    <dgm:pt modelId="{80C5A181-E2CA-46A5-857D-3F01269C7E08}">
      <dgm:prSet/>
      <dgm:spPr/>
      <dgm:t>
        <a:bodyPr/>
        <a:lstStyle/>
        <a:p>
          <a:r>
            <a:rPr lang="en-US"/>
            <a:t>Show it to your parents/guardians and discuss post-secondary paths and ensure entrance requirements met</a:t>
          </a:r>
        </a:p>
      </dgm:t>
    </dgm:pt>
    <dgm:pt modelId="{119F09E8-396D-41C0-8882-D7C5F60A49BD}" type="parTrans" cxnId="{CDAEA73D-ACEA-4767-9668-EC10001FC4FB}">
      <dgm:prSet/>
      <dgm:spPr/>
      <dgm:t>
        <a:bodyPr/>
        <a:lstStyle/>
        <a:p>
          <a:endParaRPr lang="en-US"/>
        </a:p>
      </dgm:t>
    </dgm:pt>
    <dgm:pt modelId="{31422A91-8112-4558-816F-D148D5301934}" type="sibTrans" cxnId="{CDAEA73D-ACEA-4767-9668-EC10001FC4FB}">
      <dgm:prSet/>
      <dgm:spPr/>
      <dgm:t>
        <a:bodyPr/>
        <a:lstStyle/>
        <a:p>
          <a:endParaRPr lang="en-US"/>
        </a:p>
      </dgm:t>
    </dgm:pt>
    <dgm:pt modelId="{5BDBB020-712F-4D5B-9F04-EE7EB36A9D82}">
      <dgm:prSet/>
      <dgm:spPr/>
      <dgm:t>
        <a:bodyPr/>
        <a:lstStyle/>
        <a:p>
          <a:r>
            <a:rPr lang="en-US"/>
            <a:t>Complete</a:t>
          </a:r>
        </a:p>
      </dgm:t>
    </dgm:pt>
    <dgm:pt modelId="{60573D14-912B-476A-BEEC-F3C4FE14E15B}" type="parTrans" cxnId="{D3CB8FFE-77A5-4875-BA23-D322D7AA4684}">
      <dgm:prSet/>
      <dgm:spPr/>
      <dgm:t>
        <a:bodyPr/>
        <a:lstStyle/>
        <a:p>
          <a:endParaRPr lang="en-US"/>
        </a:p>
      </dgm:t>
    </dgm:pt>
    <dgm:pt modelId="{8BE4B929-DA6F-456B-A6F4-3723D74E2744}" type="sibTrans" cxnId="{D3CB8FFE-77A5-4875-BA23-D322D7AA4684}">
      <dgm:prSet/>
      <dgm:spPr/>
      <dgm:t>
        <a:bodyPr/>
        <a:lstStyle/>
        <a:p>
          <a:endParaRPr lang="en-US"/>
        </a:p>
      </dgm:t>
    </dgm:pt>
    <dgm:pt modelId="{1B7B8EBF-D5F6-422B-B077-47E4E3BF4C1C}">
      <dgm:prSet/>
      <dgm:spPr/>
      <dgm:t>
        <a:bodyPr/>
        <a:lstStyle/>
        <a:p>
          <a:r>
            <a:rPr lang="en-US"/>
            <a:t>Complete the Grade 11/12 Course Planning form at the back of the guide. Add your Homeroom # at the top</a:t>
          </a:r>
        </a:p>
      </dgm:t>
    </dgm:pt>
    <dgm:pt modelId="{03A542C4-9EF2-4770-A432-7156B2E0E457}" type="parTrans" cxnId="{E57F5192-FFCB-4011-8D52-596E69F31F80}">
      <dgm:prSet/>
      <dgm:spPr/>
      <dgm:t>
        <a:bodyPr/>
        <a:lstStyle/>
        <a:p>
          <a:endParaRPr lang="en-US"/>
        </a:p>
      </dgm:t>
    </dgm:pt>
    <dgm:pt modelId="{08F5A318-5E37-471B-A414-993D0B1E7614}" type="sibTrans" cxnId="{E57F5192-FFCB-4011-8D52-596E69F31F80}">
      <dgm:prSet/>
      <dgm:spPr/>
      <dgm:t>
        <a:bodyPr/>
        <a:lstStyle/>
        <a:p>
          <a:endParaRPr lang="en-US"/>
        </a:p>
      </dgm:t>
    </dgm:pt>
    <dgm:pt modelId="{716C12FC-370B-43B1-86F0-6597E74D020C}">
      <dgm:prSet/>
      <dgm:spPr/>
      <dgm:t>
        <a:bodyPr/>
        <a:lstStyle/>
        <a:p>
          <a:r>
            <a:rPr lang="en-US"/>
            <a:t>Bring</a:t>
          </a:r>
        </a:p>
      </dgm:t>
    </dgm:pt>
    <dgm:pt modelId="{A0D2B4D7-CB16-4CC8-9A7C-BA9E37738F5B}" type="parTrans" cxnId="{B87CCACA-B874-418A-B5AC-0A253C4772BE}">
      <dgm:prSet/>
      <dgm:spPr/>
      <dgm:t>
        <a:bodyPr/>
        <a:lstStyle/>
        <a:p>
          <a:endParaRPr lang="en-US"/>
        </a:p>
      </dgm:t>
    </dgm:pt>
    <dgm:pt modelId="{A00BEF87-E31A-4A17-9D6C-038084E727E3}" type="sibTrans" cxnId="{B87CCACA-B874-418A-B5AC-0A253C4772BE}">
      <dgm:prSet/>
      <dgm:spPr/>
      <dgm:t>
        <a:bodyPr/>
        <a:lstStyle/>
        <a:p>
          <a:endParaRPr lang="en-US"/>
        </a:p>
      </dgm:t>
    </dgm:pt>
    <dgm:pt modelId="{EDB7BFDB-06E5-4A19-9F05-E46CD673D351}">
      <dgm:prSet/>
      <dgm:spPr/>
      <dgm:t>
        <a:bodyPr/>
        <a:lstStyle/>
        <a:p>
          <a:r>
            <a:rPr lang="en-US"/>
            <a:t>Bring it to homeroom teacher by March 11th /12th!</a:t>
          </a:r>
        </a:p>
      </dgm:t>
    </dgm:pt>
    <dgm:pt modelId="{5B4EB840-8384-42D7-BF12-2DBD7B635E5B}" type="parTrans" cxnId="{B9851E13-407C-4A10-9F35-2A891DB346F0}">
      <dgm:prSet/>
      <dgm:spPr/>
      <dgm:t>
        <a:bodyPr/>
        <a:lstStyle/>
        <a:p>
          <a:endParaRPr lang="en-US"/>
        </a:p>
      </dgm:t>
    </dgm:pt>
    <dgm:pt modelId="{23389851-935B-4C8E-A111-4D97EEA0C23F}" type="sibTrans" cxnId="{B9851E13-407C-4A10-9F35-2A891DB346F0}">
      <dgm:prSet/>
      <dgm:spPr/>
      <dgm:t>
        <a:bodyPr/>
        <a:lstStyle/>
        <a:p>
          <a:endParaRPr lang="en-US"/>
        </a:p>
      </dgm:t>
    </dgm:pt>
    <dgm:pt modelId="{7CF1A65F-E3D6-4A45-B08F-E61A2D8085DD}">
      <dgm:prSet/>
      <dgm:spPr/>
      <dgm:t>
        <a:bodyPr/>
        <a:lstStyle/>
        <a:p>
          <a:r>
            <a:rPr lang="en-US"/>
            <a:t>Be</a:t>
          </a:r>
        </a:p>
      </dgm:t>
    </dgm:pt>
    <dgm:pt modelId="{546B4E16-3EC8-4734-A950-43C55C732154}" type="parTrans" cxnId="{F251E064-DBBD-493A-BB2B-3ABBCFE4D67D}">
      <dgm:prSet/>
      <dgm:spPr/>
      <dgm:t>
        <a:bodyPr/>
        <a:lstStyle/>
        <a:p>
          <a:endParaRPr lang="en-US"/>
        </a:p>
      </dgm:t>
    </dgm:pt>
    <dgm:pt modelId="{75D21D51-9CDC-41A6-A4CB-7FBC1D411827}" type="sibTrans" cxnId="{F251E064-DBBD-493A-BB2B-3ABBCFE4D67D}">
      <dgm:prSet/>
      <dgm:spPr/>
      <dgm:t>
        <a:bodyPr/>
        <a:lstStyle/>
        <a:p>
          <a:endParaRPr lang="en-US"/>
        </a:p>
      </dgm:t>
    </dgm:pt>
    <dgm:pt modelId="{C6843694-1172-44FF-AC8A-20A44B7822D6}">
      <dgm:prSet/>
      <dgm:spPr/>
      <dgm:t>
        <a:bodyPr/>
        <a:lstStyle/>
        <a:p>
          <a:r>
            <a:rPr lang="en-US"/>
            <a:t>Be in homeroom March 15th – 18th to enter course.</a:t>
          </a:r>
        </a:p>
      </dgm:t>
    </dgm:pt>
    <dgm:pt modelId="{27A0FEB4-A4BB-4658-8845-6A5AFE192373}" type="parTrans" cxnId="{6AB669B4-4B92-4599-83F2-237549E08B7C}">
      <dgm:prSet/>
      <dgm:spPr/>
      <dgm:t>
        <a:bodyPr/>
        <a:lstStyle/>
        <a:p>
          <a:endParaRPr lang="en-US"/>
        </a:p>
      </dgm:t>
    </dgm:pt>
    <dgm:pt modelId="{8A940C1C-06B8-4A3B-9E14-ED1D94EB2885}" type="sibTrans" cxnId="{6AB669B4-4B92-4599-83F2-237549E08B7C}">
      <dgm:prSet/>
      <dgm:spPr/>
      <dgm:t>
        <a:bodyPr/>
        <a:lstStyle/>
        <a:p>
          <a:endParaRPr lang="en-US"/>
        </a:p>
      </dgm:t>
    </dgm:pt>
    <dgm:pt modelId="{7F426433-EEC2-4B75-92CE-456B60DE74D4}" type="pres">
      <dgm:prSet presAssocID="{B3E4AF92-5B7C-4785-9B3B-AEF323BB4DED}" presName="Name0" presStyleCnt="0">
        <dgm:presLayoutVars>
          <dgm:dir/>
          <dgm:animLvl val="lvl"/>
          <dgm:resizeHandles val="exact"/>
        </dgm:presLayoutVars>
      </dgm:prSet>
      <dgm:spPr/>
    </dgm:pt>
    <dgm:pt modelId="{2401D86A-399F-4AB8-BF2E-C7037F06D93F}" type="pres">
      <dgm:prSet presAssocID="{7CF1A65F-E3D6-4A45-B08F-E61A2D8085DD}" presName="boxAndChildren" presStyleCnt="0"/>
      <dgm:spPr/>
    </dgm:pt>
    <dgm:pt modelId="{2B6C0561-6E8F-4263-9B58-67BDD064A1E5}" type="pres">
      <dgm:prSet presAssocID="{7CF1A65F-E3D6-4A45-B08F-E61A2D8085DD}" presName="parentTextBox" presStyleLbl="alignNode1" presStyleIdx="0" presStyleCnt="6"/>
      <dgm:spPr/>
    </dgm:pt>
    <dgm:pt modelId="{C984766F-7A7A-4D69-8DE5-5642B77D8C67}" type="pres">
      <dgm:prSet presAssocID="{7CF1A65F-E3D6-4A45-B08F-E61A2D8085DD}" presName="descendantBox" presStyleLbl="bgAccFollowNode1" presStyleIdx="0" presStyleCnt="6"/>
      <dgm:spPr/>
    </dgm:pt>
    <dgm:pt modelId="{6AF022F2-DFC5-493F-B394-79A95A299305}" type="pres">
      <dgm:prSet presAssocID="{A00BEF87-E31A-4A17-9D6C-038084E727E3}" presName="sp" presStyleCnt="0"/>
      <dgm:spPr/>
    </dgm:pt>
    <dgm:pt modelId="{9D0CC436-5159-4DDA-933E-C881DCC25B2D}" type="pres">
      <dgm:prSet presAssocID="{716C12FC-370B-43B1-86F0-6597E74D020C}" presName="arrowAndChildren" presStyleCnt="0"/>
      <dgm:spPr/>
    </dgm:pt>
    <dgm:pt modelId="{3EA4B5E4-1AEB-48B2-A777-51F15FDF4192}" type="pres">
      <dgm:prSet presAssocID="{716C12FC-370B-43B1-86F0-6597E74D020C}" presName="parentTextArrow" presStyleLbl="node1" presStyleIdx="0" presStyleCnt="0"/>
      <dgm:spPr/>
    </dgm:pt>
    <dgm:pt modelId="{34605096-985B-4D4F-A034-4C38D95FEBEF}" type="pres">
      <dgm:prSet presAssocID="{716C12FC-370B-43B1-86F0-6597E74D020C}" presName="arrow" presStyleLbl="alignNode1" presStyleIdx="1" presStyleCnt="6"/>
      <dgm:spPr/>
    </dgm:pt>
    <dgm:pt modelId="{CC07A404-B7B9-407C-9C53-6B89203F581C}" type="pres">
      <dgm:prSet presAssocID="{716C12FC-370B-43B1-86F0-6597E74D020C}" presName="descendantArrow" presStyleLbl="bgAccFollowNode1" presStyleIdx="1" presStyleCnt="6"/>
      <dgm:spPr/>
    </dgm:pt>
    <dgm:pt modelId="{934A4432-600D-4D3C-AAF9-B1C164A211B8}" type="pres">
      <dgm:prSet presAssocID="{8BE4B929-DA6F-456B-A6F4-3723D74E2744}" presName="sp" presStyleCnt="0"/>
      <dgm:spPr/>
    </dgm:pt>
    <dgm:pt modelId="{19850870-A0F1-49C2-90D1-6573E442CF1D}" type="pres">
      <dgm:prSet presAssocID="{5BDBB020-712F-4D5B-9F04-EE7EB36A9D82}" presName="arrowAndChildren" presStyleCnt="0"/>
      <dgm:spPr/>
    </dgm:pt>
    <dgm:pt modelId="{ACA229F1-9237-47D0-B5EA-C0F2D231479C}" type="pres">
      <dgm:prSet presAssocID="{5BDBB020-712F-4D5B-9F04-EE7EB36A9D82}" presName="parentTextArrow" presStyleLbl="node1" presStyleIdx="0" presStyleCnt="0"/>
      <dgm:spPr/>
    </dgm:pt>
    <dgm:pt modelId="{BEC8D7E4-3313-445C-8CB5-9764883E2485}" type="pres">
      <dgm:prSet presAssocID="{5BDBB020-712F-4D5B-9F04-EE7EB36A9D82}" presName="arrow" presStyleLbl="alignNode1" presStyleIdx="2" presStyleCnt="6"/>
      <dgm:spPr/>
    </dgm:pt>
    <dgm:pt modelId="{4E68EC61-B424-4475-ACF2-F38422F51D10}" type="pres">
      <dgm:prSet presAssocID="{5BDBB020-712F-4D5B-9F04-EE7EB36A9D82}" presName="descendantArrow" presStyleLbl="bgAccFollowNode1" presStyleIdx="2" presStyleCnt="6"/>
      <dgm:spPr/>
    </dgm:pt>
    <dgm:pt modelId="{26264FB2-866E-4C59-9922-9CC1925C809F}" type="pres">
      <dgm:prSet presAssocID="{7CBD6DBB-9C21-4750-86FD-15568F0FF186}" presName="sp" presStyleCnt="0"/>
      <dgm:spPr/>
    </dgm:pt>
    <dgm:pt modelId="{381F20C0-E73E-4A88-812C-04888A392C28}" type="pres">
      <dgm:prSet presAssocID="{C171EC67-F9FD-4B88-AA8A-BCE858B64C11}" presName="arrowAndChildren" presStyleCnt="0"/>
      <dgm:spPr/>
    </dgm:pt>
    <dgm:pt modelId="{DABB9779-5B2B-49C4-9144-D7AF409FBDB6}" type="pres">
      <dgm:prSet presAssocID="{C171EC67-F9FD-4B88-AA8A-BCE858B64C11}" presName="parentTextArrow" presStyleLbl="node1" presStyleIdx="0" presStyleCnt="0"/>
      <dgm:spPr/>
    </dgm:pt>
    <dgm:pt modelId="{0EE8B251-87B2-4456-AB97-5A90F678AA33}" type="pres">
      <dgm:prSet presAssocID="{C171EC67-F9FD-4B88-AA8A-BCE858B64C11}" presName="arrow" presStyleLbl="alignNode1" presStyleIdx="3" presStyleCnt="6"/>
      <dgm:spPr/>
    </dgm:pt>
    <dgm:pt modelId="{948D4F64-0C68-48B7-8E07-2B16DE660DEE}" type="pres">
      <dgm:prSet presAssocID="{C171EC67-F9FD-4B88-AA8A-BCE858B64C11}" presName="descendantArrow" presStyleLbl="bgAccFollowNode1" presStyleIdx="3" presStyleCnt="6"/>
      <dgm:spPr/>
    </dgm:pt>
    <dgm:pt modelId="{F9E16EF6-F916-487D-B417-1747663D2335}" type="pres">
      <dgm:prSet presAssocID="{98B27A08-8610-4BDB-A22F-0B9B595B3637}" presName="sp" presStyleCnt="0"/>
      <dgm:spPr/>
    </dgm:pt>
    <dgm:pt modelId="{462BDDE9-F86A-4906-A763-47A670DC4396}" type="pres">
      <dgm:prSet presAssocID="{0EF5932B-4091-4545-B1F5-1C3C9167CA09}" presName="arrowAndChildren" presStyleCnt="0"/>
      <dgm:spPr/>
    </dgm:pt>
    <dgm:pt modelId="{36E13A06-1F50-497E-A761-122D3DE651DD}" type="pres">
      <dgm:prSet presAssocID="{0EF5932B-4091-4545-B1F5-1C3C9167CA09}" presName="parentTextArrow" presStyleLbl="node1" presStyleIdx="0" presStyleCnt="0"/>
      <dgm:spPr/>
    </dgm:pt>
    <dgm:pt modelId="{E1991EDA-42A4-43CD-9684-052F293BC0E7}" type="pres">
      <dgm:prSet presAssocID="{0EF5932B-4091-4545-B1F5-1C3C9167CA09}" presName="arrow" presStyleLbl="alignNode1" presStyleIdx="4" presStyleCnt="6"/>
      <dgm:spPr/>
    </dgm:pt>
    <dgm:pt modelId="{37BB77F8-4FD9-4D40-B6F9-8F28CAA161DD}" type="pres">
      <dgm:prSet presAssocID="{0EF5932B-4091-4545-B1F5-1C3C9167CA09}" presName="descendantArrow" presStyleLbl="bgAccFollowNode1" presStyleIdx="4" presStyleCnt="6"/>
      <dgm:spPr/>
    </dgm:pt>
    <dgm:pt modelId="{63A9FAF4-034D-4CEB-B81C-C2A0A74C2C18}" type="pres">
      <dgm:prSet presAssocID="{FE7CF1F5-D5B4-4579-83FE-09B8303ED5D7}" presName="sp" presStyleCnt="0"/>
      <dgm:spPr/>
    </dgm:pt>
    <dgm:pt modelId="{69CE4DE6-C603-43CF-9CCD-23022E1F6C8F}" type="pres">
      <dgm:prSet presAssocID="{5FF75F5A-AE84-4E8A-B399-5631EECC2009}" presName="arrowAndChildren" presStyleCnt="0"/>
      <dgm:spPr/>
    </dgm:pt>
    <dgm:pt modelId="{6AF4347E-6B9E-4862-9241-8734010EBA09}" type="pres">
      <dgm:prSet presAssocID="{5FF75F5A-AE84-4E8A-B399-5631EECC2009}" presName="parentTextArrow" presStyleLbl="node1" presStyleIdx="0" presStyleCnt="0"/>
      <dgm:spPr/>
    </dgm:pt>
    <dgm:pt modelId="{CD47C30D-C2FA-4749-AE51-0550B630B056}" type="pres">
      <dgm:prSet presAssocID="{5FF75F5A-AE84-4E8A-B399-5631EECC2009}" presName="arrow" presStyleLbl="alignNode1" presStyleIdx="5" presStyleCnt="6"/>
      <dgm:spPr/>
    </dgm:pt>
    <dgm:pt modelId="{5AECDD78-AE2D-49CA-B30D-FF3D8B2D0AA2}" type="pres">
      <dgm:prSet presAssocID="{5FF75F5A-AE84-4E8A-B399-5631EECC2009}" presName="descendantArrow" presStyleLbl="bgAccFollowNode1" presStyleIdx="5" presStyleCnt="6"/>
      <dgm:spPr/>
    </dgm:pt>
  </dgm:ptLst>
  <dgm:cxnLst>
    <dgm:cxn modelId="{0074410B-F851-4B65-884F-2C903D2960E3}" type="presOf" srcId="{80C5A181-E2CA-46A5-857D-3F01269C7E08}" destId="{948D4F64-0C68-48B7-8E07-2B16DE660DEE}" srcOrd="0" destOrd="0" presId="urn:microsoft.com/office/officeart/2016/7/layout/VerticalDownArrowProcess"/>
    <dgm:cxn modelId="{2EDBCF0C-8156-4E5B-8A77-94A8B51D02DB}" type="presOf" srcId="{B3E4AF92-5B7C-4785-9B3B-AEF323BB4DED}" destId="{7F426433-EEC2-4B75-92CE-456B60DE74D4}" srcOrd="0" destOrd="0" presId="urn:microsoft.com/office/officeart/2016/7/layout/VerticalDownArrowProcess"/>
    <dgm:cxn modelId="{353C5A10-E5C6-4776-ACD5-D3A7BE739B65}" type="presOf" srcId="{0EF5932B-4091-4545-B1F5-1C3C9167CA09}" destId="{36E13A06-1F50-497E-A761-122D3DE651DD}" srcOrd="0" destOrd="0" presId="urn:microsoft.com/office/officeart/2016/7/layout/VerticalDownArrowProcess"/>
    <dgm:cxn modelId="{B9851E13-407C-4A10-9F35-2A891DB346F0}" srcId="{716C12FC-370B-43B1-86F0-6597E74D020C}" destId="{EDB7BFDB-06E5-4A19-9F05-E46CD673D351}" srcOrd="0" destOrd="0" parTransId="{5B4EB840-8384-42D7-BF12-2DBD7B635E5B}" sibTransId="{23389851-935B-4C8E-A111-4D97EEA0C23F}"/>
    <dgm:cxn modelId="{7D97D81D-105C-4662-AB3C-8FB721F26936}" srcId="{5FF75F5A-AE84-4E8A-B399-5631EECC2009}" destId="{30B94238-1AD6-41C0-8B2A-7BA7C607E53E}" srcOrd="0" destOrd="0" parTransId="{CA5B6A79-C58F-46F3-B5E8-AEBC521F77D7}" sibTransId="{EB5B54F0-8DE0-40C2-813B-933F88A0320E}"/>
    <dgm:cxn modelId="{84ABFD2B-2D7E-4468-A684-C6E7F4F969CE}" type="presOf" srcId="{5FF75F5A-AE84-4E8A-B399-5631EECC2009}" destId="{6AF4347E-6B9E-4862-9241-8734010EBA09}" srcOrd="0" destOrd="0" presId="urn:microsoft.com/office/officeart/2016/7/layout/VerticalDownArrowProcess"/>
    <dgm:cxn modelId="{7B5AFB2E-515D-4599-AA5D-F485E88ED157}" srcId="{0EF5932B-4091-4545-B1F5-1C3C9167CA09}" destId="{283065AC-7935-425F-8377-855FA13B31EB}" srcOrd="0" destOrd="0" parTransId="{A1409B62-9855-4287-BE4F-1634B2ADFDBD}" sibTransId="{26B0D110-A353-4E49-8628-65A8AE14B4AF}"/>
    <dgm:cxn modelId="{7E92372F-BE89-469A-8D53-8F5F97C4952B}" srcId="{B3E4AF92-5B7C-4785-9B3B-AEF323BB4DED}" destId="{C171EC67-F9FD-4B88-AA8A-BCE858B64C11}" srcOrd="2" destOrd="0" parTransId="{022D1ED0-4E5D-4E43-8813-9CF748C075F7}" sibTransId="{7CBD6DBB-9C21-4750-86FD-15568F0FF186}"/>
    <dgm:cxn modelId="{CDAEA73D-ACEA-4767-9668-EC10001FC4FB}" srcId="{C171EC67-F9FD-4B88-AA8A-BCE858B64C11}" destId="{80C5A181-E2CA-46A5-857D-3F01269C7E08}" srcOrd="0" destOrd="0" parTransId="{119F09E8-396D-41C0-8882-D7C5F60A49BD}" sibTransId="{31422A91-8112-4558-816F-D148D5301934}"/>
    <dgm:cxn modelId="{6095A15D-F682-4878-B735-498967FCD296}" type="presOf" srcId="{5BDBB020-712F-4D5B-9F04-EE7EB36A9D82}" destId="{ACA229F1-9237-47D0-B5EA-C0F2D231479C}" srcOrd="0" destOrd="0" presId="urn:microsoft.com/office/officeart/2016/7/layout/VerticalDownArrowProcess"/>
    <dgm:cxn modelId="{F251E064-DBBD-493A-BB2B-3ABBCFE4D67D}" srcId="{B3E4AF92-5B7C-4785-9B3B-AEF323BB4DED}" destId="{7CF1A65F-E3D6-4A45-B08F-E61A2D8085DD}" srcOrd="5" destOrd="0" parTransId="{546B4E16-3EC8-4734-A950-43C55C732154}" sibTransId="{75D21D51-9CDC-41A6-A4CB-7FBC1D411827}"/>
    <dgm:cxn modelId="{F46FC867-EDF2-4BE7-8A61-F8DB8424A166}" type="presOf" srcId="{283065AC-7935-425F-8377-855FA13B31EB}" destId="{37BB77F8-4FD9-4D40-B6F9-8F28CAA161DD}" srcOrd="0" destOrd="0" presId="urn:microsoft.com/office/officeart/2016/7/layout/VerticalDownArrowProcess"/>
    <dgm:cxn modelId="{DCF08A49-9902-4AA5-9479-5DB6CEDC762D}" srcId="{B3E4AF92-5B7C-4785-9B3B-AEF323BB4DED}" destId="{5FF75F5A-AE84-4E8A-B399-5631EECC2009}" srcOrd="0" destOrd="0" parTransId="{D34FD6A2-B520-466D-87B7-C635C805FAC2}" sibTransId="{FE7CF1F5-D5B4-4579-83FE-09B8303ED5D7}"/>
    <dgm:cxn modelId="{CC568672-34AF-4F00-BA25-47F4E613955E}" type="presOf" srcId="{5BDBB020-712F-4D5B-9F04-EE7EB36A9D82}" destId="{BEC8D7E4-3313-445C-8CB5-9764883E2485}" srcOrd="1" destOrd="0" presId="urn:microsoft.com/office/officeart/2016/7/layout/VerticalDownArrowProcess"/>
    <dgm:cxn modelId="{9B92EA7F-AE60-42BA-AEAB-35A3CF64F899}" type="presOf" srcId="{716C12FC-370B-43B1-86F0-6597E74D020C}" destId="{3EA4B5E4-1AEB-48B2-A777-51F15FDF4192}" srcOrd="0" destOrd="0" presId="urn:microsoft.com/office/officeart/2016/7/layout/VerticalDownArrowProcess"/>
    <dgm:cxn modelId="{2C9AF881-B843-46EF-A1EA-A63C520A19FE}" type="presOf" srcId="{5FF75F5A-AE84-4E8A-B399-5631EECC2009}" destId="{CD47C30D-C2FA-4749-AE51-0550B630B056}" srcOrd="1" destOrd="0" presId="urn:microsoft.com/office/officeart/2016/7/layout/VerticalDownArrowProcess"/>
    <dgm:cxn modelId="{5A07C682-D1ED-4233-A7AD-C253B7A33187}" srcId="{B3E4AF92-5B7C-4785-9B3B-AEF323BB4DED}" destId="{0EF5932B-4091-4545-B1F5-1C3C9167CA09}" srcOrd="1" destOrd="0" parTransId="{0C0BEEF6-77E5-4049-B825-D28002D0A502}" sibTransId="{98B27A08-8610-4BDB-A22F-0B9B595B3637}"/>
    <dgm:cxn modelId="{697E0C8E-98FB-4256-B3DE-A743E5F91FEF}" type="presOf" srcId="{EDB7BFDB-06E5-4A19-9F05-E46CD673D351}" destId="{CC07A404-B7B9-407C-9C53-6B89203F581C}" srcOrd="0" destOrd="0" presId="urn:microsoft.com/office/officeart/2016/7/layout/VerticalDownArrowProcess"/>
    <dgm:cxn modelId="{E57F5192-FFCB-4011-8D52-596E69F31F80}" srcId="{5BDBB020-712F-4D5B-9F04-EE7EB36A9D82}" destId="{1B7B8EBF-D5F6-422B-B077-47E4E3BF4C1C}" srcOrd="0" destOrd="0" parTransId="{03A542C4-9EF2-4770-A432-7156B2E0E457}" sibTransId="{08F5A318-5E37-471B-A414-993D0B1E7614}"/>
    <dgm:cxn modelId="{9122EBA1-1478-4AFC-A41A-37D3AFD62911}" type="presOf" srcId="{7CF1A65F-E3D6-4A45-B08F-E61A2D8085DD}" destId="{2B6C0561-6E8F-4263-9B58-67BDD064A1E5}" srcOrd="0" destOrd="0" presId="urn:microsoft.com/office/officeart/2016/7/layout/VerticalDownArrowProcess"/>
    <dgm:cxn modelId="{6AB669B4-4B92-4599-83F2-237549E08B7C}" srcId="{7CF1A65F-E3D6-4A45-B08F-E61A2D8085DD}" destId="{C6843694-1172-44FF-AC8A-20A44B7822D6}" srcOrd="0" destOrd="0" parTransId="{27A0FEB4-A4BB-4658-8845-6A5AFE192373}" sibTransId="{8A940C1C-06B8-4A3B-9E14-ED1D94EB2885}"/>
    <dgm:cxn modelId="{297244C3-F1BE-4B66-9C97-207C3C383059}" type="presOf" srcId="{716C12FC-370B-43B1-86F0-6597E74D020C}" destId="{34605096-985B-4D4F-A034-4C38D95FEBEF}" srcOrd="1" destOrd="0" presId="urn:microsoft.com/office/officeart/2016/7/layout/VerticalDownArrowProcess"/>
    <dgm:cxn modelId="{B87CCACA-B874-418A-B5AC-0A253C4772BE}" srcId="{B3E4AF92-5B7C-4785-9B3B-AEF323BB4DED}" destId="{716C12FC-370B-43B1-86F0-6597E74D020C}" srcOrd="4" destOrd="0" parTransId="{A0D2B4D7-CB16-4CC8-9A7C-BA9E37738F5B}" sibTransId="{A00BEF87-E31A-4A17-9D6C-038084E727E3}"/>
    <dgm:cxn modelId="{B5D6CBD4-D6D5-498C-B596-8E7D5E26A367}" type="presOf" srcId="{C171EC67-F9FD-4B88-AA8A-BCE858B64C11}" destId="{0EE8B251-87B2-4456-AB97-5A90F678AA33}" srcOrd="1" destOrd="0" presId="urn:microsoft.com/office/officeart/2016/7/layout/VerticalDownArrowProcess"/>
    <dgm:cxn modelId="{85CBBED5-4723-4ED4-A327-E475C51DC60F}" type="presOf" srcId="{C171EC67-F9FD-4B88-AA8A-BCE858B64C11}" destId="{DABB9779-5B2B-49C4-9144-D7AF409FBDB6}" srcOrd="0" destOrd="0" presId="urn:microsoft.com/office/officeart/2016/7/layout/VerticalDownArrowProcess"/>
    <dgm:cxn modelId="{57C040E0-919F-4F92-A80E-AF15828F2F22}" type="presOf" srcId="{1B7B8EBF-D5F6-422B-B077-47E4E3BF4C1C}" destId="{4E68EC61-B424-4475-ACF2-F38422F51D10}" srcOrd="0" destOrd="0" presId="urn:microsoft.com/office/officeart/2016/7/layout/VerticalDownArrowProcess"/>
    <dgm:cxn modelId="{57BD3BF1-AA62-417F-A27D-85E96F821601}" type="presOf" srcId="{C6843694-1172-44FF-AC8A-20A44B7822D6}" destId="{C984766F-7A7A-4D69-8DE5-5642B77D8C67}" srcOrd="0" destOrd="0" presId="urn:microsoft.com/office/officeart/2016/7/layout/VerticalDownArrowProcess"/>
    <dgm:cxn modelId="{5E4C8DFB-1E8A-4D29-8A4F-0CF1232FEA83}" type="presOf" srcId="{30B94238-1AD6-41C0-8B2A-7BA7C607E53E}" destId="{5AECDD78-AE2D-49CA-B30D-FF3D8B2D0AA2}" srcOrd="0" destOrd="0" presId="urn:microsoft.com/office/officeart/2016/7/layout/VerticalDownArrowProcess"/>
    <dgm:cxn modelId="{ED8759FC-B963-4F99-B172-5B41DAE792C2}" type="presOf" srcId="{0EF5932B-4091-4545-B1F5-1C3C9167CA09}" destId="{E1991EDA-42A4-43CD-9684-052F293BC0E7}" srcOrd="1" destOrd="0" presId="urn:microsoft.com/office/officeart/2016/7/layout/VerticalDownArrowProcess"/>
    <dgm:cxn modelId="{D3CB8FFE-77A5-4875-BA23-D322D7AA4684}" srcId="{B3E4AF92-5B7C-4785-9B3B-AEF323BB4DED}" destId="{5BDBB020-712F-4D5B-9F04-EE7EB36A9D82}" srcOrd="3" destOrd="0" parTransId="{60573D14-912B-476A-BEEC-F3C4FE14E15B}" sibTransId="{8BE4B929-DA6F-456B-A6F4-3723D74E2744}"/>
    <dgm:cxn modelId="{A5625B03-71E2-4888-ABFD-1FE5BAEAE44D}" type="presParOf" srcId="{7F426433-EEC2-4B75-92CE-456B60DE74D4}" destId="{2401D86A-399F-4AB8-BF2E-C7037F06D93F}" srcOrd="0" destOrd="0" presId="urn:microsoft.com/office/officeart/2016/7/layout/VerticalDownArrowProcess"/>
    <dgm:cxn modelId="{88F0D143-E2AE-49CB-B27B-13145268D699}" type="presParOf" srcId="{2401D86A-399F-4AB8-BF2E-C7037F06D93F}" destId="{2B6C0561-6E8F-4263-9B58-67BDD064A1E5}" srcOrd="0" destOrd="0" presId="urn:microsoft.com/office/officeart/2016/7/layout/VerticalDownArrowProcess"/>
    <dgm:cxn modelId="{1CCCE59C-BE9F-4A95-9208-ABBF48DFA0CA}" type="presParOf" srcId="{2401D86A-399F-4AB8-BF2E-C7037F06D93F}" destId="{C984766F-7A7A-4D69-8DE5-5642B77D8C67}" srcOrd="1" destOrd="0" presId="urn:microsoft.com/office/officeart/2016/7/layout/VerticalDownArrowProcess"/>
    <dgm:cxn modelId="{DBFC471B-6A7E-4643-B40D-42AAA15C8C11}" type="presParOf" srcId="{7F426433-EEC2-4B75-92CE-456B60DE74D4}" destId="{6AF022F2-DFC5-493F-B394-79A95A299305}" srcOrd="1" destOrd="0" presId="urn:microsoft.com/office/officeart/2016/7/layout/VerticalDownArrowProcess"/>
    <dgm:cxn modelId="{61E43A5C-DCC7-4ECB-8386-4741A8E00022}" type="presParOf" srcId="{7F426433-EEC2-4B75-92CE-456B60DE74D4}" destId="{9D0CC436-5159-4DDA-933E-C881DCC25B2D}" srcOrd="2" destOrd="0" presId="urn:microsoft.com/office/officeart/2016/7/layout/VerticalDownArrowProcess"/>
    <dgm:cxn modelId="{ECEEC458-7A86-414B-B2D8-5FAADA3DCDD5}" type="presParOf" srcId="{9D0CC436-5159-4DDA-933E-C881DCC25B2D}" destId="{3EA4B5E4-1AEB-48B2-A777-51F15FDF4192}" srcOrd="0" destOrd="0" presId="urn:microsoft.com/office/officeart/2016/7/layout/VerticalDownArrowProcess"/>
    <dgm:cxn modelId="{12391F1D-0C84-4AD0-B690-A308F380C85E}" type="presParOf" srcId="{9D0CC436-5159-4DDA-933E-C881DCC25B2D}" destId="{34605096-985B-4D4F-A034-4C38D95FEBEF}" srcOrd="1" destOrd="0" presId="urn:microsoft.com/office/officeart/2016/7/layout/VerticalDownArrowProcess"/>
    <dgm:cxn modelId="{13706CA8-FDEE-4DF9-8503-2503B88D514B}" type="presParOf" srcId="{9D0CC436-5159-4DDA-933E-C881DCC25B2D}" destId="{CC07A404-B7B9-407C-9C53-6B89203F581C}" srcOrd="2" destOrd="0" presId="urn:microsoft.com/office/officeart/2016/7/layout/VerticalDownArrowProcess"/>
    <dgm:cxn modelId="{DC320B36-2934-4D98-B705-1EBE2C55F7BE}" type="presParOf" srcId="{7F426433-EEC2-4B75-92CE-456B60DE74D4}" destId="{934A4432-600D-4D3C-AAF9-B1C164A211B8}" srcOrd="3" destOrd="0" presId="urn:microsoft.com/office/officeart/2016/7/layout/VerticalDownArrowProcess"/>
    <dgm:cxn modelId="{34E31849-C7C6-4896-9514-841CFB199EEA}" type="presParOf" srcId="{7F426433-EEC2-4B75-92CE-456B60DE74D4}" destId="{19850870-A0F1-49C2-90D1-6573E442CF1D}" srcOrd="4" destOrd="0" presId="urn:microsoft.com/office/officeart/2016/7/layout/VerticalDownArrowProcess"/>
    <dgm:cxn modelId="{4D568A8A-FDB9-49A0-8446-38C874A8FC8D}" type="presParOf" srcId="{19850870-A0F1-49C2-90D1-6573E442CF1D}" destId="{ACA229F1-9237-47D0-B5EA-C0F2D231479C}" srcOrd="0" destOrd="0" presId="urn:microsoft.com/office/officeart/2016/7/layout/VerticalDownArrowProcess"/>
    <dgm:cxn modelId="{96DC8A2F-18E6-40DD-919E-0C61F5865841}" type="presParOf" srcId="{19850870-A0F1-49C2-90D1-6573E442CF1D}" destId="{BEC8D7E4-3313-445C-8CB5-9764883E2485}" srcOrd="1" destOrd="0" presId="urn:microsoft.com/office/officeart/2016/7/layout/VerticalDownArrowProcess"/>
    <dgm:cxn modelId="{49DA5A73-0BE8-4EB4-BCA9-D462613F4310}" type="presParOf" srcId="{19850870-A0F1-49C2-90D1-6573E442CF1D}" destId="{4E68EC61-B424-4475-ACF2-F38422F51D10}" srcOrd="2" destOrd="0" presId="urn:microsoft.com/office/officeart/2016/7/layout/VerticalDownArrowProcess"/>
    <dgm:cxn modelId="{5174AF4F-6328-4166-BCA6-78616192C518}" type="presParOf" srcId="{7F426433-EEC2-4B75-92CE-456B60DE74D4}" destId="{26264FB2-866E-4C59-9922-9CC1925C809F}" srcOrd="5" destOrd="0" presId="urn:microsoft.com/office/officeart/2016/7/layout/VerticalDownArrowProcess"/>
    <dgm:cxn modelId="{55D622D3-C6CE-48DD-96FA-82422A8EBFEF}" type="presParOf" srcId="{7F426433-EEC2-4B75-92CE-456B60DE74D4}" destId="{381F20C0-E73E-4A88-812C-04888A392C28}" srcOrd="6" destOrd="0" presId="urn:microsoft.com/office/officeart/2016/7/layout/VerticalDownArrowProcess"/>
    <dgm:cxn modelId="{F4B5FF18-2FF2-421D-864A-966865839D18}" type="presParOf" srcId="{381F20C0-E73E-4A88-812C-04888A392C28}" destId="{DABB9779-5B2B-49C4-9144-D7AF409FBDB6}" srcOrd="0" destOrd="0" presId="urn:microsoft.com/office/officeart/2016/7/layout/VerticalDownArrowProcess"/>
    <dgm:cxn modelId="{377ED231-B740-4539-9E8E-2ADFF8F09456}" type="presParOf" srcId="{381F20C0-E73E-4A88-812C-04888A392C28}" destId="{0EE8B251-87B2-4456-AB97-5A90F678AA33}" srcOrd="1" destOrd="0" presId="urn:microsoft.com/office/officeart/2016/7/layout/VerticalDownArrowProcess"/>
    <dgm:cxn modelId="{F5BB34EA-9081-41A1-B93E-EDF435585F57}" type="presParOf" srcId="{381F20C0-E73E-4A88-812C-04888A392C28}" destId="{948D4F64-0C68-48B7-8E07-2B16DE660DEE}" srcOrd="2" destOrd="0" presId="urn:microsoft.com/office/officeart/2016/7/layout/VerticalDownArrowProcess"/>
    <dgm:cxn modelId="{54E98C7D-D25F-4E5D-9641-6623CB7B2728}" type="presParOf" srcId="{7F426433-EEC2-4B75-92CE-456B60DE74D4}" destId="{F9E16EF6-F916-487D-B417-1747663D2335}" srcOrd="7" destOrd="0" presId="urn:microsoft.com/office/officeart/2016/7/layout/VerticalDownArrowProcess"/>
    <dgm:cxn modelId="{296A4142-7C03-4522-A679-1A1C5D96F9C8}" type="presParOf" srcId="{7F426433-EEC2-4B75-92CE-456B60DE74D4}" destId="{462BDDE9-F86A-4906-A763-47A670DC4396}" srcOrd="8" destOrd="0" presId="urn:microsoft.com/office/officeart/2016/7/layout/VerticalDownArrowProcess"/>
    <dgm:cxn modelId="{3EB5E41E-2812-4D21-8DD3-FA48477836F1}" type="presParOf" srcId="{462BDDE9-F86A-4906-A763-47A670DC4396}" destId="{36E13A06-1F50-497E-A761-122D3DE651DD}" srcOrd="0" destOrd="0" presId="urn:microsoft.com/office/officeart/2016/7/layout/VerticalDownArrowProcess"/>
    <dgm:cxn modelId="{9E63FB62-500E-43F3-92A2-1C9B6CC25648}" type="presParOf" srcId="{462BDDE9-F86A-4906-A763-47A670DC4396}" destId="{E1991EDA-42A4-43CD-9684-052F293BC0E7}" srcOrd="1" destOrd="0" presId="urn:microsoft.com/office/officeart/2016/7/layout/VerticalDownArrowProcess"/>
    <dgm:cxn modelId="{5018BBF3-B1D8-4A93-AEB6-CDB95DC0CF18}" type="presParOf" srcId="{462BDDE9-F86A-4906-A763-47A670DC4396}" destId="{37BB77F8-4FD9-4D40-B6F9-8F28CAA161DD}" srcOrd="2" destOrd="0" presId="urn:microsoft.com/office/officeart/2016/7/layout/VerticalDownArrowProcess"/>
    <dgm:cxn modelId="{BCC9CC71-A4BD-40AA-8ADC-228114ADB3F7}" type="presParOf" srcId="{7F426433-EEC2-4B75-92CE-456B60DE74D4}" destId="{63A9FAF4-034D-4CEB-B81C-C2A0A74C2C18}" srcOrd="9" destOrd="0" presId="urn:microsoft.com/office/officeart/2016/7/layout/VerticalDownArrowProcess"/>
    <dgm:cxn modelId="{3FD1E42F-634D-433B-80D0-4B148FECF852}" type="presParOf" srcId="{7F426433-EEC2-4B75-92CE-456B60DE74D4}" destId="{69CE4DE6-C603-43CF-9CCD-23022E1F6C8F}" srcOrd="10" destOrd="0" presId="urn:microsoft.com/office/officeart/2016/7/layout/VerticalDownArrowProcess"/>
    <dgm:cxn modelId="{73F57B87-1F5A-4C08-BBDF-30F78F812AEB}" type="presParOf" srcId="{69CE4DE6-C603-43CF-9CCD-23022E1F6C8F}" destId="{6AF4347E-6B9E-4862-9241-8734010EBA09}" srcOrd="0" destOrd="0" presId="urn:microsoft.com/office/officeart/2016/7/layout/VerticalDownArrowProcess"/>
    <dgm:cxn modelId="{A45DF153-F9C7-472A-AE57-D57B3FAF026F}" type="presParOf" srcId="{69CE4DE6-C603-43CF-9CCD-23022E1F6C8F}" destId="{CD47C30D-C2FA-4749-AE51-0550B630B056}" srcOrd="1" destOrd="0" presId="urn:microsoft.com/office/officeart/2016/7/layout/VerticalDownArrowProcess"/>
    <dgm:cxn modelId="{4F2C9BC0-8248-4A22-A536-FFAC38E214A3}" type="presParOf" srcId="{69CE4DE6-C603-43CF-9CCD-23022E1F6C8F}" destId="{5AECDD78-AE2D-49CA-B30D-FF3D8B2D0AA2}" srcOrd="2" destOrd="0" presId="urn:microsoft.com/office/officeart/2016/7/layout/VerticalDownArrow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6F7CF6E-8EAF-4CAD-B9C6-5CD88EF92C97}" type="doc">
      <dgm:prSet loTypeId="urn:microsoft.com/office/officeart/2016/7/layout/VerticalSolidActionList" loCatId="List" qsTypeId="urn:microsoft.com/office/officeart/2005/8/quickstyle/simple1" qsCatId="simple" csTypeId="urn:microsoft.com/office/officeart/2005/8/colors/colorful1" csCatId="colorful"/>
      <dgm:spPr/>
      <dgm:t>
        <a:bodyPr/>
        <a:lstStyle/>
        <a:p>
          <a:endParaRPr lang="en-US"/>
        </a:p>
      </dgm:t>
    </dgm:pt>
    <dgm:pt modelId="{FECEEA1F-C314-4A03-9B98-4825F48FEA79}">
      <dgm:prSet/>
      <dgm:spPr/>
      <dgm:t>
        <a:bodyPr/>
        <a:lstStyle/>
        <a:p>
          <a:r>
            <a:rPr lang="en-US"/>
            <a:t>Be</a:t>
          </a:r>
        </a:p>
      </dgm:t>
    </dgm:pt>
    <dgm:pt modelId="{30DFFCC3-9661-4C14-BD27-8D4B174E8247}" type="parTrans" cxnId="{7E184D71-04D7-4F47-83E4-AA318C0EFAAB}">
      <dgm:prSet/>
      <dgm:spPr/>
      <dgm:t>
        <a:bodyPr/>
        <a:lstStyle/>
        <a:p>
          <a:endParaRPr lang="en-US"/>
        </a:p>
      </dgm:t>
    </dgm:pt>
    <dgm:pt modelId="{DED28949-6561-4487-80C7-C33519CB7809}" type="sibTrans" cxnId="{7E184D71-04D7-4F47-83E4-AA318C0EFAAB}">
      <dgm:prSet/>
      <dgm:spPr/>
      <dgm:t>
        <a:bodyPr/>
        <a:lstStyle/>
        <a:p>
          <a:endParaRPr lang="en-US"/>
        </a:p>
      </dgm:t>
    </dgm:pt>
    <dgm:pt modelId="{E1777C11-B0E0-4BDE-8071-00C495997AC5}">
      <dgm:prSet/>
      <dgm:spPr/>
      <dgm:t>
        <a:bodyPr/>
        <a:lstStyle/>
        <a:p>
          <a:r>
            <a:rPr lang="en-US"/>
            <a:t>All course requests will be entered into the Power School system on-line through your homeroom teacher during Extended Homerooms</a:t>
          </a:r>
        </a:p>
      </dgm:t>
    </dgm:pt>
    <dgm:pt modelId="{17D0B75B-C300-4A98-9284-75A8D07E7943}" type="parTrans" cxnId="{7B50524F-4E07-47E3-A211-F297E0742F49}">
      <dgm:prSet/>
      <dgm:spPr/>
      <dgm:t>
        <a:bodyPr/>
        <a:lstStyle/>
        <a:p>
          <a:endParaRPr lang="en-US"/>
        </a:p>
      </dgm:t>
    </dgm:pt>
    <dgm:pt modelId="{1422061A-9BCF-4275-8F22-295F0713F412}" type="sibTrans" cxnId="{7B50524F-4E07-47E3-A211-F297E0742F49}">
      <dgm:prSet/>
      <dgm:spPr/>
      <dgm:t>
        <a:bodyPr/>
        <a:lstStyle/>
        <a:p>
          <a:endParaRPr lang="en-US"/>
        </a:p>
      </dgm:t>
    </dgm:pt>
    <dgm:pt modelId="{C022E763-D18C-4C21-9CE5-95B1BBA5C29C}">
      <dgm:prSet/>
      <dgm:spPr/>
      <dgm:t>
        <a:bodyPr/>
        <a:lstStyle/>
        <a:p>
          <a:r>
            <a:rPr lang="en-US"/>
            <a:t>Have</a:t>
          </a:r>
        </a:p>
      </dgm:t>
    </dgm:pt>
    <dgm:pt modelId="{6F093A55-EEED-4CB7-81B7-75A7A90458B8}" type="parTrans" cxnId="{06479CA3-445F-4EDE-BD65-160AB3C50235}">
      <dgm:prSet/>
      <dgm:spPr/>
      <dgm:t>
        <a:bodyPr/>
        <a:lstStyle/>
        <a:p>
          <a:endParaRPr lang="en-US"/>
        </a:p>
      </dgm:t>
    </dgm:pt>
    <dgm:pt modelId="{5A27D527-1391-4E19-981B-D2B687A75B32}" type="sibTrans" cxnId="{06479CA3-445F-4EDE-BD65-160AB3C50235}">
      <dgm:prSet/>
      <dgm:spPr/>
      <dgm:t>
        <a:bodyPr/>
        <a:lstStyle/>
        <a:p>
          <a:endParaRPr lang="en-US"/>
        </a:p>
      </dgm:t>
    </dgm:pt>
    <dgm:pt modelId="{F6F281BD-7DC9-44CA-92EF-CAD29C344A0E}">
      <dgm:prSet/>
      <dgm:spPr/>
      <dgm:t>
        <a:bodyPr/>
        <a:lstStyle/>
        <a:p>
          <a:r>
            <a:rPr lang="en-US"/>
            <a:t>You must have your user ID and password to gain access to the system</a:t>
          </a:r>
        </a:p>
      </dgm:t>
    </dgm:pt>
    <dgm:pt modelId="{9AEF4677-08C5-47F6-8F42-079810CD7945}" type="parTrans" cxnId="{408ABCB9-07DA-4D3C-9ABD-44B8C32F0F0B}">
      <dgm:prSet/>
      <dgm:spPr/>
      <dgm:t>
        <a:bodyPr/>
        <a:lstStyle/>
        <a:p>
          <a:endParaRPr lang="en-US"/>
        </a:p>
      </dgm:t>
    </dgm:pt>
    <dgm:pt modelId="{C0EFB925-AE9A-4A05-B034-F73624CC5B61}" type="sibTrans" cxnId="{408ABCB9-07DA-4D3C-9ABD-44B8C32F0F0B}">
      <dgm:prSet/>
      <dgm:spPr/>
      <dgm:t>
        <a:bodyPr/>
        <a:lstStyle/>
        <a:p>
          <a:endParaRPr lang="en-US"/>
        </a:p>
      </dgm:t>
    </dgm:pt>
    <dgm:pt modelId="{59791AC2-0CB3-4BED-81B0-1C353596FC2C}">
      <dgm:prSet/>
      <dgm:spPr/>
      <dgm:t>
        <a:bodyPr/>
        <a:lstStyle/>
        <a:p>
          <a:r>
            <a:rPr lang="en-US"/>
            <a:t>Have</a:t>
          </a:r>
        </a:p>
      </dgm:t>
    </dgm:pt>
    <dgm:pt modelId="{3A99573C-69E3-49FF-B8A2-B51965B69293}" type="parTrans" cxnId="{3FC893B4-9ECD-4DA0-A212-229AA02D4BC0}">
      <dgm:prSet/>
      <dgm:spPr/>
      <dgm:t>
        <a:bodyPr/>
        <a:lstStyle/>
        <a:p>
          <a:endParaRPr lang="en-US"/>
        </a:p>
      </dgm:t>
    </dgm:pt>
    <dgm:pt modelId="{A4F57748-BC41-4476-A5BF-EFCA1155EF4D}" type="sibTrans" cxnId="{3FC893B4-9ECD-4DA0-A212-229AA02D4BC0}">
      <dgm:prSet/>
      <dgm:spPr/>
      <dgm:t>
        <a:bodyPr/>
        <a:lstStyle/>
        <a:p>
          <a:endParaRPr lang="en-US"/>
        </a:p>
      </dgm:t>
    </dgm:pt>
    <dgm:pt modelId="{B4ED8860-4AE9-47FB-B1E6-88577A72A698}">
      <dgm:prSet/>
      <dgm:spPr/>
      <dgm:t>
        <a:bodyPr/>
        <a:lstStyle/>
        <a:p>
          <a:r>
            <a:rPr lang="en-US"/>
            <a:t>You must have a completed course planning form with you that represents a full course load, 10 credits, and three Alternates</a:t>
          </a:r>
        </a:p>
      </dgm:t>
    </dgm:pt>
    <dgm:pt modelId="{0398FD0D-3275-4315-A514-6141D6975759}" type="parTrans" cxnId="{D3C585A3-5514-4EC8-AAF1-3880ADAA814A}">
      <dgm:prSet/>
      <dgm:spPr/>
      <dgm:t>
        <a:bodyPr/>
        <a:lstStyle/>
        <a:p>
          <a:endParaRPr lang="en-US"/>
        </a:p>
      </dgm:t>
    </dgm:pt>
    <dgm:pt modelId="{28F56B08-9436-4955-AD55-469C8BBC8B5C}" type="sibTrans" cxnId="{D3C585A3-5514-4EC8-AAF1-3880ADAA814A}">
      <dgm:prSet/>
      <dgm:spPr/>
      <dgm:t>
        <a:bodyPr/>
        <a:lstStyle/>
        <a:p>
          <a:endParaRPr lang="en-US"/>
        </a:p>
      </dgm:t>
    </dgm:pt>
    <dgm:pt modelId="{B60C7CC8-9031-4149-90FA-2221A87D8A7F}" type="pres">
      <dgm:prSet presAssocID="{76F7CF6E-8EAF-4CAD-B9C6-5CD88EF92C97}" presName="Name0" presStyleCnt="0">
        <dgm:presLayoutVars>
          <dgm:dir/>
          <dgm:animLvl val="lvl"/>
          <dgm:resizeHandles val="exact"/>
        </dgm:presLayoutVars>
      </dgm:prSet>
      <dgm:spPr/>
    </dgm:pt>
    <dgm:pt modelId="{5AD3581C-1D7F-4003-8656-E8D0B994A343}" type="pres">
      <dgm:prSet presAssocID="{FECEEA1F-C314-4A03-9B98-4825F48FEA79}" presName="linNode" presStyleCnt="0"/>
      <dgm:spPr/>
    </dgm:pt>
    <dgm:pt modelId="{62F7E2B3-2795-4146-B124-E316A0B37213}" type="pres">
      <dgm:prSet presAssocID="{FECEEA1F-C314-4A03-9B98-4825F48FEA79}" presName="parentText" presStyleLbl="alignNode1" presStyleIdx="0" presStyleCnt="3">
        <dgm:presLayoutVars>
          <dgm:chMax val="1"/>
          <dgm:bulletEnabled/>
        </dgm:presLayoutVars>
      </dgm:prSet>
      <dgm:spPr/>
    </dgm:pt>
    <dgm:pt modelId="{D8D368CA-426F-4E46-B397-328283BF48F1}" type="pres">
      <dgm:prSet presAssocID="{FECEEA1F-C314-4A03-9B98-4825F48FEA79}" presName="descendantText" presStyleLbl="alignAccFollowNode1" presStyleIdx="0" presStyleCnt="3">
        <dgm:presLayoutVars>
          <dgm:bulletEnabled/>
        </dgm:presLayoutVars>
      </dgm:prSet>
      <dgm:spPr/>
    </dgm:pt>
    <dgm:pt modelId="{BF3E7F6E-BF84-4470-B925-C88C7679BA00}" type="pres">
      <dgm:prSet presAssocID="{DED28949-6561-4487-80C7-C33519CB7809}" presName="sp" presStyleCnt="0"/>
      <dgm:spPr/>
    </dgm:pt>
    <dgm:pt modelId="{B1401C05-30AA-403E-B6B2-266648FC94B3}" type="pres">
      <dgm:prSet presAssocID="{C022E763-D18C-4C21-9CE5-95B1BBA5C29C}" presName="linNode" presStyleCnt="0"/>
      <dgm:spPr/>
    </dgm:pt>
    <dgm:pt modelId="{20C84FB8-8F6E-40DE-A43A-C5B6C12CFFFD}" type="pres">
      <dgm:prSet presAssocID="{C022E763-D18C-4C21-9CE5-95B1BBA5C29C}" presName="parentText" presStyleLbl="alignNode1" presStyleIdx="1" presStyleCnt="3">
        <dgm:presLayoutVars>
          <dgm:chMax val="1"/>
          <dgm:bulletEnabled/>
        </dgm:presLayoutVars>
      </dgm:prSet>
      <dgm:spPr/>
    </dgm:pt>
    <dgm:pt modelId="{D3DBB450-1A2C-4F0C-8D63-58293F33B752}" type="pres">
      <dgm:prSet presAssocID="{C022E763-D18C-4C21-9CE5-95B1BBA5C29C}" presName="descendantText" presStyleLbl="alignAccFollowNode1" presStyleIdx="1" presStyleCnt="3">
        <dgm:presLayoutVars>
          <dgm:bulletEnabled/>
        </dgm:presLayoutVars>
      </dgm:prSet>
      <dgm:spPr/>
    </dgm:pt>
    <dgm:pt modelId="{0720587D-C613-4E32-9FCA-68E93FDAB69E}" type="pres">
      <dgm:prSet presAssocID="{5A27D527-1391-4E19-981B-D2B687A75B32}" presName="sp" presStyleCnt="0"/>
      <dgm:spPr/>
    </dgm:pt>
    <dgm:pt modelId="{A7FE6D9E-C647-46E1-9CA5-4CEAD72DDFA6}" type="pres">
      <dgm:prSet presAssocID="{59791AC2-0CB3-4BED-81B0-1C353596FC2C}" presName="linNode" presStyleCnt="0"/>
      <dgm:spPr/>
    </dgm:pt>
    <dgm:pt modelId="{353C495B-F9B2-42C1-980E-78A69D6ABA4A}" type="pres">
      <dgm:prSet presAssocID="{59791AC2-0CB3-4BED-81B0-1C353596FC2C}" presName="parentText" presStyleLbl="alignNode1" presStyleIdx="2" presStyleCnt="3">
        <dgm:presLayoutVars>
          <dgm:chMax val="1"/>
          <dgm:bulletEnabled/>
        </dgm:presLayoutVars>
      </dgm:prSet>
      <dgm:spPr/>
    </dgm:pt>
    <dgm:pt modelId="{2DF5643F-2487-43C1-A195-EC36F19BDFEA}" type="pres">
      <dgm:prSet presAssocID="{59791AC2-0CB3-4BED-81B0-1C353596FC2C}" presName="descendantText" presStyleLbl="alignAccFollowNode1" presStyleIdx="2" presStyleCnt="3">
        <dgm:presLayoutVars>
          <dgm:bulletEnabled/>
        </dgm:presLayoutVars>
      </dgm:prSet>
      <dgm:spPr/>
    </dgm:pt>
  </dgm:ptLst>
  <dgm:cxnLst>
    <dgm:cxn modelId="{E48F010D-372B-4AC1-A5CF-5CEE5262D77D}" type="presOf" srcId="{F6F281BD-7DC9-44CA-92EF-CAD29C344A0E}" destId="{D3DBB450-1A2C-4F0C-8D63-58293F33B752}" srcOrd="0" destOrd="0" presId="urn:microsoft.com/office/officeart/2016/7/layout/VerticalSolidActionList"/>
    <dgm:cxn modelId="{F02D8338-38A6-4B56-9865-A069AD7289B7}" type="presOf" srcId="{76F7CF6E-8EAF-4CAD-B9C6-5CD88EF92C97}" destId="{B60C7CC8-9031-4149-90FA-2221A87D8A7F}" srcOrd="0" destOrd="0" presId="urn:microsoft.com/office/officeart/2016/7/layout/VerticalSolidActionList"/>
    <dgm:cxn modelId="{AEF9344F-5135-49AD-AD0C-68D44D989661}" type="presOf" srcId="{FECEEA1F-C314-4A03-9B98-4825F48FEA79}" destId="{62F7E2B3-2795-4146-B124-E316A0B37213}" srcOrd="0" destOrd="0" presId="urn:microsoft.com/office/officeart/2016/7/layout/VerticalSolidActionList"/>
    <dgm:cxn modelId="{7B50524F-4E07-47E3-A211-F297E0742F49}" srcId="{FECEEA1F-C314-4A03-9B98-4825F48FEA79}" destId="{E1777C11-B0E0-4BDE-8071-00C495997AC5}" srcOrd="0" destOrd="0" parTransId="{17D0B75B-C300-4A98-9284-75A8D07E7943}" sibTransId="{1422061A-9BCF-4275-8F22-295F0713F412}"/>
    <dgm:cxn modelId="{7E184D71-04D7-4F47-83E4-AA318C0EFAAB}" srcId="{76F7CF6E-8EAF-4CAD-B9C6-5CD88EF92C97}" destId="{FECEEA1F-C314-4A03-9B98-4825F48FEA79}" srcOrd="0" destOrd="0" parTransId="{30DFFCC3-9661-4C14-BD27-8D4B174E8247}" sibTransId="{DED28949-6561-4487-80C7-C33519CB7809}"/>
    <dgm:cxn modelId="{D3C585A3-5514-4EC8-AAF1-3880ADAA814A}" srcId="{59791AC2-0CB3-4BED-81B0-1C353596FC2C}" destId="{B4ED8860-4AE9-47FB-B1E6-88577A72A698}" srcOrd="0" destOrd="0" parTransId="{0398FD0D-3275-4315-A514-6141D6975759}" sibTransId="{28F56B08-9436-4955-AD55-469C8BBC8B5C}"/>
    <dgm:cxn modelId="{06479CA3-445F-4EDE-BD65-160AB3C50235}" srcId="{76F7CF6E-8EAF-4CAD-B9C6-5CD88EF92C97}" destId="{C022E763-D18C-4C21-9CE5-95B1BBA5C29C}" srcOrd="1" destOrd="0" parTransId="{6F093A55-EEED-4CB7-81B7-75A7A90458B8}" sibTransId="{5A27D527-1391-4E19-981B-D2B687A75B32}"/>
    <dgm:cxn modelId="{3FC893B4-9ECD-4DA0-A212-229AA02D4BC0}" srcId="{76F7CF6E-8EAF-4CAD-B9C6-5CD88EF92C97}" destId="{59791AC2-0CB3-4BED-81B0-1C353596FC2C}" srcOrd="2" destOrd="0" parTransId="{3A99573C-69E3-49FF-B8A2-B51965B69293}" sibTransId="{A4F57748-BC41-4476-A5BF-EFCA1155EF4D}"/>
    <dgm:cxn modelId="{3708FBB5-9F12-4EAB-9072-B259C92B6B4B}" type="presOf" srcId="{E1777C11-B0E0-4BDE-8071-00C495997AC5}" destId="{D8D368CA-426F-4E46-B397-328283BF48F1}" srcOrd="0" destOrd="0" presId="urn:microsoft.com/office/officeart/2016/7/layout/VerticalSolidActionList"/>
    <dgm:cxn modelId="{408ABCB9-07DA-4D3C-9ABD-44B8C32F0F0B}" srcId="{C022E763-D18C-4C21-9CE5-95B1BBA5C29C}" destId="{F6F281BD-7DC9-44CA-92EF-CAD29C344A0E}" srcOrd="0" destOrd="0" parTransId="{9AEF4677-08C5-47F6-8F42-079810CD7945}" sibTransId="{C0EFB925-AE9A-4A05-B034-F73624CC5B61}"/>
    <dgm:cxn modelId="{37D5A0CB-E80B-4E15-934E-EBB3D37D1F8B}" type="presOf" srcId="{C022E763-D18C-4C21-9CE5-95B1BBA5C29C}" destId="{20C84FB8-8F6E-40DE-A43A-C5B6C12CFFFD}" srcOrd="0" destOrd="0" presId="urn:microsoft.com/office/officeart/2016/7/layout/VerticalSolidActionList"/>
    <dgm:cxn modelId="{001DABE8-4594-4114-91FB-89983451B1C6}" type="presOf" srcId="{59791AC2-0CB3-4BED-81B0-1C353596FC2C}" destId="{353C495B-F9B2-42C1-980E-78A69D6ABA4A}" srcOrd="0" destOrd="0" presId="urn:microsoft.com/office/officeart/2016/7/layout/VerticalSolidActionList"/>
    <dgm:cxn modelId="{541E0BEB-E6A7-4BEE-9A6C-D294874FE8E5}" type="presOf" srcId="{B4ED8860-4AE9-47FB-B1E6-88577A72A698}" destId="{2DF5643F-2487-43C1-A195-EC36F19BDFEA}" srcOrd="0" destOrd="0" presId="urn:microsoft.com/office/officeart/2016/7/layout/VerticalSolidActionList"/>
    <dgm:cxn modelId="{B93BA065-E384-4117-A73C-42BB8BB5FD9B}" type="presParOf" srcId="{B60C7CC8-9031-4149-90FA-2221A87D8A7F}" destId="{5AD3581C-1D7F-4003-8656-E8D0B994A343}" srcOrd="0" destOrd="0" presId="urn:microsoft.com/office/officeart/2016/7/layout/VerticalSolidActionList"/>
    <dgm:cxn modelId="{5363C96E-CFF4-4D40-BAEF-971DEB040AEE}" type="presParOf" srcId="{5AD3581C-1D7F-4003-8656-E8D0B994A343}" destId="{62F7E2B3-2795-4146-B124-E316A0B37213}" srcOrd="0" destOrd="0" presId="urn:microsoft.com/office/officeart/2016/7/layout/VerticalSolidActionList"/>
    <dgm:cxn modelId="{A0348AF1-3256-470B-9494-82B2C95FE332}" type="presParOf" srcId="{5AD3581C-1D7F-4003-8656-E8D0B994A343}" destId="{D8D368CA-426F-4E46-B397-328283BF48F1}" srcOrd="1" destOrd="0" presId="urn:microsoft.com/office/officeart/2016/7/layout/VerticalSolidActionList"/>
    <dgm:cxn modelId="{2CAD67FC-5200-404D-A808-F093BE3C9880}" type="presParOf" srcId="{B60C7CC8-9031-4149-90FA-2221A87D8A7F}" destId="{BF3E7F6E-BF84-4470-B925-C88C7679BA00}" srcOrd="1" destOrd="0" presId="urn:microsoft.com/office/officeart/2016/7/layout/VerticalSolidActionList"/>
    <dgm:cxn modelId="{009995EB-5511-4617-8DE8-A9B64EF09A27}" type="presParOf" srcId="{B60C7CC8-9031-4149-90FA-2221A87D8A7F}" destId="{B1401C05-30AA-403E-B6B2-266648FC94B3}" srcOrd="2" destOrd="0" presId="urn:microsoft.com/office/officeart/2016/7/layout/VerticalSolidActionList"/>
    <dgm:cxn modelId="{2CDA8856-1784-45B0-83E3-6E7930DF7C3D}" type="presParOf" srcId="{B1401C05-30AA-403E-B6B2-266648FC94B3}" destId="{20C84FB8-8F6E-40DE-A43A-C5B6C12CFFFD}" srcOrd="0" destOrd="0" presId="urn:microsoft.com/office/officeart/2016/7/layout/VerticalSolidActionList"/>
    <dgm:cxn modelId="{9B7BF001-F951-4213-BC12-D341222160AF}" type="presParOf" srcId="{B1401C05-30AA-403E-B6B2-266648FC94B3}" destId="{D3DBB450-1A2C-4F0C-8D63-58293F33B752}" srcOrd="1" destOrd="0" presId="urn:microsoft.com/office/officeart/2016/7/layout/VerticalSolidActionList"/>
    <dgm:cxn modelId="{AF791A84-0EA6-428F-936E-24BBF9ED628E}" type="presParOf" srcId="{B60C7CC8-9031-4149-90FA-2221A87D8A7F}" destId="{0720587D-C613-4E32-9FCA-68E93FDAB69E}" srcOrd="3" destOrd="0" presId="urn:microsoft.com/office/officeart/2016/7/layout/VerticalSolidActionList"/>
    <dgm:cxn modelId="{7F503E26-4775-479F-BFD3-51A8AA9A0352}" type="presParOf" srcId="{B60C7CC8-9031-4149-90FA-2221A87D8A7F}" destId="{A7FE6D9E-C647-46E1-9CA5-4CEAD72DDFA6}" srcOrd="4" destOrd="0" presId="urn:microsoft.com/office/officeart/2016/7/layout/VerticalSolidActionList"/>
    <dgm:cxn modelId="{04DBB750-2C55-4A62-9798-3DE189013D1E}" type="presParOf" srcId="{A7FE6D9E-C647-46E1-9CA5-4CEAD72DDFA6}" destId="{353C495B-F9B2-42C1-980E-78A69D6ABA4A}" srcOrd="0" destOrd="0" presId="urn:microsoft.com/office/officeart/2016/7/layout/VerticalSolidActionList"/>
    <dgm:cxn modelId="{DBA7DCD1-9122-47C8-822C-EDA7A6EC3363}" type="presParOf" srcId="{A7FE6D9E-C647-46E1-9CA5-4CEAD72DDFA6}" destId="{2DF5643F-2487-43C1-A195-EC36F19BDFEA}" srcOrd="1" destOrd="0" presId="urn:microsoft.com/office/officeart/2016/7/layout/VerticalSolid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5132A32-9518-4476-9731-B2D0B3D12C82}"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05BE1C77-628E-4501-A441-B3B5EB03BC23}">
      <dgm:prSet/>
      <dgm:spPr/>
      <dgm:t>
        <a:bodyPr/>
        <a:lstStyle/>
        <a:p>
          <a:r>
            <a:rPr lang="en-US"/>
            <a:t>It is important that you are prepared for the course selection process</a:t>
          </a:r>
        </a:p>
      </dgm:t>
    </dgm:pt>
    <dgm:pt modelId="{ACDF2108-E3A9-48FE-8F3C-2FEE89C9A0A8}" type="parTrans" cxnId="{2A3E6616-09F1-4DB9-8EA3-A291D527AC59}">
      <dgm:prSet/>
      <dgm:spPr/>
      <dgm:t>
        <a:bodyPr/>
        <a:lstStyle/>
        <a:p>
          <a:endParaRPr lang="en-US"/>
        </a:p>
      </dgm:t>
    </dgm:pt>
    <dgm:pt modelId="{F24431A4-808B-4A8A-ADD1-032EA44587BF}" type="sibTrans" cxnId="{2A3E6616-09F1-4DB9-8EA3-A291D527AC59}">
      <dgm:prSet/>
      <dgm:spPr/>
      <dgm:t>
        <a:bodyPr/>
        <a:lstStyle/>
        <a:p>
          <a:endParaRPr lang="en-US"/>
        </a:p>
      </dgm:t>
    </dgm:pt>
    <dgm:pt modelId="{9506713A-5ED4-4B09-B43F-DEDAE2DBA8BE}">
      <dgm:prSet/>
      <dgm:spPr/>
      <dgm:t>
        <a:bodyPr/>
        <a:lstStyle/>
        <a:p>
          <a:r>
            <a:rPr lang="en-US"/>
            <a:t>You will not be able to debate whether to choose one course or another once you log in to the course selection screens</a:t>
          </a:r>
        </a:p>
      </dgm:t>
    </dgm:pt>
    <dgm:pt modelId="{4EF18361-710B-48C7-8805-20B726C3F341}" type="parTrans" cxnId="{1C949C3B-EAAD-44CD-941D-5CE39604E7FA}">
      <dgm:prSet/>
      <dgm:spPr/>
      <dgm:t>
        <a:bodyPr/>
        <a:lstStyle/>
        <a:p>
          <a:endParaRPr lang="en-US"/>
        </a:p>
      </dgm:t>
    </dgm:pt>
    <dgm:pt modelId="{85598233-5650-4BE2-B17D-9D3EB1CA530A}" type="sibTrans" cxnId="{1C949C3B-EAAD-44CD-941D-5CE39604E7FA}">
      <dgm:prSet/>
      <dgm:spPr/>
      <dgm:t>
        <a:bodyPr/>
        <a:lstStyle/>
        <a:p>
          <a:endParaRPr lang="en-US"/>
        </a:p>
      </dgm:t>
    </dgm:pt>
    <dgm:pt modelId="{6B012A5E-1E08-4B6F-9E88-1D1529A23ADF}">
      <dgm:prSet/>
      <dgm:spPr/>
      <dgm:t>
        <a:bodyPr/>
        <a:lstStyle/>
        <a:p>
          <a:r>
            <a:rPr lang="en-US"/>
            <a:t>You will only have time to transfer the courses listed on you planning form to the course selection screens</a:t>
          </a:r>
        </a:p>
      </dgm:t>
    </dgm:pt>
    <dgm:pt modelId="{0821EB32-848D-4092-B07F-B05642766C28}" type="parTrans" cxnId="{3899D033-533A-4C44-9F97-4F82E07AC459}">
      <dgm:prSet/>
      <dgm:spPr/>
      <dgm:t>
        <a:bodyPr/>
        <a:lstStyle/>
        <a:p>
          <a:endParaRPr lang="en-US"/>
        </a:p>
      </dgm:t>
    </dgm:pt>
    <dgm:pt modelId="{3F1C8C2B-DA96-423E-8E75-3704C162805A}" type="sibTrans" cxnId="{3899D033-533A-4C44-9F97-4F82E07AC459}">
      <dgm:prSet/>
      <dgm:spPr/>
      <dgm:t>
        <a:bodyPr/>
        <a:lstStyle/>
        <a:p>
          <a:endParaRPr lang="en-US"/>
        </a:p>
      </dgm:t>
    </dgm:pt>
    <dgm:pt modelId="{4B11AD5C-F5DF-42D1-9609-7305609435ED}">
      <dgm:prSet/>
      <dgm:spPr/>
      <dgm:t>
        <a:bodyPr/>
        <a:lstStyle/>
        <a:p>
          <a:r>
            <a:rPr lang="en-US"/>
            <a:t>Once submitted, you cannot change anything</a:t>
          </a:r>
        </a:p>
      </dgm:t>
    </dgm:pt>
    <dgm:pt modelId="{AEA9753E-DC35-4932-B786-0FF0D2280B35}" type="parTrans" cxnId="{1D332267-0055-46DF-92A2-519F87E2F7E3}">
      <dgm:prSet/>
      <dgm:spPr/>
      <dgm:t>
        <a:bodyPr/>
        <a:lstStyle/>
        <a:p>
          <a:endParaRPr lang="en-US"/>
        </a:p>
      </dgm:t>
    </dgm:pt>
    <dgm:pt modelId="{6BE35463-DE72-4818-A55D-942DDF778439}" type="sibTrans" cxnId="{1D332267-0055-46DF-92A2-519F87E2F7E3}">
      <dgm:prSet/>
      <dgm:spPr/>
      <dgm:t>
        <a:bodyPr/>
        <a:lstStyle/>
        <a:p>
          <a:endParaRPr lang="en-US"/>
        </a:p>
      </dgm:t>
    </dgm:pt>
    <dgm:pt modelId="{5EA056FA-74A7-40D1-B0F7-37021620026A}" type="pres">
      <dgm:prSet presAssocID="{55132A32-9518-4476-9731-B2D0B3D12C82}" presName="vert0" presStyleCnt="0">
        <dgm:presLayoutVars>
          <dgm:dir/>
          <dgm:animOne val="branch"/>
          <dgm:animLvl val="lvl"/>
        </dgm:presLayoutVars>
      </dgm:prSet>
      <dgm:spPr/>
    </dgm:pt>
    <dgm:pt modelId="{95ECF7FD-F9E1-496C-BCEF-C8178274C03E}" type="pres">
      <dgm:prSet presAssocID="{05BE1C77-628E-4501-A441-B3B5EB03BC23}" presName="thickLine" presStyleLbl="alignNode1" presStyleIdx="0" presStyleCnt="4"/>
      <dgm:spPr/>
    </dgm:pt>
    <dgm:pt modelId="{99F06AD3-BA73-4292-9F20-225C7E96B886}" type="pres">
      <dgm:prSet presAssocID="{05BE1C77-628E-4501-A441-B3B5EB03BC23}" presName="horz1" presStyleCnt="0"/>
      <dgm:spPr/>
    </dgm:pt>
    <dgm:pt modelId="{D9B03BD5-D71A-435F-98EE-DA16D5E2B1A9}" type="pres">
      <dgm:prSet presAssocID="{05BE1C77-628E-4501-A441-B3B5EB03BC23}" presName="tx1" presStyleLbl="revTx" presStyleIdx="0" presStyleCnt="4"/>
      <dgm:spPr/>
    </dgm:pt>
    <dgm:pt modelId="{BDEEBAB9-50FC-4E94-8568-60440487DE22}" type="pres">
      <dgm:prSet presAssocID="{05BE1C77-628E-4501-A441-B3B5EB03BC23}" presName="vert1" presStyleCnt="0"/>
      <dgm:spPr/>
    </dgm:pt>
    <dgm:pt modelId="{DBEA33E3-AC2A-42AA-8E9F-940D6BCF8BC9}" type="pres">
      <dgm:prSet presAssocID="{9506713A-5ED4-4B09-B43F-DEDAE2DBA8BE}" presName="thickLine" presStyleLbl="alignNode1" presStyleIdx="1" presStyleCnt="4"/>
      <dgm:spPr/>
    </dgm:pt>
    <dgm:pt modelId="{B0CEED5E-F141-47E1-9F86-F6F30A1C33BC}" type="pres">
      <dgm:prSet presAssocID="{9506713A-5ED4-4B09-B43F-DEDAE2DBA8BE}" presName="horz1" presStyleCnt="0"/>
      <dgm:spPr/>
    </dgm:pt>
    <dgm:pt modelId="{C54D044F-441B-4D3D-8F4A-D886270BEBB8}" type="pres">
      <dgm:prSet presAssocID="{9506713A-5ED4-4B09-B43F-DEDAE2DBA8BE}" presName="tx1" presStyleLbl="revTx" presStyleIdx="1" presStyleCnt="4"/>
      <dgm:spPr/>
    </dgm:pt>
    <dgm:pt modelId="{41EEE136-CEB9-47E4-9A58-F7737D34B160}" type="pres">
      <dgm:prSet presAssocID="{9506713A-5ED4-4B09-B43F-DEDAE2DBA8BE}" presName="vert1" presStyleCnt="0"/>
      <dgm:spPr/>
    </dgm:pt>
    <dgm:pt modelId="{DFFE589B-0449-4894-BFFA-21B9EA884B02}" type="pres">
      <dgm:prSet presAssocID="{6B012A5E-1E08-4B6F-9E88-1D1529A23ADF}" presName="thickLine" presStyleLbl="alignNode1" presStyleIdx="2" presStyleCnt="4"/>
      <dgm:spPr/>
    </dgm:pt>
    <dgm:pt modelId="{9B5DEC96-BE56-4895-B846-C494D8497588}" type="pres">
      <dgm:prSet presAssocID="{6B012A5E-1E08-4B6F-9E88-1D1529A23ADF}" presName="horz1" presStyleCnt="0"/>
      <dgm:spPr/>
    </dgm:pt>
    <dgm:pt modelId="{67C57740-9124-4F16-A574-ABFE05739A83}" type="pres">
      <dgm:prSet presAssocID="{6B012A5E-1E08-4B6F-9E88-1D1529A23ADF}" presName="tx1" presStyleLbl="revTx" presStyleIdx="2" presStyleCnt="4"/>
      <dgm:spPr/>
    </dgm:pt>
    <dgm:pt modelId="{9C35FE8E-1DD6-4C5E-9EEC-3BB5253AAF10}" type="pres">
      <dgm:prSet presAssocID="{6B012A5E-1E08-4B6F-9E88-1D1529A23ADF}" presName="vert1" presStyleCnt="0"/>
      <dgm:spPr/>
    </dgm:pt>
    <dgm:pt modelId="{3933C9A5-7429-4CFB-A826-A1D3CF4EF525}" type="pres">
      <dgm:prSet presAssocID="{4B11AD5C-F5DF-42D1-9609-7305609435ED}" presName="thickLine" presStyleLbl="alignNode1" presStyleIdx="3" presStyleCnt="4"/>
      <dgm:spPr/>
    </dgm:pt>
    <dgm:pt modelId="{5028ECB7-1CB7-4C84-8944-613B1E7E537E}" type="pres">
      <dgm:prSet presAssocID="{4B11AD5C-F5DF-42D1-9609-7305609435ED}" presName="horz1" presStyleCnt="0"/>
      <dgm:spPr/>
    </dgm:pt>
    <dgm:pt modelId="{D7EFCE35-4A47-446A-9ADB-8C469EBFABD0}" type="pres">
      <dgm:prSet presAssocID="{4B11AD5C-F5DF-42D1-9609-7305609435ED}" presName="tx1" presStyleLbl="revTx" presStyleIdx="3" presStyleCnt="4"/>
      <dgm:spPr/>
    </dgm:pt>
    <dgm:pt modelId="{41A8046C-8551-4A9A-9F31-6C5B11068D2D}" type="pres">
      <dgm:prSet presAssocID="{4B11AD5C-F5DF-42D1-9609-7305609435ED}" presName="vert1" presStyleCnt="0"/>
      <dgm:spPr/>
    </dgm:pt>
  </dgm:ptLst>
  <dgm:cxnLst>
    <dgm:cxn modelId="{2A3E6616-09F1-4DB9-8EA3-A291D527AC59}" srcId="{55132A32-9518-4476-9731-B2D0B3D12C82}" destId="{05BE1C77-628E-4501-A441-B3B5EB03BC23}" srcOrd="0" destOrd="0" parTransId="{ACDF2108-E3A9-48FE-8F3C-2FEE89C9A0A8}" sibTransId="{F24431A4-808B-4A8A-ADD1-032EA44587BF}"/>
    <dgm:cxn modelId="{2B57101E-08A1-4055-9DEE-1D9D83D34767}" type="presOf" srcId="{9506713A-5ED4-4B09-B43F-DEDAE2DBA8BE}" destId="{C54D044F-441B-4D3D-8F4A-D886270BEBB8}" srcOrd="0" destOrd="0" presId="urn:microsoft.com/office/officeart/2008/layout/LinedList"/>
    <dgm:cxn modelId="{9A07A42F-361E-40D8-97C5-249C8B59C830}" type="presOf" srcId="{55132A32-9518-4476-9731-B2D0B3D12C82}" destId="{5EA056FA-74A7-40D1-B0F7-37021620026A}" srcOrd="0" destOrd="0" presId="urn:microsoft.com/office/officeart/2008/layout/LinedList"/>
    <dgm:cxn modelId="{3899D033-533A-4C44-9F97-4F82E07AC459}" srcId="{55132A32-9518-4476-9731-B2D0B3D12C82}" destId="{6B012A5E-1E08-4B6F-9E88-1D1529A23ADF}" srcOrd="2" destOrd="0" parTransId="{0821EB32-848D-4092-B07F-B05642766C28}" sibTransId="{3F1C8C2B-DA96-423E-8E75-3704C162805A}"/>
    <dgm:cxn modelId="{1C949C3B-EAAD-44CD-941D-5CE39604E7FA}" srcId="{55132A32-9518-4476-9731-B2D0B3D12C82}" destId="{9506713A-5ED4-4B09-B43F-DEDAE2DBA8BE}" srcOrd="1" destOrd="0" parTransId="{4EF18361-710B-48C7-8805-20B726C3F341}" sibTransId="{85598233-5650-4BE2-B17D-9D3EB1CA530A}"/>
    <dgm:cxn modelId="{1D332267-0055-46DF-92A2-519F87E2F7E3}" srcId="{55132A32-9518-4476-9731-B2D0B3D12C82}" destId="{4B11AD5C-F5DF-42D1-9609-7305609435ED}" srcOrd="3" destOrd="0" parTransId="{AEA9753E-DC35-4932-B786-0FF0D2280B35}" sibTransId="{6BE35463-DE72-4818-A55D-942DDF778439}"/>
    <dgm:cxn modelId="{BFE9C793-F65F-4F79-8E4F-78EEE1DD7DF9}" type="presOf" srcId="{6B012A5E-1E08-4B6F-9E88-1D1529A23ADF}" destId="{67C57740-9124-4F16-A574-ABFE05739A83}" srcOrd="0" destOrd="0" presId="urn:microsoft.com/office/officeart/2008/layout/LinedList"/>
    <dgm:cxn modelId="{FCD800E7-8FF3-4EEA-AA82-C42BDAB3A021}" type="presOf" srcId="{4B11AD5C-F5DF-42D1-9609-7305609435ED}" destId="{D7EFCE35-4A47-446A-9ADB-8C469EBFABD0}" srcOrd="0" destOrd="0" presId="urn:microsoft.com/office/officeart/2008/layout/LinedList"/>
    <dgm:cxn modelId="{0DDC7DEB-1A98-4743-87E1-C4E03596E3CC}" type="presOf" srcId="{05BE1C77-628E-4501-A441-B3B5EB03BC23}" destId="{D9B03BD5-D71A-435F-98EE-DA16D5E2B1A9}" srcOrd="0" destOrd="0" presId="urn:microsoft.com/office/officeart/2008/layout/LinedList"/>
    <dgm:cxn modelId="{45BCCD86-042D-4F85-B0C8-4E313879EC8B}" type="presParOf" srcId="{5EA056FA-74A7-40D1-B0F7-37021620026A}" destId="{95ECF7FD-F9E1-496C-BCEF-C8178274C03E}" srcOrd="0" destOrd="0" presId="urn:microsoft.com/office/officeart/2008/layout/LinedList"/>
    <dgm:cxn modelId="{1FC8C17E-BFA1-44AE-862B-EBBB11ECB3FD}" type="presParOf" srcId="{5EA056FA-74A7-40D1-B0F7-37021620026A}" destId="{99F06AD3-BA73-4292-9F20-225C7E96B886}" srcOrd="1" destOrd="0" presId="urn:microsoft.com/office/officeart/2008/layout/LinedList"/>
    <dgm:cxn modelId="{04663478-3C0C-44CA-B407-4EE3AD94CD39}" type="presParOf" srcId="{99F06AD3-BA73-4292-9F20-225C7E96B886}" destId="{D9B03BD5-D71A-435F-98EE-DA16D5E2B1A9}" srcOrd="0" destOrd="0" presId="urn:microsoft.com/office/officeart/2008/layout/LinedList"/>
    <dgm:cxn modelId="{C6F1974B-4A64-4967-8320-01890646A271}" type="presParOf" srcId="{99F06AD3-BA73-4292-9F20-225C7E96B886}" destId="{BDEEBAB9-50FC-4E94-8568-60440487DE22}" srcOrd="1" destOrd="0" presId="urn:microsoft.com/office/officeart/2008/layout/LinedList"/>
    <dgm:cxn modelId="{CF50E45C-1C82-433D-A226-482A9361B943}" type="presParOf" srcId="{5EA056FA-74A7-40D1-B0F7-37021620026A}" destId="{DBEA33E3-AC2A-42AA-8E9F-940D6BCF8BC9}" srcOrd="2" destOrd="0" presId="urn:microsoft.com/office/officeart/2008/layout/LinedList"/>
    <dgm:cxn modelId="{5B54F4F9-0E85-430D-8AB3-19FB521E4BCB}" type="presParOf" srcId="{5EA056FA-74A7-40D1-B0F7-37021620026A}" destId="{B0CEED5E-F141-47E1-9F86-F6F30A1C33BC}" srcOrd="3" destOrd="0" presId="urn:microsoft.com/office/officeart/2008/layout/LinedList"/>
    <dgm:cxn modelId="{33FB37D5-0501-4BD6-ACAC-C8BC02155603}" type="presParOf" srcId="{B0CEED5E-F141-47E1-9F86-F6F30A1C33BC}" destId="{C54D044F-441B-4D3D-8F4A-D886270BEBB8}" srcOrd="0" destOrd="0" presId="urn:microsoft.com/office/officeart/2008/layout/LinedList"/>
    <dgm:cxn modelId="{21ED0B41-21E8-43EA-BE0F-3F8AFCA31B65}" type="presParOf" srcId="{B0CEED5E-F141-47E1-9F86-F6F30A1C33BC}" destId="{41EEE136-CEB9-47E4-9A58-F7737D34B160}" srcOrd="1" destOrd="0" presId="urn:microsoft.com/office/officeart/2008/layout/LinedList"/>
    <dgm:cxn modelId="{EA861F6D-AF0E-490B-9ED2-446E6BEBBE72}" type="presParOf" srcId="{5EA056FA-74A7-40D1-B0F7-37021620026A}" destId="{DFFE589B-0449-4894-BFFA-21B9EA884B02}" srcOrd="4" destOrd="0" presId="urn:microsoft.com/office/officeart/2008/layout/LinedList"/>
    <dgm:cxn modelId="{B371F273-374C-4C82-B061-62F248F530C8}" type="presParOf" srcId="{5EA056FA-74A7-40D1-B0F7-37021620026A}" destId="{9B5DEC96-BE56-4895-B846-C494D8497588}" srcOrd="5" destOrd="0" presId="urn:microsoft.com/office/officeart/2008/layout/LinedList"/>
    <dgm:cxn modelId="{68C2615F-DCB2-4D08-B423-54622ADC0DBE}" type="presParOf" srcId="{9B5DEC96-BE56-4895-B846-C494D8497588}" destId="{67C57740-9124-4F16-A574-ABFE05739A83}" srcOrd="0" destOrd="0" presId="urn:microsoft.com/office/officeart/2008/layout/LinedList"/>
    <dgm:cxn modelId="{970977ED-8BB3-4075-B862-D15B85F2C649}" type="presParOf" srcId="{9B5DEC96-BE56-4895-B846-C494D8497588}" destId="{9C35FE8E-1DD6-4C5E-9EEC-3BB5253AAF10}" srcOrd="1" destOrd="0" presId="urn:microsoft.com/office/officeart/2008/layout/LinedList"/>
    <dgm:cxn modelId="{56254D59-8CE9-47C7-97C2-9BA8EC59C396}" type="presParOf" srcId="{5EA056FA-74A7-40D1-B0F7-37021620026A}" destId="{3933C9A5-7429-4CFB-A826-A1D3CF4EF525}" srcOrd="6" destOrd="0" presId="urn:microsoft.com/office/officeart/2008/layout/LinedList"/>
    <dgm:cxn modelId="{5059C411-0684-48C2-B2EA-A89883E5C38C}" type="presParOf" srcId="{5EA056FA-74A7-40D1-B0F7-37021620026A}" destId="{5028ECB7-1CB7-4C84-8944-613B1E7E537E}" srcOrd="7" destOrd="0" presId="urn:microsoft.com/office/officeart/2008/layout/LinedList"/>
    <dgm:cxn modelId="{0F642027-748B-4EC0-BD0D-ECC9422AD753}" type="presParOf" srcId="{5028ECB7-1CB7-4C84-8944-613B1E7E537E}" destId="{D7EFCE35-4A47-446A-9ADB-8C469EBFABD0}" srcOrd="0" destOrd="0" presId="urn:microsoft.com/office/officeart/2008/layout/LinedList"/>
    <dgm:cxn modelId="{4E944E8C-6C79-4CC9-B1E1-50AC429F523C}" type="presParOf" srcId="{5028ECB7-1CB7-4C84-8944-613B1E7E537E}" destId="{41A8046C-8551-4A9A-9F31-6C5B11068D2D}"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D696101-E839-4973-AA9A-6FE8706AD75D}"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0CBC692F-1873-408A-9BD2-9175F6FC0C2C}">
      <dgm:prSet/>
      <dgm:spPr/>
      <dgm:t>
        <a:bodyPr/>
        <a:lstStyle/>
        <a:p>
          <a:r>
            <a:rPr lang="en-US"/>
            <a:t>You will receive a print copy of the courses you have requested</a:t>
          </a:r>
        </a:p>
      </dgm:t>
    </dgm:pt>
    <dgm:pt modelId="{B6088153-1464-4DFB-A6FA-AA19B40ED5D3}" type="parTrans" cxnId="{20B97A0D-4DE9-4E77-9CBF-347AD8453D8E}">
      <dgm:prSet/>
      <dgm:spPr/>
      <dgm:t>
        <a:bodyPr/>
        <a:lstStyle/>
        <a:p>
          <a:endParaRPr lang="en-US"/>
        </a:p>
      </dgm:t>
    </dgm:pt>
    <dgm:pt modelId="{FD02E0FE-F568-4586-8485-33F58B3D6499}" type="sibTrans" cxnId="{20B97A0D-4DE9-4E77-9CBF-347AD8453D8E}">
      <dgm:prSet/>
      <dgm:spPr/>
      <dgm:t>
        <a:bodyPr/>
        <a:lstStyle/>
        <a:p>
          <a:endParaRPr lang="en-US"/>
        </a:p>
      </dgm:t>
    </dgm:pt>
    <dgm:pt modelId="{C374C23B-5143-4036-9DFE-7A389ABF1F9B}">
      <dgm:prSet/>
      <dgm:spPr/>
      <dgm:t>
        <a:bodyPr/>
        <a:lstStyle/>
        <a:p>
          <a:r>
            <a:rPr lang="en-US"/>
            <a:t>If changes are required, mark the changes on the form and return it to your Homeroom teacher</a:t>
          </a:r>
        </a:p>
      </dgm:t>
    </dgm:pt>
    <dgm:pt modelId="{E184FD74-2F8E-4DD9-AEDC-EBD7270A9689}" type="parTrans" cxnId="{8896C60B-4F48-44ED-8DBD-3D6568AC0812}">
      <dgm:prSet/>
      <dgm:spPr/>
      <dgm:t>
        <a:bodyPr/>
        <a:lstStyle/>
        <a:p>
          <a:endParaRPr lang="en-US"/>
        </a:p>
      </dgm:t>
    </dgm:pt>
    <dgm:pt modelId="{EABF66B9-0C0A-4746-8C2A-E140CA2FFEBA}" type="sibTrans" cxnId="{8896C60B-4F48-44ED-8DBD-3D6568AC0812}">
      <dgm:prSet/>
      <dgm:spPr/>
      <dgm:t>
        <a:bodyPr/>
        <a:lstStyle/>
        <a:p>
          <a:endParaRPr lang="en-US"/>
        </a:p>
      </dgm:t>
    </dgm:pt>
    <dgm:pt modelId="{9C50BD88-525E-42B9-A3A6-54ED1FAF7A43}" type="pres">
      <dgm:prSet presAssocID="{2D696101-E839-4973-AA9A-6FE8706AD75D}" presName="root" presStyleCnt="0">
        <dgm:presLayoutVars>
          <dgm:dir/>
          <dgm:resizeHandles val="exact"/>
        </dgm:presLayoutVars>
      </dgm:prSet>
      <dgm:spPr/>
    </dgm:pt>
    <dgm:pt modelId="{E71C27C3-FB75-41DB-9806-FA2E0C6AB3E0}" type="pres">
      <dgm:prSet presAssocID="{0CBC692F-1873-408A-9BD2-9175F6FC0C2C}" presName="compNode" presStyleCnt="0"/>
      <dgm:spPr/>
    </dgm:pt>
    <dgm:pt modelId="{6D87F1C0-EB95-48D1-AAE4-1B2B8F849510}" type="pres">
      <dgm:prSet presAssocID="{0CBC692F-1873-408A-9BD2-9175F6FC0C2C}" presName="bgRect" presStyleLbl="bgShp" presStyleIdx="0" presStyleCnt="2"/>
      <dgm:spPr/>
    </dgm:pt>
    <dgm:pt modelId="{C78C5050-5020-4E28-A09E-C59B492CCB5B}" type="pres">
      <dgm:prSet presAssocID="{0CBC692F-1873-408A-9BD2-9175F6FC0C2C}"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rinter"/>
        </a:ext>
      </dgm:extLst>
    </dgm:pt>
    <dgm:pt modelId="{F5AC13D7-BE33-4887-88CD-8BD9D3EE463A}" type="pres">
      <dgm:prSet presAssocID="{0CBC692F-1873-408A-9BD2-9175F6FC0C2C}" presName="spaceRect" presStyleCnt="0"/>
      <dgm:spPr/>
    </dgm:pt>
    <dgm:pt modelId="{3AC29C55-AC03-4099-8A7B-1F40F62CEE2D}" type="pres">
      <dgm:prSet presAssocID="{0CBC692F-1873-408A-9BD2-9175F6FC0C2C}" presName="parTx" presStyleLbl="revTx" presStyleIdx="0" presStyleCnt="2">
        <dgm:presLayoutVars>
          <dgm:chMax val="0"/>
          <dgm:chPref val="0"/>
        </dgm:presLayoutVars>
      </dgm:prSet>
      <dgm:spPr/>
    </dgm:pt>
    <dgm:pt modelId="{A9D0955A-5B20-4A34-B230-237B556EA2B3}" type="pres">
      <dgm:prSet presAssocID="{FD02E0FE-F568-4586-8485-33F58B3D6499}" presName="sibTrans" presStyleCnt="0"/>
      <dgm:spPr/>
    </dgm:pt>
    <dgm:pt modelId="{A0D456B5-5284-4415-913B-4827E06A64EF}" type="pres">
      <dgm:prSet presAssocID="{C374C23B-5143-4036-9DFE-7A389ABF1F9B}" presName="compNode" presStyleCnt="0"/>
      <dgm:spPr/>
    </dgm:pt>
    <dgm:pt modelId="{9ADE4468-6ED4-4C50-994D-EA94ABB740F5}" type="pres">
      <dgm:prSet presAssocID="{C374C23B-5143-4036-9DFE-7A389ABF1F9B}" presName="bgRect" presStyleLbl="bgShp" presStyleIdx="1" presStyleCnt="2"/>
      <dgm:spPr/>
    </dgm:pt>
    <dgm:pt modelId="{7B610B59-FFE9-4EE8-9B9C-A2A6FFD8D0C1}" type="pres">
      <dgm:prSet presAssocID="{C374C23B-5143-4036-9DFE-7A389ABF1F9B}"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Right Pointing Backhand Index"/>
        </a:ext>
      </dgm:extLst>
    </dgm:pt>
    <dgm:pt modelId="{0599686F-640A-4120-9450-C2904DA537DD}" type="pres">
      <dgm:prSet presAssocID="{C374C23B-5143-4036-9DFE-7A389ABF1F9B}" presName="spaceRect" presStyleCnt="0"/>
      <dgm:spPr/>
    </dgm:pt>
    <dgm:pt modelId="{5D35E2DD-4C19-43CC-BEF9-F6444A21D863}" type="pres">
      <dgm:prSet presAssocID="{C374C23B-5143-4036-9DFE-7A389ABF1F9B}" presName="parTx" presStyleLbl="revTx" presStyleIdx="1" presStyleCnt="2">
        <dgm:presLayoutVars>
          <dgm:chMax val="0"/>
          <dgm:chPref val="0"/>
        </dgm:presLayoutVars>
      </dgm:prSet>
      <dgm:spPr/>
    </dgm:pt>
  </dgm:ptLst>
  <dgm:cxnLst>
    <dgm:cxn modelId="{8896C60B-4F48-44ED-8DBD-3D6568AC0812}" srcId="{2D696101-E839-4973-AA9A-6FE8706AD75D}" destId="{C374C23B-5143-4036-9DFE-7A389ABF1F9B}" srcOrd="1" destOrd="0" parTransId="{E184FD74-2F8E-4DD9-AEDC-EBD7270A9689}" sibTransId="{EABF66B9-0C0A-4746-8C2A-E140CA2FFEBA}"/>
    <dgm:cxn modelId="{20B97A0D-4DE9-4E77-9CBF-347AD8453D8E}" srcId="{2D696101-E839-4973-AA9A-6FE8706AD75D}" destId="{0CBC692F-1873-408A-9BD2-9175F6FC0C2C}" srcOrd="0" destOrd="0" parTransId="{B6088153-1464-4DFB-A6FA-AA19B40ED5D3}" sibTransId="{FD02E0FE-F568-4586-8485-33F58B3D6499}"/>
    <dgm:cxn modelId="{633DE66E-007A-47E5-9E6B-4EB0E5911B8E}" type="presOf" srcId="{0CBC692F-1873-408A-9BD2-9175F6FC0C2C}" destId="{3AC29C55-AC03-4099-8A7B-1F40F62CEE2D}" srcOrd="0" destOrd="0" presId="urn:microsoft.com/office/officeart/2018/2/layout/IconVerticalSolidList"/>
    <dgm:cxn modelId="{62747957-186D-4CC7-8AB7-1D0ABD08ACFB}" type="presOf" srcId="{2D696101-E839-4973-AA9A-6FE8706AD75D}" destId="{9C50BD88-525E-42B9-A3A6-54ED1FAF7A43}" srcOrd="0" destOrd="0" presId="urn:microsoft.com/office/officeart/2018/2/layout/IconVerticalSolidList"/>
    <dgm:cxn modelId="{C8C10E93-D6CB-4E19-98EB-5B7CB17C05E0}" type="presOf" srcId="{C374C23B-5143-4036-9DFE-7A389ABF1F9B}" destId="{5D35E2DD-4C19-43CC-BEF9-F6444A21D863}" srcOrd="0" destOrd="0" presId="urn:microsoft.com/office/officeart/2018/2/layout/IconVerticalSolidList"/>
    <dgm:cxn modelId="{3C7F513D-45CF-40EB-B6C1-9A6D10792D6B}" type="presParOf" srcId="{9C50BD88-525E-42B9-A3A6-54ED1FAF7A43}" destId="{E71C27C3-FB75-41DB-9806-FA2E0C6AB3E0}" srcOrd="0" destOrd="0" presId="urn:microsoft.com/office/officeart/2018/2/layout/IconVerticalSolidList"/>
    <dgm:cxn modelId="{871C89A6-4393-40FA-9587-A2CD19769DE7}" type="presParOf" srcId="{E71C27C3-FB75-41DB-9806-FA2E0C6AB3E0}" destId="{6D87F1C0-EB95-48D1-AAE4-1B2B8F849510}" srcOrd="0" destOrd="0" presId="urn:microsoft.com/office/officeart/2018/2/layout/IconVerticalSolidList"/>
    <dgm:cxn modelId="{9B246553-8A59-46BD-B341-A4ECF96D8B39}" type="presParOf" srcId="{E71C27C3-FB75-41DB-9806-FA2E0C6AB3E0}" destId="{C78C5050-5020-4E28-A09E-C59B492CCB5B}" srcOrd="1" destOrd="0" presId="urn:microsoft.com/office/officeart/2018/2/layout/IconVerticalSolidList"/>
    <dgm:cxn modelId="{DD0FDDD3-531E-4E3A-98C0-F5C2E7210E97}" type="presParOf" srcId="{E71C27C3-FB75-41DB-9806-FA2E0C6AB3E0}" destId="{F5AC13D7-BE33-4887-88CD-8BD9D3EE463A}" srcOrd="2" destOrd="0" presId="urn:microsoft.com/office/officeart/2018/2/layout/IconVerticalSolidList"/>
    <dgm:cxn modelId="{AD88C546-E48C-4DFA-9CE3-C5707EAE1D04}" type="presParOf" srcId="{E71C27C3-FB75-41DB-9806-FA2E0C6AB3E0}" destId="{3AC29C55-AC03-4099-8A7B-1F40F62CEE2D}" srcOrd="3" destOrd="0" presId="urn:microsoft.com/office/officeart/2018/2/layout/IconVerticalSolidList"/>
    <dgm:cxn modelId="{88E03034-4236-4227-9F31-3B51CE0C65E7}" type="presParOf" srcId="{9C50BD88-525E-42B9-A3A6-54ED1FAF7A43}" destId="{A9D0955A-5B20-4A34-B230-237B556EA2B3}" srcOrd="1" destOrd="0" presId="urn:microsoft.com/office/officeart/2018/2/layout/IconVerticalSolidList"/>
    <dgm:cxn modelId="{06BC84F0-B459-4D80-89C0-DF0DA37725CB}" type="presParOf" srcId="{9C50BD88-525E-42B9-A3A6-54ED1FAF7A43}" destId="{A0D456B5-5284-4415-913B-4827E06A64EF}" srcOrd="2" destOrd="0" presId="urn:microsoft.com/office/officeart/2018/2/layout/IconVerticalSolidList"/>
    <dgm:cxn modelId="{C3358A5A-838D-4CA3-924F-CDB09A259B88}" type="presParOf" srcId="{A0D456B5-5284-4415-913B-4827E06A64EF}" destId="{9ADE4468-6ED4-4C50-994D-EA94ABB740F5}" srcOrd="0" destOrd="0" presId="urn:microsoft.com/office/officeart/2018/2/layout/IconVerticalSolidList"/>
    <dgm:cxn modelId="{24A6B021-065A-46B0-BB75-F730A0F0FE57}" type="presParOf" srcId="{A0D456B5-5284-4415-913B-4827E06A64EF}" destId="{7B610B59-FFE9-4EE8-9B9C-A2A6FFD8D0C1}" srcOrd="1" destOrd="0" presId="urn:microsoft.com/office/officeart/2018/2/layout/IconVerticalSolidList"/>
    <dgm:cxn modelId="{F4DAC07A-1471-4C00-9E3C-012506E1EAEA}" type="presParOf" srcId="{A0D456B5-5284-4415-913B-4827E06A64EF}" destId="{0599686F-640A-4120-9450-C2904DA537DD}" srcOrd="2" destOrd="0" presId="urn:microsoft.com/office/officeart/2018/2/layout/IconVerticalSolidList"/>
    <dgm:cxn modelId="{CE82DFAA-D469-4625-906C-80696311204C}" type="presParOf" srcId="{A0D456B5-5284-4415-913B-4827E06A64EF}" destId="{5D35E2DD-4C19-43CC-BEF9-F6444A21D863}"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6B8241-0871-46B9-9B6A-DAE2A2080C68}">
      <dsp:nvSpPr>
        <dsp:cNvPr id="0" name=""/>
        <dsp:cNvSpPr/>
      </dsp:nvSpPr>
      <dsp:spPr>
        <a:xfrm>
          <a:off x="718" y="637103"/>
          <a:ext cx="2802311" cy="1681386"/>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100000"/>
            </a:lnSpc>
            <a:spcBef>
              <a:spcPct val="0"/>
            </a:spcBef>
            <a:spcAft>
              <a:spcPct val="35000"/>
            </a:spcAft>
            <a:buNone/>
          </a:pPr>
          <a:r>
            <a:rPr lang="en-US" sz="1900" kern="1200" dirty="0"/>
            <a:t>If you have completed a </a:t>
          </a:r>
          <a:r>
            <a:rPr lang="en-US" sz="1900" b="1" kern="1200" dirty="0"/>
            <a:t>minimum of 7 credits</a:t>
          </a:r>
          <a:r>
            <a:rPr lang="en-US" sz="1900" kern="1200" dirty="0"/>
            <a:t>, including English 11 A/B &amp; B/A, prior to September 2021 you will be: </a:t>
          </a:r>
        </a:p>
      </dsp:txBody>
      <dsp:txXfrm>
        <a:off x="718" y="637103"/>
        <a:ext cx="2802311" cy="1681386"/>
      </dsp:txXfrm>
    </dsp:sp>
    <dsp:sp modelId="{91C93922-B377-4DC4-80EA-643873B36DB2}">
      <dsp:nvSpPr>
        <dsp:cNvPr id="0" name=""/>
        <dsp:cNvSpPr/>
      </dsp:nvSpPr>
      <dsp:spPr>
        <a:xfrm>
          <a:off x="3083261" y="637103"/>
          <a:ext cx="2802311" cy="1681386"/>
        </a:xfrm>
        <a:prstGeom prst="rect">
          <a:avLst/>
        </a:prstGeom>
        <a:solidFill>
          <a:schemeClr val="accent2">
            <a:hueOff val="-441124"/>
            <a:satOff val="497"/>
            <a:lumOff val="117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100000"/>
            </a:lnSpc>
            <a:spcBef>
              <a:spcPct val="0"/>
            </a:spcBef>
            <a:spcAft>
              <a:spcPct val="35000"/>
            </a:spcAft>
            <a:buNone/>
          </a:pPr>
          <a:r>
            <a:rPr lang="en-US" sz="1900" kern="1200"/>
            <a:t>Placed in a Grade 12 Homeroom</a:t>
          </a:r>
        </a:p>
      </dsp:txBody>
      <dsp:txXfrm>
        <a:off x="3083261" y="637103"/>
        <a:ext cx="2802311" cy="1681386"/>
      </dsp:txXfrm>
    </dsp:sp>
    <dsp:sp modelId="{AE6F38E8-0AEE-4DEE-B3E3-442F80BBB7EA}">
      <dsp:nvSpPr>
        <dsp:cNvPr id="0" name=""/>
        <dsp:cNvSpPr/>
      </dsp:nvSpPr>
      <dsp:spPr>
        <a:xfrm>
          <a:off x="718" y="2598721"/>
          <a:ext cx="2802311" cy="1681386"/>
        </a:xfrm>
        <a:prstGeom prst="rect">
          <a:avLst/>
        </a:prstGeom>
        <a:solidFill>
          <a:schemeClr val="accent2">
            <a:hueOff val="-882249"/>
            <a:satOff val="995"/>
            <a:lumOff val="2353"/>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100000"/>
            </a:lnSpc>
            <a:spcBef>
              <a:spcPct val="0"/>
            </a:spcBef>
            <a:spcAft>
              <a:spcPct val="35000"/>
            </a:spcAft>
            <a:buNone/>
          </a:pPr>
          <a:r>
            <a:rPr lang="en-US" sz="1900" kern="1200"/>
            <a:t>You will be considered a Potential Grad (meaning you can attend all grad events next year)</a:t>
          </a:r>
        </a:p>
      </dsp:txBody>
      <dsp:txXfrm>
        <a:off x="718" y="2598721"/>
        <a:ext cx="2802311" cy="1681386"/>
      </dsp:txXfrm>
    </dsp:sp>
    <dsp:sp modelId="{6B89F237-FFBF-4197-9B4B-EC06AB988260}">
      <dsp:nvSpPr>
        <dsp:cNvPr id="0" name=""/>
        <dsp:cNvSpPr/>
      </dsp:nvSpPr>
      <dsp:spPr>
        <a:xfrm>
          <a:off x="3083261" y="2598721"/>
          <a:ext cx="2802311" cy="1681386"/>
        </a:xfrm>
        <a:prstGeom prst="rect">
          <a:avLst/>
        </a:prstGeom>
        <a:solidFill>
          <a:schemeClr val="accent2">
            <a:hueOff val="-1323373"/>
            <a:satOff val="1492"/>
            <a:lumOff val="353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100000"/>
            </a:lnSpc>
            <a:spcBef>
              <a:spcPct val="0"/>
            </a:spcBef>
            <a:spcAft>
              <a:spcPct val="35000"/>
            </a:spcAft>
            <a:buNone/>
          </a:pPr>
          <a:r>
            <a:rPr lang="en-US" sz="1900" kern="1200"/>
            <a:t>You will be placed on the Grad List</a:t>
          </a:r>
        </a:p>
      </dsp:txBody>
      <dsp:txXfrm>
        <a:off x="3083261" y="2598721"/>
        <a:ext cx="2802311" cy="168138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E023A9-80EE-4485-92D7-D6D6524763FD}">
      <dsp:nvSpPr>
        <dsp:cNvPr id="0" name=""/>
        <dsp:cNvSpPr/>
      </dsp:nvSpPr>
      <dsp:spPr>
        <a:xfrm>
          <a:off x="3025658" y="595089"/>
          <a:ext cx="459682" cy="91440"/>
        </a:xfrm>
        <a:custGeom>
          <a:avLst/>
          <a:gdLst/>
          <a:ahLst/>
          <a:cxnLst/>
          <a:rect l="0" t="0" r="0" b="0"/>
          <a:pathLst>
            <a:path>
              <a:moveTo>
                <a:pt x="0" y="45720"/>
              </a:moveTo>
              <a:lnTo>
                <a:pt x="459682" y="45720"/>
              </a:lnTo>
            </a:path>
          </a:pathLst>
        </a:custGeom>
        <a:noFill/>
        <a:ln w="9525" cap="rnd"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243242" y="638358"/>
        <a:ext cx="24514" cy="4902"/>
      </dsp:txXfrm>
    </dsp:sp>
    <dsp:sp modelId="{168AD538-35A1-4D11-AA49-173D4005DF0F}">
      <dsp:nvSpPr>
        <dsp:cNvPr id="0" name=""/>
        <dsp:cNvSpPr/>
      </dsp:nvSpPr>
      <dsp:spPr>
        <a:xfrm>
          <a:off x="895794" y="1310"/>
          <a:ext cx="2131663" cy="1278998"/>
        </a:xfrm>
        <a:prstGeom prst="rect">
          <a:avLst/>
        </a:prstGeom>
        <a:gradFill rotWithShape="0">
          <a:gsLst>
            <a:gs pos="0">
              <a:schemeClr val="dk2">
                <a:hueOff val="0"/>
                <a:satOff val="0"/>
                <a:lumOff val="0"/>
                <a:alphaOff val="0"/>
                <a:tint val="98000"/>
                <a:lumMod val="100000"/>
              </a:schemeClr>
            </a:gs>
            <a:gs pos="100000">
              <a:schemeClr val="dk2">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4453" tIns="109642" rIns="104453" bIns="109642" numCol="1" spcCol="1270" anchor="ctr" anchorCtr="0">
          <a:noAutofit/>
        </a:bodyPr>
        <a:lstStyle/>
        <a:p>
          <a:pPr marL="0" lvl="0" indent="0" algn="ctr" defTabSz="533400">
            <a:lnSpc>
              <a:spcPct val="90000"/>
            </a:lnSpc>
            <a:spcBef>
              <a:spcPct val="0"/>
            </a:spcBef>
            <a:spcAft>
              <a:spcPct val="35000"/>
            </a:spcAft>
            <a:buNone/>
          </a:pPr>
          <a:r>
            <a:rPr lang="en-US" sz="1200" kern="1200"/>
            <a:t>Now is time to ask questions about requirements, post-secondary plans, etc</a:t>
          </a:r>
        </a:p>
      </dsp:txBody>
      <dsp:txXfrm>
        <a:off x="895794" y="1310"/>
        <a:ext cx="2131663" cy="1278998"/>
      </dsp:txXfrm>
    </dsp:sp>
    <dsp:sp modelId="{AF2A4190-2352-4F07-BAF0-0B2B5DAC1A58}">
      <dsp:nvSpPr>
        <dsp:cNvPr id="0" name=""/>
        <dsp:cNvSpPr/>
      </dsp:nvSpPr>
      <dsp:spPr>
        <a:xfrm>
          <a:off x="1961626" y="1278509"/>
          <a:ext cx="2621946" cy="459682"/>
        </a:xfrm>
        <a:custGeom>
          <a:avLst/>
          <a:gdLst/>
          <a:ahLst/>
          <a:cxnLst/>
          <a:rect l="0" t="0" r="0" b="0"/>
          <a:pathLst>
            <a:path>
              <a:moveTo>
                <a:pt x="2621946" y="0"/>
              </a:moveTo>
              <a:lnTo>
                <a:pt x="2621946" y="246941"/>
              </a:lnTo>
              <a:lnTo>
                <a:pt x="0" y="246941"/>
              </a:lnTo>
              <a:lnTo>
                <a:pt x="0" y="459682"/>
              </a:lnTo>
            </a:path>
          </a:pathLst>
        </a:custGeom>
        <a:noFill/>
        <a:ln w="9525" cap="rnd"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205914" y="1505899"/>
        <a:ext cx="133369" cy="4902"/>
      </dsp:txXfrm>
    </dsp:sp>
    <dsp:sp modelId="{093B124E-DE3A-4078-B961-26064E29D3F5}">
      <dsp:nvSpPr>
        <dsp:cNvPr id="0" name=""/>
        <dsp:cNvSpPr/>
      </dsp:nvSpPr>
      <dsp:spPr>
        <a:xfrm>
          <a:off x="3517740" y="1310"/>
          <a:ext cx="2131663" cy="1278998"/>
        </a:xfrm>
        <a:prstGeom prst="rect">
          <a:avLst/>
        </a:prstGeom>
        <a:gradFill rotWithShape="0">
          <a:gsLst>
            <a:gs pos="0">
              <a:schemeClr val="dk2">
                <a:hueOff val="0"/>
                <a:satOff val="0"/>
                <a:lumOff val="0"/>
                <a:alphaOff val="0"/>
                <a:tint val="98000"/>
                <a:lumMod val="100000"/>
              </a:schemeClr>
            </a:gs>
            <a:gs pos="100000">
              <a:schemeClr val="dk2">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4453" tIns="109642" rIns="104453" bIns="109642" numCol="1" spcCol="1270" anchor="ctr" anchorCtr="0">
          <a:noAutofit/>
        </a:bodyPr>
        <a:lstStyle/>
        <a:p>
          <a:pPr marL="0" lvl="0" indent="0" algn="ctr" defTabSz="533400">
            <a:lnSpc>
              <a:spcPct val="90000"/>
            </a:lnSpc>
            <a:spcBef>
              <a:spcPct val="0"/>
            </a:spcBef>
            <a:spcAft>
              <a:spcPct val="35000"/>
            </a:spcAft>
            <a:buNone/>
          </a:pPr>
          <a:r>
            <a:rPr lang="en-US" sz="1200" kern="1200"/>
            <a:t>Questions about math requirements and pathways?</a:t>
          </a:r>
        </a:p>
      </dsp:txBody>
      <dsp:txXfrm>
        <a:off x="3517740" y="1310"/>
        <a:ext cx="2131663" cy="1278998"/>
      </dsp:txXfrm>
    </dsp:sp>
    <dsp:sp modelId="{7B74228A-6295-4E5B-9F37-32592A3E5DCD}">
      <dsp:nvSpPr>
        <dsp:cNvPr id="0" name=""/>
        <dsp:cNvSpPr/>
      </dsp:nvSpPr>
      <dsp:spPr>
        <a:xfrm>
          <a:off x="3025658" y="2364371"/>
          <a:ext cx="459682" cy="91440"/>
        </a:xfrm>
        <a:custGeom>
          <a:avLst/>
          <a:gdLst/>
          <a:ahLst/>
          <a:cxnLst/>
          <a:rect l="0" t="0" r="0" b="0"/>
          <a:pathLst>
            <a:path>
              <a:moveTo>
                <a:pt x="0" y="45720"/>
              </a:moveTo>
              <a:lnTo>
                <a:pt x="459682" y="45720"/>
              </a:lnTo>
            </a:path>
          </a:pathLst>
        </a:custGeom>
        <a:noFill/>
        <a:ln w="9525" cap="rnd"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243242" y="2407639"/>
        <a:ext cx="24514" cy="4902"/>
      </dsp:txXfrm>
    </dsp:sp>
    <dsp:sp modelId="{B9397701-66EB-4DBE-BC86-B5610E404620}">
      <dsp:nvSpPr>
        <dsp:cNvPr id="0" name=""/>
        <dsp:cNvSpPr/>
      </dsp:nvSpPr>
      <dsp:spPr>
        <a:xfrm>
          <a:off x="895794" y="1770591"/>
          <a:ext cx="2131663" cy="1278998"/>
        </a:xfrm>
        <a:prstGeom prst="rect">
          <a:avLst/>
        </a:prstGeom>
        <a:gradFill rotWithShape="0">
          <a:gsLst>
            <a:gs pos="0">
              <a:schemeClr val="dk2">
                <a:hueOff val="0"/>
                <a:satOff val="0"/>
                <a:lumOff val="0"/>
                <a:alphaOff val="0"/>
                <a:tint val="98000"/>
                <a:lumMod val="100000"/>
              </a:schemeClr>
            </a:gs>
            <a:gs pos="100000">
              <a:schemeClr val="dk2">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4453" tIns="109642" rIns="104453" bIns="109642" numCol="1" spcCol="1270" anchor="ctr" anchorCtr="0">
          <a:noAutofit/>
        </a:bodyPr>
        <a:lstStyle/>
        <a:p>
          <a:pPr marL="0" lvl="0" indent="0" algn="ctr" defTabSz="533400">
            <a:lnSpc>
              <a:spcPct val="90000"/>
            </a:lnSpc>
            <a:spcBef>
              <a:spcPct val="0"/>
            </a:spcBef>
            <a:spcAft>
              <a:spcPct val="35000"/>
            </a:spcAft>
            <a:buNone/>
          </a:pPr>
          <a:r>
            <a:rPr lang="en-US" sz="1200" kern="1200"/>
            <a:t>Questions about times of year to apply for post-secondary?</a:t>
          </a:r>
        </a:p>
      </dsp:txBody>
      <dsp:txXfrm>
        <a:off x="895794" y="1770591"/>
        <a:ext cx="2131663" cy="1278998"/>
      </dsp:txXfrm>
    </dsp:sp>
    <dsp:sp modelId="{36FB1D2A-1806-48C5-8A9A-71190AD48966}">
      <dsp:nvSpPr>
        <dsp:cNvPr id="0" name=""/>
        <dsp:cNvSpPr/>
      </dsp:nvSpPr>
      <dsp:spPr>
        <a:xfrm>
          <a:off x="1961626" y="3047790"/>
          <a:ext cx="2621946" cy="459682"/>
        </a:xfrm>
        <a:custGeom>
          <a:avLst/>
          <a:gdLst/>
          <a:ahLst/>
          <a:cxnLst/>
          <a:rect l="0" t="0" r="0" b="0"/>
          <a:pathLst>
            <a:path>
              <a:moveTo>
                <a:pt x="2621946" y="0"/>
              </a:moveTo>
              <a:lnTo>
                <a:pt x="2621946" y="246941"/>
              </a:lnTo>
              <a:lnTo>
                <a:pt x="0" y="246941"/>
              </a:lnTo>
              <a:lnTo>
                <a:pt x="0" y="459682"/>
              </a:lnTo>
            </a:path>
          </a:pathLst>
        </a:custGeom>
        <a:noFill/>
        <a:ln w="9525" cap="rnd"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205914" y="3275180"/>
        <a:ext cx="133369" cy="4902"/>
      </dsp:txXfrm>
    </dsp:sp>
    <dsp:sp modelId="{A93C376C-EE1C-4A30-9D7A-B2FC4D4235AC}">
      <dsp:nvSpPr>
        <dsp:cNvPr id="0" name=""/>
        <dsp:cNvSpPr/>
      </dsp:nvSpPr>
      <dsp:spPr>
        <a:xfrm>
          <a:off x="3517740" y="1770591"/>
          <a:ext cx="2131663" cy="1278998"/>
        </a:xfrm>
        <a:prstGeom prst="rect">
          <a:avLst/>
        </a:prstGeom>
        <a:gradFill rotWithShape="0">
          <a:gsLst>
            <a:gs pos="0">
              <a:schemeClr val="dk2">
                <a:hueOff val="0"/>
                <a:satOff val="0"/>
                <a:lumOff val="0"/>
                <a:alphaOff val="0"/>
                <a:tint val="98000"/>
                <a:lumMod val="100000"/>
              </a:schemeClr>
            </a:gs>
            <a:gs pos="100000">
              <a:schemeClr val="dk2">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4453" tIns="109642" rIns="104453" bIns="109642" numCol="1" spcCol="1270" anchor="ctr" anchorCtr="0">
          <a:noAutofit/>
        </a:bodyPr>
        <a:lstStyle/>
        <a:p>
          <a:pPr marL="0" lvl="0" indent="0" algn="ctr" defTabSz="533400">
            <a:lnSpc>
              <a:spcPct val="90000"/>
            </a:lnSpc>
            <a:spcBef>
              <a:spcPct val="0"/>
            </a:spcBef>
            <a:spcAft>
              <a:spcPct val="35000"/>
            </a:spcAft>
            <a:buNone/>
          </a:pPr>
          <a:r>
            <a:rPr lang="en-US" sz="1200" kern="1200"/>
            <a:t>Review your planning sheets with us; check off requirements completed and begin by choosing required courses that are not done yet.</a:t>
          </a:r>
        </a:p>
      </dsp:txBody>
      <dsp:txXfrm>
        <a:off x="3517740" y="1770591"/>
        <a:ext cx="2131663" cy="1278998"/>
      </dsp:txXfrm>
    </dsp:sp>
    <dsp:sp modelId="{C8BE08A4-5F7E-452F-AD79-DC32B2734C0A}">
      <dsp:nvSpPr>
        <dsp:cNvPr id="0" name=""/>
        <dsp:cNvSpPr/>
      </dsp:nvSpPr>
      <dsp:spPr>
        <a:xfrm>
          <a:off x="3025658" y="4133652"/>
          <a:ext cx="459682" cy="91440"/>
        </a:xfrm>
        <a:custGeom>
          <a:avLst/>
          <a:gdLst/>
          <a:ahLst/>
          <a:cxnLst/>
          <a:rect l="0" t="0" r="0" b="0"/>
          <a:pathLst>
            <a:path>
              <a:moveTo>
                <a:pt x="0" y="45720"/>
              </a:moveTo>
              <a:lnTo>
                <a:pt x="459682" y="45720"/>
              </a:lnTo>
            </a:path>
          </a:pathLst>
        </a:custGeom>
        <a:noFill/>
        <a:ln w="9525" cap="rnd"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243242" y="4176920"/>
        <a:ext cx="24514" cy="4902"/>
      </dsp:txXfrm>
    </dsp:sp>
    <dsp:sp modelId="{CF05CDC5-B15E-493B-BCBA-A4C2E7F62BC9}">
      <dsp:nvSpPr>
        <dsp:cNvPr id="0" name=""/>
        <dsp:cNvSpPr/>
      </dsp:nvSpPr>
      <dsp:spPr>
        <a:xfrm>
          <a:off x="895794" y="3539872"/>
          <a:ext cx="2131663" cy="1278998"/>
        </a:xfrm>
        <a:prstGeom prst="rect">
          <a:avLst/>
        </a:prstGeom>
        <a:gradFill rotWithShape="0">
          <a:gsLst>
            <a:gs pos="0">
              <a:schemeClr val="dk2">
                <a:hueOff val="0"/>
                <a:satOff val="0"/>
                <a:lumOff val="0"/>
                <a:alphaOff val="0"/>
                <a:tint val="98000"/>
                <a:lumMod val="100000"/>
              </a:schemeClr>
            </a:gs>
            <a:gs pos="100000">
              <a:schemeClr val="dk2">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4453" tIns="109642" rIns="104453" bIns="109642" numCol="1" spcCol="1270" anchor="ctr" anchorCtr="0">
          <a:noAutofit/>
        </a:bodyPr>
        <a:lstStyle/>
        <a:p>
          <a:pPr marL="0" lvl="0" indent="0" algn="ctr" defTabSz="533400">
            <a:lnSpc>
              <a:spcPct val="90000"/>
            </a:lnSpc>
            <a:spcBef>
              <a:spcPct val="0"/>
            </a:spcBef>
            <a:spcAft>
              <a:spcPct val="35000"/>
            </a:spcAft>
            <a:buNone/>
          </a:pPr>
          <a:r>
            <a:rPr lang="en-US" sz="1200" kern="1200"/>
            <a:t>Don’t forget alternatives! These are so important!</a:t>
          </a:r>
        </a:p>
      </dsp:txBody>
      <dsp:txXfrm>
        <a:off x="895794" y="3539872"/>
        <a:ext cx="2131663" cy="1278998"/>
      </dsp:txXfrm>
    </dsp:sp>
    <dsp:sp modelId="{0762A89A-A6C4-421D-99A7-F148394888A0}">
      <dsp:nvSpPr>
        <dsp:cNvPr id="0" name=""/>
        <dsp:cNvSpPr/>
      </dsp:nvSpPr>
      <dsp:spPr>
        <a:xfrm>
          <a:off x="3517740" y="3539872"/>
          <a:ext cx="2131663" cy="1278998"/>
        </a:xfrm>
        <a:prstGeom prst="rect">
          <a:avLst/>
        </a:prstGeom>
        <a:gradFill rotWithShape="0">
          <a:gsLst>
            <a:gs pos="0">
              <a:schemeClr val="dk2">
                <a:hueOff val="0"/>
                <a:satOff val="0"/>
                <a:lumOff val="0"/>
                <a:alphaOff val="0"/>
                <a:tint val="98000"/>
                <a:lumMod val="100000"/>
              </a:schemeClr>
            </a:gs>
            <a:gs pos="100000">
              <a:schemeClr val="dk2">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4453" tIns="109642" rIns="104453" bIns="109642" numCol="1" spcCol="1270" anchor="ctr" anchorCtr="0">
          <a:noAutofit/>
        </a:bodyPr>
        <a:lstStyle/>
        <a:p>
          <a:pPr marL="0" lvl="0" indent="0" algn="ctr" defTabSz="533400">
            <a:lnSpc>
              <a:spcPct val="90000"/>
            </a:lnSpc>
            <a:spcBef>
              <a:spcPct val="0"/>
            </a:spcBef>
            <a:spcAft>
              <a:spcPct val="35000"/>
            </a:spcAft>
            <a:buNone/>
          </a:pPr>
          <a:r>
            <a:rPr lang="en-US" sz="1200" kern="1200"/>
            <a:t>We want you to leave today with your sheet completed. </a:t>
          </a:r>
        </a:p>
      </dsp:txBody>
      <dsp:txXfrm>
        <a:off x="3517740" y="3539872"/>
        <a:ext cx="2131663" cy="12789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B88C61-127F-4A3B-B134-52BA766FC44F}">
      <dsp:nvSpPr>
        <dsp:cNvPr id="0" name=""/>
        <dsp:cNvSpPr/>
      </dsp:nvSpPr>
      <dsp:spPr>
        <a:xfrm>
          <a:off x="0" y="57982"/>
          <a:ext cx="5741533" cy="794503"/>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You will need to pass 7 compulsory credits</a:t>
          </a:r>
        </a:p>
      </dsp:txBody>
      <dsp:txXfrm>
        <a:off x="38784" y="96766"/>
        <a:ext cx="5663965" cy="716935"/>
      </dsp:txXfrm>
    </dsp:sp>
    <dsp:sp modelId="{E27F7B83-B182-4BE6-A786-AA9B398D0167}">
      <dsp:nvSpPr>
        <dsp:cNvPr id="0" name=""/>
        <dsp:cNvSpPr/>
      </dsp:nvSpPr>
      <dsp:spPr>
        <a:xfrm>
          <a:off x="0" y="910085"/>
          <a:ext cx="5741533" cy="794503"/>
        </a:xfrm>
        <a:prstGeom prst="roundRect">
          <a:avLst/>
        </a:prstGeom>
        <a:solidFill>
          <a:schemeClr val="accent2">
            <a:hueOff val="-264675"/>
            <a:satOff val="298"/>
            <a:lumOff val="706"/>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You will need to pass an additional 10 electives for a total of </a:t>
          </a:r>
          <a:r>
            <a:rPr lang="en-US" sz="2000" b="1" kern="1200"/>
            <a:t>at least </a:t>
          </a:r>
          <a:r>
            <a:rPr lang="en-US" sz="2000" kern="1200"/>
            <a:t>17 credits (20 is always better)</a:t>
          </a:r>
        </a:p>
      </dsp:txBody>
      <dsp:txXfrm>
        <a:off x="38784" y="948869"/>
        <a:ext cx="5663965" cy="716935"/>
      </dsp:txXfrm>
    </dsp:sp>
    <dsp:sp modelId="{EC78714F-F0EB-48E0-A65E-C3C55A122FA0}">
      <dsp:nvSpPr>
        <dsp:cNvPr id="0" name=""/>
        <dsp:cNvSpPr/>
      </dsp:nvSpPr>
      <dsp:spPr>
        <a:xfrm>
          <a:off x="0" y="1762188"/>
          <a:ext cx="5741533" cy="794503"/>
        </a:xfrm>
        <a:prstGeom prst="roundRect">
          <a:avLst/>
        </a:prstGeom>
        <a:solidFill>
          <a:schemeClr val="accent2">
            <a:hueOff val="-529349"/>
            <a:satOff val="597"/>
            <a:lumOff val="1412"/>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Only 2 of the 17 can be local option courses-discuss</a:t>
          </a:r>
        </a:p>
      </dsp:txBody>
      <dsp:txXfrm>
        <a:off x="38784" y="1800972"/>
        <a:ext cx="5663965" cy="716935"/>
      </dsp:txXfrm>
    </dsp:sp>
    <dsp:sp modelId="{57D7268F-0310-4F7F-A0F0-FAB19025D604}">
      <dsp:nvSpPr>
        <dsp:cNvPr id="0" name=""/>
        <dsp:cNvSpPr/>
      </dsp:nvSpPr>
      <dsp:spPr>
        <a:xfrm>
          <a:off x="0" y="2614291"/>
          <a:ext cx="5741533" cy="794503"/>
        </a:xfrm>
        <a:prstGeom prst="roundRect">
          <a:avLst/>
        </a:prstGeom>
        <a:solidFill>
          <a:schemeClr val="accent2">
            <a:hueOff val="-794024"/>
            <a:satOff val="895"/>
            <a:lumOff val="2118"/>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5 credits (incl. English) must be Grade 12 courses</a:t>
          </a:r>
        </a:p>
      </dsp:txBody>
      <dsp:txXfrm>
        <a:off x="38784" y="2653075"/>
        <a:ext cx="5663965" cy="716935"/>
      </dsp:txXfrm>
    </dsp:sp>
    <dsp:sp modelId="{875ADC2A-ADEC-46A8-8EC3-B0166564B062}">
      <dsp:nvSpPr>
        <dsp:cNvPr id="0" name=""/>
        <dsp:cNvSpPr/>
      </dsp:nvSpPr>
      <dsp:spPr>
        <a:xfrm>
          <a:off x="0" y="3466394"/>
          <a:ext cx="5741533" cy="794503"/>
        </a:xfrm>
        <a:prstGeom prst="roundRect">
          <a:avLst/>
        </a:prstGeom>
        <a:solidFill>
          <a:schemeClr val="accent2">
            <a:hueOff val="-1058698"/>
            <a:satOff val="1194"/>
            <a:lumOff val="282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And, you need to be </a:t>
          </a:r>
          <a:r>
            <a:rPr lang="en-US" sz="2000" b="1" kern="1200"/>
            <a:t>enrolled full time in Grade 12</a:t>
          </a:r>
          <a:endParaRPr lang="en-US" sz="2000" kern="1200"/>
        </a:p>
      </dsp:txBody>
      <dsp:txXfrm>
        <a:off x="38784" y="3505178"/>
        <a:ext cx="5663965" cy="716935"/>
      </dsp:txXfrm>
    </dsp:sp>
    <dsp:sp modelId="{D93A40C2-055E-4B4D-96C5-581FAC8FB184}">
      <dsp:nvSpPr>
        <dsp:cNvPr id="0" name=""/>
        <dsp:cNvSpPr/>
      </dsp:nvSpPr>
      <dsp:spPr>
        <a:xfrm>
          <a:off x="0" y="4318497"/>
          <a:ext cx="5741533" cy="794503"/>
        </a:xfrm>
        <a:prstGeom prst="roundRect">
          <a:avLst/>
        </a:prstGeom>
        <a:solidFill>
          <a:schemeClr val="accent2">
            <a:hueOff val="-1323373"/>
            <a:satOff val="1492"/>
            <a:lumOff val="353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You must successfully complete the ELPA</a:t>
          </a:r>
        </a:p>
      </dsp:txBody>
      <dsp:txXfrm>
        <a:off x="38784" y="4357281"/>
        <a:ext cx="5663965" cy="7169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332691-F114-4EB1-A1CF-1E0204044876}">
      <dsp:nvSpPr>
        <dsp:cNvPr id="0" name=""/>
        <dsp:cNvSpPr/>
      </dsp:nvSpPr>
      <dsp:spPr>
        <a:xfrm>
          <a:off x="2615650" y="3682494"/>
          <a:ext cx="510233" cy="548501"/>
        </a:xfrm>
        <a:custGeom>
          <a:avLst/>
          <a:gdLst/>
          <a:ahLst/>
          <a:cxnLst/>
          <a:rect l="0" t="0" r="0" b="0"/>
          <a:pathLst>
            <a:path>
              <a:moveTo>
                <a:pt x="0" y="0"/>
              </a:moveTo>
              <a:lnTo>
                <a:pt x="255116" y="0"/>
              </a:lnTo>
              <a:lnTo>
                <a:pt x="255116" y="548501"/>
              </a:lnTo>
              <a:lnTo>
                <a:pt x="510233" y="548501"/>
              </a:lnTo>
            </a:path>
          </a:pathLst>
        </a:custGeom>
        <a:noFill/>
        <a:ln w="19050"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3EBCBF8-4CB7-47E5-86D6-4CFA155E908C}">
      <dsp:nvSpPr>
        <dsp:cNvPr id="0" name=""/>
        <dsp:cNvSpPr/>
      </dsp:nvSpPr>
      <dsp:spPr>
        <a:xfrm>
          <a:off x="2615650" y="3133993"/>
          <a:ext cx="510233" cy="548501"/>
        </a:xfrm>
        <a:custGeom>
          <a:avLst/>
          <a:gdLst/>
          <a:ahLst/>
          <a:cxnLst/>
          <a:rect l="0" t="0" r="0" b="0"/>
          <a:pathLst>
            <a:path>
              <a:moveTo>
                <a:pt x="0" y="548501"/>
              </a:moveTo>
              <a:lnTo>
                <a:pt x="255116" y="548501"/>
              </a:lnTo>
              <a:lnTo>
                <a:pt x="255116" y="0"/>
              </a:lnTo>
              <a:lnTo>
                <a:pt x="510233" y="0"/>
              </a:lnTo>
            </a:path>
          </a:pathLst>
        </a:custGeom>
        <a:noFill/>
        <a:ln w="19050"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F018D4C-BAB6-4B4B-AA5D-CE11727EEBE2}">
      <dsp:nvSpPr>
        <dsp:cNvPr id="0" name=""/>
        <dsp:cNvSpPr/>
      </dsp:nvSpPr>
      <dsp:spPr>
        <a:xfrm>
          <a:off x="64480" y="2431"/>
          <a:ext cx="2551169" cy="77810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a:t>Choose courses of interest to you; you tend to do better in those courses</a:t>
          </a:r>
        </a:p>
      </dsp:txBody>
      <dsp:txXfrm>
        <a:off x="64480" y="2431"/>
        <a:ext cx="2551169" cy="778106"/>
      </dsp:txXfrm>
    </dsp:sp>
    <dsp:sp modelId="{17521F82-DF6D-4C69-A04A-B0DAB879BD4A}">
      <dsp:nvSpPr>
        <dsp:cNvPr id="0" name=""/>
        <dsp:cNvSpPr/>
      </dsp:nvSpPr>
      <dsp:spPr>
        <a:xfrm>
          <a:off x="64480" y="1099435"/>
          <a:ext cx="2551169" cy="77810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a:t>Only choose courses that you have the prerequisite for (see pre-requisite listings at back of the course guide)</a:t>
          </a:r>
        </a:p>
      </dsp:txBody>
      <dsp:txXfrm>
        <a:off x="64480" y="1099435"/>
        <a:ext cx="2551169" cy="778106"/>
      </dsp:txXfrm>
    </dsp:sp>
    <dsp:sp modelId="{1D3261DF-91F8-427D-BD48-1F890C9EB0A7}">
      <dsp:nvSpPr>
        <dsp:cNvPr id="0" name=""/>
        <dsp:cNvSpPr/>
      </dsp:nvSpPr>
      <dsp:spPr>
        <a:xfrm>
          <a:off x="64480" y="2196438"/>
          <a:ext cx="2551169" cy="77810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Choose courses that will help you decide on your post-secondary plans</a:t>
          </a:r>
        </a:p>
      </dsp:txBody>
      <dsp:txXfrm>
        <a:off x="64480" y="2196438"/>
        <a:ext cx="2551169" cy="778106"/>
      </dsp:txXfrm>
    </dsp:sp>
    <dsp:sp modelId="{9E455295-F1A7-4DE3-81DE-6C3AF8D088DE}">
      <dsp:nvSpPr>
        <dsp:cNvPr id="0" name=""/>
        <dsp:cNvSpPr/>
      </dsp:nvSpPr>
      <dsp:spPr>
        <a:xfrm>
          <a:off x="64480" y="3293441"/>
          <a:ext cx="2551169" cy="77810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a:t>***It is critical that you look up required courses for your potential post-secondary paths and choose accordingly. </a:t>
          </a:r>
          <a:endParaRPr lang="en-US" sz="1000" kern="1200"/>
        </a:p>
      </dsp:txBody>
      <dsp:txXfrm>
        <a:off x="64480" y="3293441"/>
        <a:ext cx="2551169" cy="778106"/>
      </dsp:txXfrm>
    </dsp:sp>
    <dsp:sp modelId="{63798DAC-5B8B-4B65-A2AE-2267350F6FBC}">
      <dsp:nvSpPr>
        <dsp:cNvPr id="0" name=""/>
        <dsp:cNvSpPr/>
      </dsp:nvSpPr>
      <dsp:spPr>
        <a:xfrm>
          <a:off x="3125883" y="2744939"/>
          <a:ext cx="2551169" cy="778106"/>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a:t>Not all schools recognize the same electives. </a:t>
          </a:r>
          <a:endParaRPr lang="en-US" sz="1000" kern="1200"/>
        </a:p>
      </dsp:txBody>
      <dsp:txXfrm>
        <a:off x="3125883" y="2744939"/>
        <a:ext cx="2551169" cy="778106"/>
      </dsp:txXfrm>
    </dsp:sp>
    <dsp:sp modelId="{16F666FE-9B4C-42CE-9F9C-FDD0245FCAF9}">
      <dsp:nvSpPr>
        <dsp:cNvPr id="0" name=""/>
        <dsp:cNvSpPr/>
      </dsp:nvSpPr>
      <dsp:spPr>
        <a:xfrm>
          <a:off x="3125883" y="3841942"/>
          <a:ext cx="2551169" cy="778106"/>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a:t>Not all schools have the same requirements.</a:t>
          </a:r>
          <a:endParaRPr lang="en-US" sz="1000" kern="1200"/>
        </a:p>
      </dsp:txBody>
      <dsp:txXfrm>
        <a:off x="3125883" y="3841942"/>
        <a:ext cx="2551169" cy="778106"/>
      </dsp:txXfrm>
    </dsp:sp>
    <dsp:sp modelId="{09F0A0D3-7931-457C-9863-77E008CE6998}">
      <dsp:nvSpPr>
        <dsp:cNvPr id="0" name=""/>
        <dsp:cNvSpPr/>
      </dsp:nvSpPr>
      <dsp:spPr>
        <a:xfrm>
          <a:off x="64480" y="4390444"/>
          <a:ext cx="2551169" cy="77810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a:t>Please Remember </a:t>
          </a:r>
          <a:r>
            <a:rPr lang="en-US" sz="1000" kern="1200"/>
            <a:t>to</a:t>
          </a:r>
          <a:r>
            <a:rPr lang="en-US" sz="1000" b="1" kern="1200"/>
            <a:t> c</a:t>
          </a:r>
          <a:r>
            <a:rPr lang="en-US" sz="1000" kern="1200"/>
            <a:t>hoose carefully during course selection. Your choices are important as they determine what is taught next year and course changes will not be considered.</a:t>
          </a:r>
        </a:p>
      </dsp:txBody>
      <dsp:txXfrm>
        <a:off x="64480" y="4390444"/>
        <a:ext cx="2551169" cy="77810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975E32-4F81-4D31-A1E6-38926C3846D4}">
      <dsp:nvSpPr>
        <dsp:cNvPr id="0" name=""/>
        <dsp:cNvSpPr/>
      </dsp:nvSpPr>
      <dsp:spPr>
        <a:xfrm>
          <a:off x="0" y="367095"/>
          <a:ext cx="5886291" cy="1231650"/>
        </a:xfrm>
        <a:prstGeom prst="rect">
          <a:avLst/>
        </a:prstGeom>
        <a:solidFill>
          <a:schemeClr val="lt1">
            <a:alpha val="90000"/>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6842" tIns="354076" rIns="456842"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a:t>High School Graduation</a:t>
          </a:r>
        </a:p>
        <a:p>
          <a:pPr marL="171450" lvl="1" indent="-171450" algn="l" defTabSz="755650">
            <a:lnSpc>
              <a:spcPct val="90000"/>
            </a:lnSpc>
            <a:spcBef>
              <a:spcPct val="0"/>
            </a:spcBef>
            <a:spcAft>
              <a:spcPct val="15000"/>
            </a:spcAft>
            <a:buChar char="•"/>
          </a:pPr>
          <a:r>
            <a:rPr lang="en-US" sz="1700" kern="1200"/>
            <a:t>Technology/Health Programs (require specific academic courses) Give some examples.</a:t>
          </a:r>
        </a:p>
      </dsp:txBody>
      <dsp:txXfrm>
        <a:off x="0" y="367095"/>
        <a:ext cx="5886291" cy="1231650"/>
      </dsp:txXfrm>
    </dsp:sp>
    <dsp:sp modelId="{EF34FAC4-1BC1-4AF3-B983-EEF9A2100C47}">
      <dsp:nvSpPr>
        <dsp:cNvPr id="0" name=""/>
        <dsp:cNvSpPr/>
      </dsp:nvSpPr>
      <dsp:spPr>
        <a:xfrm>
          <a:off x="294314" y="116175"/>
          <a:ext cx="4120403" cy="501840"/>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5741" tIns="0" rIns="155741" bIns="0" numCol="1" spcCol="1270" anchor="ctr" anchorCtr="0">
          <a:noAutofit/>
        </a:bodyPr>
        <a:lstStyle/>
        <a:p>
          <a:pPr marL="0" lvl="0" indent="0" algn="l" defTabSz="755650">
            <a:lnSpc>
              <a:spcPct val="90000"/>
            </a:lnSpc>
            <a:spcBef>
              <a:spcPct val="0"/>
            </a:spcBef>
            <a:spcAft>
              <a:spcPct val="35000"/>
            </a:spcAft>
            <a:buNone/>
          </a:pPr>
          <a:r>
            <a:rPr lang="en-US" sz="1700" b="1" kern="1200"/>
            <a:t>NBCC Admission</a:t>
          </a:r>
          <a:endParaRPr lang="en-US" sz="1700" kern="1200"/>
        </a:p>
      </dsp:txBody>
      <dsp:txXfrm>
        <a:off x="318812" y="140673"/>
        <a:ext cx="4071407" cy="452844"/>
      </dsp:txXfrm>
    </dsp:sp>
    <dsp:sp modelId="{14A7FDA0-B7B7-4962-968A-A3F1C20F1591}">
      <dsp:nvSpPr>
        <dsp:cNvPr id="0" name=""/>
        <dsp:cNvSpPr/>
      </dsp:nvSpPr>
      <dsp:spPr>
        <a:xfrm>
          <a:off x="0" y="1941465"/>
          <a:ext cx="5886291" cy="1231650"/>
        </a:xfrm>
        <a:prstGeom prst="rect">
          <a:avLst/>
        </a:prstGeom>
        <a:solidFill>
          <a:schemeClr val="lt1">
            <a:alpha val="90000"/>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6842" tIns="354076" rIns="456842"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a:t>High School graduation with specific academic courses (Level 2)</a:t>
          </a:r>
        </a:p>
        <a:p>
          <a:pPr marL="171450" lvl="1" indent="-171450" algn="l" defTabSz="755650">
            <a:lnSpc>
              <a:spcPct val="90000"/>
            </a:lnSpc>
            <a:spcBef>
              <a:spcPct val="0"/>
            </a:spcBef>
            <a:spcAft>
              <a:spcPct val="15000"/>
            </a:spcAft>
            <a:buChar char="•"/>
          </a:pPr>
          <a:r>
            <a:rPr lang="en-US" sz="1700" kern="1200"/>
            <a:t>Different universities have different requirements</a:t>
          </a:r>
        </a:p>
      </dsp:txBody>
      <dsp:txXfrm>
        <a:off x="0" y="1941465"/>
        <a:ext cx="5886291" cy="1231650"/>
      </dsp:txXfrm>
    </dsp:sp>
    <dsp:sp modelId="{DAAB5365-6577-418F-860B-2BD8962B96CD}">
      <dsp:nvSpPr>
        <dsp:cNvPr id="0" name=""/>
        <dsp:cNvSpPr/>
      </dsp:nvSpPr>
      <dsp:spPr>
        <a:xfrm>
          <a:off x="294314" y="1690545"/>
          <a:ext cx="4120403" cy="501840"/>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5741" tIns="0" rIns="155741" bIns="0" numCol="1" spcCol="1270" anchor="ctr" anchorCtr="0">
          <a:noAutofit/>
        </a:bodyPr>
        <a:lstStyle/>
        <a:p>
          <a:pPr marL="0" lvl="0" indent="0" algn="l" defTabSz="755650">
            <a:lnSpc>
              <a:spcPct val="90000"/>
            </a:lnSpc>
            <a:spcBef>
              <a:spcPct val="0"/>
            </a:spcBef>
            <a:spcAft>
              <a:spcPct val="35000"/>
            </a:spcAft>
            <a:buNone/>
          </a:pPr>
          <a:r>
            <a:rPr lang="en-US" sz="1700" b="1" kern="1200"/>
            <a:t>University Admission</a:t>
          </a:r>
          <a:endParaRPr lang="en-US" sz="1700" kern="1200"/>
        </a:p>
      </dsp:txBody>
      <dsp:txXfrm>
        <a:off x="318812" y="1715043"/>
        <a:ext cx="4071407" cy="452844"/>
      </dsp:txXfrm>
    </dsp:sp>
    <dsp:sp modelId="{D91547B1-DA3B-4D58-8F56-DB0F4C94A816}">
      <dsp:nvSpPr>
        <dsp:cNvPr id="0" name=""/>
        <dsp:cNvSpPr/>
      </dsp:nvSpPr>
      <dsp:spPr>
        <a:xfrm>
          <a:off x="0" y="3515835"/>
          <a:ext cx="5886291" cy="1285200"/>
        </a:xfrm>
        <a:prstGeom prst="rect">
          <a:avLst/>
        </a:prstGeom>
        <a:solidFill>
          <a:schemeClr val="lt1">
            <a:alpha val="90000"/>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6842" tIns="354076" rIns="456842"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a:t>High School Graduation and aptitude testing </a:t>
          </a:r>
        </a:p>
        <a:p>
          <a:pPr marL="171450" lvl="1" indent="-171450" algn="l" defTabSz="755650">
            <a:lnSpc>
              <a:spcPct val="90000"/>
            </a:lnSpc>
            <a:spcBef>
              <a:spcPct val="0"/>
            </a:spcBef>
            <a:spcAft>
              <a:spcPct val="15000"/>
            </a:spcAft>
            <a:buChar char="•"/>
          </a:pPr>
          <a:r>
            <a:rPr lang="en-US" sz="1700" kern="1200" dirty="0"/>
            <a:t>Officer Training-</a:t>
          </a:r>
        </a:p>
        <a:p>
          <a:pPr marL="171450" lvl="1" indent="-171450" algn="l" defTabSz="755650">
            <a:lnSpc>
              <a:spcPct val="90000"/>
            </a:lnSpc>
            <a:spcBef>
              <a:spcPct val="0"/>
            </a:spcBef>
            <a:spcAft>
              <a:spcPct val="15000"/>
            </a:spcAft>
            <a:buChar char="•"/>
          </a:pPr>
          <a:r>
            <a:rPr lang="en-US" sz="1700" kern="1200" dirty="0"/>
            <a:t>University Entrance requirements</a:t>
          </a:r>
        </a:p>
      </dsp:txBody>
      <dsp:txXfrm>
        <a:off x="0" y="3515835"/>
        <a:ext cx="5886291" cy="1285200"/>
      </dsp:txXfrm>
    </dsp:sp>
    <dsp:sp modelId="{5255E592-1107-45BF-B7A5-D1B798E7B562}">
      <dsp:nvSpPr>
        <dsp:cNvPr id="0" name=""/>
        <dsp:cNvSpPr/>
      </dsp:nvSpPr>
      <dsp:spPr>
        <a:xfrm>
          <a:off x="294314" y="3264915"/>
          <a:ext cx="4120403" cy="501840"/>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5741" tIns="0" rIns="155741" bIns="0" numCol="1" spcCol="1270" anchor="ctr" anchorCtr="0">
          <a:noAutofit/>
        </a:bodyPr>
        <a:lstStyle/>
        <a:p>
          <a:pPr marL="0" lvl="0" indent="0" algn="l" defTabSz="755650">
            <a:lnSpc>
              <a:spcPct val="90000"/>
            </a:lnSpc>
            <a:spcBef>
              <a:spcPct val="0"/>
            </a:spcBef>
            <a:spcAft>
              <a:spcPct val="35000"/>
            </a:spcAft>
            <a:buNone/>
          </a:pPr>
          <a:r>
            <a:rPr lang="en-US" sz="1700" b="1" kern="1200"/>
            <a:t>Military</a:t>
          </a:r>
          <a:endParaRPr lang="en-US" sz="1700" kern="1200"/>
        </a:p>
      </dsp:txBody>
      <dsp:txXfrm>
        <a:off x="318812" y="3289413"/>
        <a:ext cx="4071407" cy="45284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5C587A-D27B-4C33-B7A5-33A87BAB19C1}">
      <dsp:nvSpPr>
        <dsp:cNvPr id="0" name=""/>
        <dsp:cNvSpPr/>
      </dsp:nvSpPr>
      <dsp:spPr>
        <a:xfrm>
          <a:off x="0" y="457"/>
          <a:ext cx="4663440" cy="107089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FEBE712-E8B7-4B0C-80EA-A746AFEEA094}">
      <dsp:nvSpPr>
        <dsp:cNvPr id="0" name=""/>
        <dsp:cNvSpPr/>
      </dsp:nvSpPr>
      <dsp:spPr>
        <a:xfrm>
          <a:off x="323945" y="241408"/>
          <a:ext cx="588991" cy="58899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C218E5-2825-406E-BD5B-066A009BE24A}">
      <dsp:nvSpPr>
        <dsp:cNvPr id="0" name=""/>
        <dsp:cNvSpPr/>
      </dsp:nvSpPr>
      <dsp:spPr>
        <a:xfrm>
          <a:off x="1236881" y="457"/>
          <a:ext cx="3426558" cy="10708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336" tIns="113336" rIns="113336" bIns="113336" numCol="1" spcCol="1270" anchor="ctr" anchorCtr="0">
          <a:noAutofit/>
        </a:bodyPr>
        <a:lstStyle/>
        <a:p>
          <a:pPr marL="0" lvl="0" indent="0" algn="l" defTabSz="844550">
            <a:lnSpc>
              <a:spcPct val="100000"/>
            </a:lnSpc>
            <a:spcBef>
              <a:spcPct val="0"/>
            </a:spcBef>
            <a:spcAft>
              <a:spcPct val="35000"/>
            </a:spcAft>
            <a:buNone/>
          </a:pPr>
          <a:r>
            <a:rPr lang="en-US" sz="1900" kern="1200" dirty="0"/>
            <a:t>During the two-period block, students will work with two teachers.</a:t>
          </a:r>
        </a:p>
      </dsp:txBody>
      <dsp:txXfrm>
        <a:off x="1236881" y="457"/>
        <a:ext cx="3426558" cy="1070892"/>
      </dsp:txXfrm>
    </dsp:sp>
    <dsp:sp modelId="{523F26DD-562B-4C81-BAAE-6CC410FE34F5}">
      <dsp:nvSpPr>
        <dsp:cNvPr id="0" name=""/>
        <dsp:cNvSpPr/>
      </dsp:nvSpPr>
      <dsp:spPr>
        <a:xfrm>
          <a:off x="0" y="1339073"/>
          <a:ext cx="4663440" cy="107089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896E085-F395-48E5-A7EA-C38B0F761856}">
      <dsp:nvSpPr>
        <dsp:cNvPr id="0" name=""/>
        <dsp:cNvSpPr/>
      </dsp:nvSpPr>
      <dsp:spPr>
        <a:xfrm>
          <a:off x="323945" y="1580024"/>
          <a:ext cx="588991" cy="58899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108BAC2-C84D-4EFE-A953-99AC72F50415}">
      <dsp:nvSpPr>
        <dsp:cNvPr id="0" name=""/>
        <dsp:cNvSpPr/>
      </dsp:nvSpPr>
      <dsp:spPr>
        <a:xfrm>
          <a:off x="1236881" y="1339073"/>
          <a:ext cx="3426558" cy="10708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336" tIns="113336" rIns="113336" bIns="113336" numCol="1" spcCol="1270" anchor="ctr" anchorCtr="0">
          <a:noAutofit/>
        </a:bodyPr>
        <a:lstStyle/>
        <a:p>
          <a:pPr marL="0" lvl="0" indent="0" algn="l" defTabSz="844550">
            <a:lnSpc>
              <a:spcPct val="100000"/>
            </a:lnSpc>
            <a:spcBef>
              <a:spcPct val="0"/>
            </a:spcBef>
            <a:spcAft>
              <a:spcPct val="35000"/>
            </a:spcAft>
            <a:buNone/>
          </a:pPr>
          <a:r>
            <a:rPr lang="en-US" sz="1900" b="1" kern="1200" dirty="0"/>
            <a:t>Social</a:t>
          </a:r>
          <a:r>
            <a:rPr lang="en-US" sz="1900" kern="1200" dirty="0"/>
            <a:t> </a:t>
          </a:r>
          <a:r>
            <a:rPr lang="en-US" sz="1900" b="1" kern="1200" dirty="0"/>
            <a:t>Studies: Mr. Wilson</a:t>
          </a:r>
        </a:p>
      </dsp:txBody>
      <dsp:txXfrm>
        <a:off x="1236881" y="1339073"/>
        <a:ext cx="3426558" cy="1070892"/>
      </dsp:txXfrm>
    </dsp:sp>
    <dsp:sp modelId="{2FCC32C4-13D5-4206-A49C-EC9431B369DD}">
      <dsp:nvSpPr>
        <dsp:cNvPr id="0" name=""/>
        <dsp:cNvSpPr/>
      </dsp:nvSpPr>
      <dsp:spPr>
        <a:xfrm>
          <a:off x="0" y="2677689"/>
          <a:ext cx="4663440" cy="107089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AB344E2-E8FF-4800-AD86-6F10CD3FA350}">
      <dsp:nvSpPr>
        <dsp:cNvPr id="0" name=""/>
        <dsp:cNvSpPr/>
      </dsp:nvSpPr>
      <dsp:spPr>
        <a:xfrm>
          <a:off x="323945" y="2918640"/>
          <a:ext cx="588991" cy="58899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8370233-9C0B-454D-B3E5-18981774A143}">
      <dsp:nvSpPr>
        <dsp:cNvPr id="0" name=""/>
        <dsp:cNvSpPr/>
      </dsp:nvSpPr>
      <dsp:spPr>
        <a:xfrm>
          <a:off x="1236881" y="2677689"/>
          <a:ext cx="3426558" cy="10708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336" tIns="113336" rIns="113336" bIns="113336" numCol="1" spcCol="1270" anchor="ctr" anchorCtr="0">
          <a:noAutofit/>
        </a:bodyPr>
        <a:lstStyle/>
        <a:p>
          <a:pPr marL="0" lvl="0" indent="0" algn="l" defTabSz="844550">
            <a:lnSpc>
              <a:spcPct val="100000"/>
            </a:lnSpc>
            <a:spcBef>
              <a:spcPct val="0"/>
            </a:spcBef>
            <a:spcAft>
              <a:spcPct val="35000"/>
            </a:spcAft>
            <a:buNone/>
          </a:pPr>
          <a:r>
            <a:rPr lang="en-US" sz="1900" b="1" kern="1200" dirty="0"/>
            <a:t>English: Ms. Wuest</a:t>
          </a:r>
        </a:p>
      </dsp:txBody>
      <dsp:txXfrm>
        <a:off x="1236881" y="2677689"/>
        <a:ext cx="3426558" cy="107089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6C0561-6E8F-4263-9B58-67BDD064A1E5}">
      <dsp:nvSpPr>
        <dsp:cNvPr id="0" name=""/>
        <dsp:cNvSpPr/>
      </dsp:nvSpPr>
      <dsp:spPr>
        <a:xfrm>
          <a:off x="0" y="4344651"/>
          <a:ext cx="1471572" cy="570233"/>
        </a:xfrm>
        <a:prstGeom prst="rect">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658" tIns="142240" rIns="104658" bIns="142240" numCol="1" spcCol="1270" anchor="ctr" anchorCtr="0">
          <a:noAutofit/>
        </a:bodyPr>
        <a:lstStyle/>
        <a:p>
          <a:pPr marL="0" lvl="0" indent="0" algn="ctr" defTabSz="889000">
            <a:lnSpc>
              <a:spcPct val="90000"/>
            </a:lnSpc>
            <a:spcBef>
              <a:spcPct val="0"/>
            </a:spcBef>
            <a:spcAft>
              <a:spcPct val="35000"/>
            </a:spcAft>
            <a:buNone/>
          </a:pPr>
          <a:r>
            <a:rPr lang="en-US" sz="2000" kern="1200"/>
            <a:t>Be</a:t>
          </a:r>
        </a:p>
      </dsp:txBody>
      <dsp:txXfrm>
        <a:off x="0" y="4344651"/>
        <a:ext cx="1471572" cy="570233"/>
      </dsp:txXfrm>
    </dsp:sp>
    <dsp:sp modelId="{C984766F-7A7A-4D69-8DE5-5642B77D8C67}">
      <dsp:nvSpPr>
        <dsp:cNvPr id="0" name=""/>
        <dsp:cNvSpPr/>
      </dsp:nvSpPr>
      <dsp:spPr>
        <a:xfrm>
          <a:off x="1471572" y="4344651"/>
          <a:ext cx="4414718" cy="570233"/>
        </a:xfrm>
        <a:prstGeom prst="rect">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9551" tIns="139700" rIns="89551" bIns="139700" numCol="1" spcCol="1270" anchor="ctr" anchorCtr="0">
          <a:noAutofit/>
        </a:bodyPr>
        <a:lstStyle/>
        <a:p>
          <a:pPr marL="0" lvl="0" indent="0" algn="l" defTabSz="488950">
            <a:lnSpc>
              <a:spcPct val="90000"/>
            </a:lnSpc>
            <a:spcBef>
              <a:spcPct val="0"/>
            </a:spcBef>
            <a:spcAft>
              <a:spcPct val="35000"/>
            </a:spcAft>
            <a:buNone/>
          </a:pPr>
          <a:r>
            <a:rPr lang="en-US" sz="1100" kern="1200"/>
            <a:t>Be in homeroom March 15th – 18th to enter course.</a:t>
          </a:r>
        </a:p>
      </dsp:txBody>
      <dsp:txXfrm>
        <a:off x="1471572" y="4344651"/>
        <a:ext cx="4414718" cy="570233"/>
      </dsp:txXfrm>
    </dsp:sp>
    <dsp:sp modelId="{34605096-985B-4D4F-A034-4C38D95FEBEF}">
      <dsp:nvSpPr>
        <dsp:cNvPr id="0" name=""/>
        <dsp:cNvSpPr/>
      </dsp:nvSpPr>
      <dsp:spPr>
        <a:xfrm rot="10800000">
          <a:off x="0" y="3476186"/>
          <a:ext cx="1471572" cy="877018"/>
        </a:xfrm>
        <a:prstGeom prst="upArrowCallout">
          <a:avLst>
            <a:gd name="adj1" fmla="val 5000"/>
            <a:gd name="adj2" fmla="val 10000"/>
            <a:gd name="adj3" fmla="val 15000"/>
            <a:gd name="adj4" fmla="val 64977"/>
          </a:avLst>
        </a:prstGeom>
        <a:solidFill>
          <a:schemeClr val="accent2">
            <a:hueOff val="-264675"/>
            <a:satOff val="298"/>
            <a:lumOff val="706"/>
            <a:alphaOff val="0"/>
          </a:schemeClr>
        </a:solidFill>
        <a:ln w="19050" cap="rnd" cmpd="sng" algn="ctr">
          <a:solidFill>
            <a:schemeClr val="accent2">
              <a:hueOff val="-264675"/>
              <a:satOff val="298"/>
              <a:lumOff val="70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658" tIns="142240" rIns="104658" bIns="142240" numCol="1" spcCol="1270" anchor="ctr" anchorCtr="0">
          <a:noAutofit/>
        </a:bodyPr>
        <a:lstStyle/>
        <a:p>
          <a:pPr marL="0" lvl="0" indent="0" algn="ctr" defTabSz="889000">
            <a:lnSpc>
              <a:spcPct val="90000"/>
            </a:lnSpc>
            <a:spcBef>
              <a:spcPct val="0"/>
            </a:spcBef>
            <a:spcAft>
              <a:spcPct val="35000"/>
            </a:spcAft>
            <a:buNone/>
          </a:pPr>
          <a:r>
            <a:rPr lang="en-US" sz="2000" kern="1200"/>
            <a:t>Bring</a:t>
          </a:r>
        </a:p>
      </dsp:txBody>
      <dsp:txXfrm rot="-10800000">
        <a:off x="0" y="3476186"/>
        <a:ext cx="1471572" cy="570062"/>
      </dsp:txXfrm>
    </dsp:sp>
    <dsp:sp modelId="{CC07A404-B7B9-407C-9C53-6B89203F581C}">
      <dsp:nvSpPr>
        <dsp:cNvPr id="0" name=""/>
        <dsp:cNvSpPr/>
      </dsp:nvSpPr>
      <dsp:spPr>
        <a:xfrm>
          <a:off x="1471572" y="3476186"/>
          <a:ext cx="4414718" cy="570062"/>
        </a:xfrm>
        <a:prstGeom prst="rect">
          <a:avLst/>
        </a:prstGeom>
        <a:solidFill>
          <a:schemeClr val="accent2">
            <a:tint val="40000"/>
            <a:alpha val="90000"/>
            <a:hueOff val="-368373"/>
            <a:satOff val="2454"/>
            <a:lumOff val="224"/>
            <a:alphaOff val="0"/>
          </a:schemeClr>
        </a:solidFill>
        <a:ln w="19050" cap="rnd" cmpd="sng" algn="ctr">
          <a:solidFill>
            <a:schemeClr val="accent2">
              <a:tint val="40000"/>
              <a:alpha val="90000"/>
              <a:hueOff val="-368373"/>
              <a:satOff val="2454"/>
              <a:lumOff val="22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9551" tIns="139700" rIns="89551" bIns="139700" numCol="1" spcCol="1270" anchor="ctr" anchorCtr="0">
          <a:noAutofit/>
        </a:bodyPr>
        <a:lstStyle/>
        <a:p>
          <a:pPr marL="0" lvl="0" indent="0" algn="l" defTabSz="488950">
            <a:lnSpc>
              <a:spcPct val="90000"/>
            </a:lnSpc>
            <a:spcBef>
              <a:spcPct val="0"/>
            </a:spcBef>
            <a:spcAft>
              <a:spcPct val="35000"/>
            </a:spcAft>
            <a:buNone/>
          </a:pPr>
          <a:r>
            <a:rPr lang="en-US" sz="1100" kern="1200"/>
            <a:t>Bring it to homeroom teacher by March 11th /12th!</a:t>
          </a:r>
        </a:p>
      </dsp:txBody>
      <dsp:txXfrm>
        <a:off x="1471572" y="3476186"/>
        <a:ext cx="4414718" cy="570062"/>
      </dsp:txXfrm>
    </dsp:sp>
    <dsp:sp modelId="{BEC8D7E4-3313-445C-8CB5-9764883E2485}">
      <dsp:nvSpPr>
        <dsp:cNvPr id="0" name=""/>
        <dsp:cNvSpPr/>
      </dsp:nvSpPr>
      <dsp:spPr>
        <a:xfrm rot="10800000">
          <a:off x="0" y="2607721"/>
          <a:ext cx="1471572" cy="877018"/>
        </a:xfrm>
        <a:prstGeom prst="upArrowCallout">
          <a:avLst>
            <a:gd name="adj1" fmla="val 5000"/>
            <a:gd name="adj2" fmla="val 10000"/>
            <a:gd name="adj3" fmla="val 15000"/>
            <a:gd name="adj4" fmla="val 64977"/>
          </a:avLst>
        </a:prstGeom>
        <a:solidFill>
          <a:schemeClr val="accent2">
            <a:hueOff val="-529349"/>
            <a:satOff val="597"/>
            <a:lumOff val="1412"/>
            <a:alphaOff val="0"/>
          </a:schemeClr>
        </a:solidFill>
        <a:ln w="19050" cap="rnd" cmpd="sng" algn="ctr">
          <a:solidFill>
            <a:schemeClr val="accent2">
              <a:hueOff val="-529349"/>
              <a:satOff val="597"/>
              <a:lumOff val="141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658" tIns="142240" rIns="104658" bIns="142240" numCol="1" spcCol="1270" anchor="ctr" anchorCtr="0">
          <a:noAutofit/>
        </a:bodyPr>
        <a:lstStyle/>
        <a:p>
          <a:pPr marL="0" lvl="0" indent="0" algn="ctr" defTabSz="889000">
            <a:lnSpc>
              <a:spcPct val="90000"/>
            </a:lnSpc>
            <a:spcBef>
              <a:spcPct val="0"/>
            </a:spcBef>
            <a:spcAft>
              <a:spcPct val="35000"/>
            </a:spcAft>
            <a:buNone/>
          </a:pPr>
          <a:r>
            <a:rPr lang="en-US" sz="2000" kern="1200"/>
            <a:t>Complete</a:t>
          </a:r>
        </a:p>
      </dsp:txBody>
      <dsp:txXfrm rot="-10800000">
        <a:off x="0" y="2607721"/>
        <a:ext cx="1471572" cy="570062"/>
      </dsp:txXfrm>
    </dsp:sp>
    <dsp:sp modelId="{4E68EC61-B424-4475-ACF2-F38422F51D10}">
      <dsp:nvSpPr>
        <dsp:cNvPr id="0" name=""/>
        <dsp:cNvSpPr/>
      </dsp:nvSpPr>
      <dsp:spPr>
        <a:xfrm>
          <a:off x="1471572" y="2607721"/>
          <a:ext cx="4414718" cy="570062"/>
        </a:xfrm>
        <a:prstGeom prst="rect">
          <a:avLst/>
        </a:prstGeom>
        <a:solidFill>
          <a:schemeClr val="accent2">
            <a:tint val="40000"/>
            <a:alpha val="90000"/>
            <a:hueOff val="-736746"/>
            <a:satOff val="4908"/>
            <a:lumOff val="449"/>
            <a:alphaOff val="0"/>
          </a:schemeClr>
        </a:solidFill>
        <a:ln w="19050" cap="rnd" cmpd="sng" algn="ctr">
          <a:solidFill>
            <a:schemeClr val="accent2">
              <a:tint val="40000"/>
              <a:alpha val="90000"/>
              <a:hueOff val="-736746"/>
              <a:satOff val="4908"/>
              <a:lumOff val="44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9551" tIns="139700" rIns="89551" bIns="139700" numCol="1" spcCol="1270" anchor="ctr" anchorCtr="0">
          <a:noAutofit/>
        </a:bodyPr>
        <a:lstStyle/>
        <a:p>
          <a:pPr marL="0" lvl="0" indent="0" algn="l" defTabSz="488950">
            <a:lnSpc>
              <a:spcPct val="90000"/>
            </a:lnSpc>
            <a:spcBef>
              <a:spcPct val="0"/>
            </a:spcBef>
            <a:spcAft>
              <a:spcPct val="35000"/>
            </a:spcAft>
            <a:buNone/>
          </a:pPr>
          <a:r>
            <a:rPr lang="en-US" sz="1100" kern="1200"/>
            <a:t>Complete the Grade 11/12 Course Planning form at the back of the guide. Add your Homeroom # at the top</a:t>
          </a:r>
        </a:p>
      </dsp:txBody>
      <dsp:txXfrm>
        <a:off x="1471572" y="2607721"/>
        <a:ext cx="4414718" cy="570062"/>
      </dsp:txXfrm>
    </dsp:sp>
    <dsp:sp modelId="{0EE8B251-87B2-4456-AB97-5A90F678AA33}">
      <dsp:nvSpPr>
        <dsp:cNvPr id="0" name=""/>
        <dsp:cNvSpPr/>
      </dsp:nvSpPr>
      <dsp:spPr>
        <a:xfrm rot="10800000">
          <a:off x="0" y="1739256"/>
          <a:ext cx="1471572" cy="877018"/>
        </a:xfrm>
        <a:prstGeom prst="upArrowCallout">
          <a:avLst>
            <a:gd name="adj1" fmla="val 5000"/>
            <a:gd name="adj2" fmla="val 10000"/>
            <a:gd name="adj3" fmla="val 15000"/>
            <a:gd name="adj4" fmla="val 64977"/>
          </a:avLst>
        </a:prstGeom>
        <a:solidFill>
          <a:schemeClr val="accent2">
            <a:hueOff val="-794024"/>
            <a:satOff val="895"/>
            <a:lumOff val="2118"/>
            <a:alphaOff val="0"/>
          </a:schemeClr>
        </a:solidFill>
        <a:ln w="19050" cap="rnd" cmpd="sng" algn="ctr">
          <a:solidFill>
            <a:schemeClr val="accent2">
              <a:hueOff val="-794024"/>
              <a:satOff val="895"/>
              <a:lumOff val="211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658" tIns="142240" rIns="104658" bIns="142240" numCol="1" spcCol="1270" anchor="ctr" anchorCtr="0">
          <a:noAutofit/>
        </a:bodyPr>
        <a:lstStyle/>
        <a:p>
          <a:pPr marL="0" lvl="0" indent="0" algn="ctr" defTabSz="889000">
            <a:lnSpc>
              <a:spcPct val="90000"/>
            </a:lnSpc>
            <a:spcBef>
              <a:spcPct val="0"/>
            </a:spcBef>
            <a:spcAft>
              <a:spcPct val="35000"/>
            </a:spcAft>
            <a:buNone/>
          </a:pPr>
          <a:r>
            <a:rPr lang="en-US" sz="2000" kern="1200"/>
            <a:t>Show</a:t>
          </a:r>
        </a:p>
      </dsp:txBody>
      <dsp:txXfrm rot="-10800000">
        <a:off x="0" y="1739256"/>
        <a:ext cx="1471572" cy="570062"/>
      </dsp:txXfrm>
    </dsp:sp>
    <dsp:sp modelId="{948D4F64-0C68-48B7-8E07-2B16DE660DEE}">
      <dsp:nvSpPr>
        <dsp:cNvPr id="0" name=""/>
        <dsp:cNvSpPr/>
      </dsp:nvSpPr>
      <dsp:spPr>
        <a:xfrm>
          <a:off x="1471572" y="1739256"/>
          <a:ext cx="4414718" cy="570062"/>
        </a:xfrm>
        <a:prstGeom prst="rect">
          <a:avLst/>
        </a:prstGeom>
        <a:solidFill>
          <a:schemeClr val="accent2">
            <a:tint val="40000"/>
            <a:alpha val="90000"/>
            <a:hueOff val="-1105119"/>
            <a:satOff val="7362"/>
            <a:lumOff val="673"/>
            <a:alphaOff val="0"/>
          </a:schemeClr>
        </a:solidFill>
        <a:ln w="19050" cap="rnd" cmpd="sng" algn="ctr">
          <a:solidFill>
            <a:schemeClr val="accent2">
              <a:tint val="40000"/>
              <a:alpha val="90000"/>
              <a:hueOff val="-1105119"/>
              <a:satOff val="7362"/>
              <a:lumOff val="67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9551" tIns="139700" rIns="89551" bIns="139700" numCol="1" spcCol="1270" anchor="ctr" anchorCtr="0">
          <a:noAutofit/>
        </a:bodyPr>
        <a:lstStyle/>
        <a:p>
          <a:pPr marL="0" lvl="0" indent="0" algn="l" defTabSz="488950">
            <a:lnSpc>
              <a:spcPct val="90000"/>
            </a:lnSpc>
            <a:spcBef>
              <a:spcPct val="0"/>
            </a:spcBef>
            <a:spcAft>
              <a:spcPct val="35000"/>
            </a:spcAft>
            <a:buNone/>
          </a:pPr>
          <a:r>
            <a:rPr lang="en-US" sz="1100" kern="1200"/>
            <a:t>Show it to your parents/guardians and discuss post-secondary paths and ensure entrance requirements met</a:t>
          </a:r>
        </a:p>
      </dsp:txBody>
      <dsp:txXfrm>
        <a:off x="1471572" y="1739256"/>
        <a:ext cx="4414718" cy="570062"/>
      </dsp:txXfrm>
    </dsp:sp>
    <dsp:sp modelId="{E1991EDA-42A4-43CD-9684-052F293BC0E7}">
      <dsp:nvSpPr>
        <dsp:cNvPr id="0" name=""/>
        <dsp:cNvSpPr/>
      </dsp:nvSpPr>
      <dsp:spPr>
        <a:xfrm rot="10800000">
          <a:off x="0" y="870791"/>
          <a:ext cx="1471572" cy="877018"/>
        </a:xfrm>
        <a:prstGeom prst="upArrowCallout">
          <a:avLst>
            <a:gd name="adj1" fmla="val 5000"/>
            <a:gd name="adj2" fmla="val 10000"/>
            <a:gd name="adj3" fmla="val 15000"/>
            <a:gd name="adj4" fmla="val 64977"/>
          </a:avLst>
        </a:prstGeom>
        <a:solidFill>
          <a:schemeClr val="accent2">
            <a:hueOff val="-1058698"/>
            <a:satOff val="1194"/>
            <a:lumOff val="2824"/>
            <a:alphaOff val="0"/>
          </a:schemeClr>
        </a:solidFill>
        <a:ln w="19050" cap="rnd" cmpd="sng" algn="ctr">
          <a:solidFill>
            <a:schemeClr val="accent2">
              <a:hueOff val="-1058698"/>
              <a:satOff val="1194"/>
              <a:lumOff val="282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658" tIns="142240" rIns="104658" bIns="142240" numCol="1" spcCol="1270" anchor="ctr" anchorCtr="0">
          <a:noAutofit/>
        </a:bodyPr>
        <a:lstStyle/>
        <a:p>
          <a:pPr marL="0" lvl="0" indent="0" algn="ctr" defTabSz="889000">
            <a:lnSpc>
              <a:spcPct val="90000"/>
            </a:lnSpc>
            <a:spcBef>
              <a:spcPct val="0"/>
            </a:spcBef>
            <a:spcAft>
              <a:spcPct val="35000"/>
            </a:spcAft>
            <a:buNone/>
          </a:pPr>
          <a:r>
            <a:rPr lang="en-US" sz="2000" kern="1200"/>
            <a:t>Ask</a:t>
          </a:r>
        </a:p>
      </dsp:txBody>
      <dsp:txXfrm rot="-10800000">
        <a:off x="0" y="870791"/>
        <a:ext cx="1471572" cy="570062"/>
      </dsp:txXfrm>
    </dsp:sp>
    <dsp:sp modelId="{37BB77F8-4FD9-4D40-B6F9-8F28CAA161DD}">
      <dsp:nvSpPr>
        <dsp:cNvPr id="0" name=""/>
        <dsp:cNvSpPr/>
      </dsp:nvSpPr>
      <dsp:spPr>
        <a:xfrm>
          <a:off x="1471572" y="870791"/>
          <a:ext cx="4414718" cy="570062"/>
        </a:xfrm>
        <a:prstGeom prst="rect">
          <a:avLst/>
        </a:prstGeom>
        <a:solidFill>
          <a:schemeClr val="accent2">
            <a:tint val="40000"/>
            <a:alpha val="90000"/>
            <a:hueOff val="-1473492"/>
            <a:satOff val="9816"/>
            <a:lumOff val="898"/>
            <a:alphaOff val="0"/>
          </a:schemeClr>
        </a:solidFill>
        <a:ln w="19050" cap="rnd" cmpd="sng" algn="ctr">
          <a:solidFill>
            <a:schemeClr val="accent2">
              <a:tint val="40000"/>
              <a:alpha val="90000"/>
              <a:hueOff val="-1473492"/>
              <a:satOff val="9816"/>
              <a:lumOff val="89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9551" tIns="139700" rIns="89551" bIns="139700" numCol="1" spcCol="1270" anchor="ctr" anchorCtr="0">
          <a:noAutofit/>
        </a:bodyPr>
        <a:lstStyle/>
        <a:p>
          <a:pPr marL="0" lvl="0" indent="0" algn="l" defTabSz="488950">
            <a:lnSpc>
              <a:spcPct val="90000"/>
            </a:lnSpc>
            <a:spcBef>
              <a:spcPct val="0"/>
            </a:spcBef>
            <a:spcAft>
              <a:spcPct val="35000"/>
            </a:spcAft>
            <a:buNone/>
          </a:pPr>
          <a:r>
            <a:rPr lang="en-US" sz="1100" kern="1200"/>
            <a:t>Ask questions of your teachers, counsellor</a:t>
          </a:r>
        </a:p>
      </dsp:txBody>
      <dsp:txXfrm>
        <a:off x="1471572" y="870791"/>
        <a:ext cx="4414718" cy="570062"/>
      </dsp:txXfrm>
    </dsp:sp>
    <dsp:sp modelId="{CD47C30D-C2FA-4749-AE51-0550B630B056}">
      <dsp:nvSpPr>
        <dsp:cNvPr id="0" name=""/>
        <dsp:cNvSpPr/>
      </dsp:nvSpPr>
      <dsp:spPr>
        <a:xfrm rot="10800000">
          <a:off x="0" y="2325"/>
          <a:ext cx="1471572" cy="877018"/>
        </a:xfrm>
        <a:prstGeom prst="upArrowCallout">
          <a:avLst>
            <a:gd name="adj1" fmla="val 5000"/>
            <a:gd name="adj2" fmla="val 10000"/>
            <a:gd name="adj3" fmla="val 15000"/>
            <a:gd name="adj4" fmla="val 64977"/>
          </a:avLst>
        </a:prstGeom>
        <a:solidFill>
          <a:schemeClr val="accent2">
            <a:hueOff val="-1323373"/>
            <a:satOff val="1492"/>
            <a:lumOff val="3530"/>
            <a:alphaOff val="0"/>
          </a:schemeClr>
        </a:solidFill>
        <a:ln w="19050" cap="rnd" cmpd="sng" algn="ctr">
          <a:solidFill>
            <a:schemeClr val="accent2">
              <a:hueOff val="-1323373"/>
              <a:satOff val="1492"/>
              <a:lumOff val="353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658" tIns="142240" rIns="104658" bIns="142240" numCol="1" spcCol="1270" anchor="ctr" anchorCtr="0">
          <a:noAutofit/>
        </a:bodyPr>
        <a:lstStyle/>
        <a:p>
          <a:pPr marL="0" lvl="0" indent="0" algn="ctr" defTabSz="889000">
            <a:lnSpc>
              <a:spcPct val="90000"/>
            </a:lnSpc>
            <a:spcBef>
              <a:spcPct val="0"/>
            </a:spcBef>
            <a:spcAft>
              <a:spcPct val="35000"/>
            </a:spcAft>
            <a:buNone/>
          </a:pPr>
          <a:r>
            <a:rPr lang="en-US" sz="2000" kern="1200"/>
            <a:t>Review</a:t>
          </a:r>
        </a:p>
      </dsp:txBody>
      <dsp:txXfrm rot="-10800000">
        <a:off x="0" y="2325"/>
        <a:ext cx="1471572" cy="570062"/>
      </dsp:txXfrm>
    </dsp:sp>
    <dsp:sp modelId="{5AECDD78-AE2D-49CA-B30D-FF3D8B2D0AA2}">
      <dsp:nvSpPr>
        <dsp:cNvPr id="0" name=""/>
        <dsp:cNvSpPr/>
      </dsp:nvSpPr>
      <dsp:spPr>
        <a:xfrm>
          <a:off x="1471572" y="2325"/>
          <a:ext cx="4414718" cy="570062"/>
        </a:xfrm>
        <a:prstGeom prst="rect">
          <a:avLst/>
        </a:prstGeom>
        <a:solidFill>
          <a:schemeClr val="accent2">
            <a:tint val="40000"/>
            <a:alpha val="90000"/>
            <a:hueOff val="-1841865"/>
            <a:satOff val="12270"/>
            <a:lumOff val="1122"/>
            <a:alphaOff val="0"/>
          </a:schemeClr>
        </a:solidFill>
        <a:ln w="19050" cap="rnd" cmpd="sng" algn="ctr">
          <a:solidFill>
            <a:schemeClr val="accent2">
              <a:tint val="40000"/>
              <a:alpha val="90000"/>
              <a:hueOff val="-1841865"/>
              <a:satOff val="12270"/>
              <a:lumOff val="112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9551" tIns="139700" rIns="89551" bIns="139700" numCol="1" spcCol="1270" anchor="ctr" anchorCtr="0">
          <a:noAutofit/>
        </a:bodyPr>
        <a:lstStyle/>
        <a:p>
          <a:pPr marL="0" lvl="0" indent="0" algn="l" defTabSz="488950">
            <a:lnSpc>
              <a:spcPct val="90000"/>
            </a:lnSpc>
            <a:spcBef>
              <a:spcPct val="0"/>
            </a:spcBef>
            <a:spcAft>
              <a:spcPct val="35000"/>
            </a:spcAft>
            <a:buNone/>
          </a:pPr>
          <a:r>
            <a:rPr lang="en-US" sz="1100" kern="1200"/>
            <a:t>Review the course guide; ensure you have met all grad requirements.</a:t>
          </a:r>
        </a:p>
      </dsp:txBody>
      <dsp:txXfrm>
        <a:off x="1471572" y="2325"/>
        <a:ext cx="4414718" cy="57006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D368CA-426F-4E46-B397-328283BF48F1}">
      <dsp:nvSpPr>
        <dsp:cNvPr id="0" name=""/>
        <dsp:cNvSpPr/>
      </dsp:nvSpPr>
      <dsp:spPr>
        <a:xfrm>
          <a:off x="1148306" y="1615"/>
          <a:ext cx="4593227" cy="1656330"/>
        </a:xfrm>
        <a:prstGeom prst="rect">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9121" tIns="420708" rIns="89121" bIns="420708" numCol="1" spcCol="1270" anchor="ctr" anchorCtr="0">
          <a:noAutofit/>
        </a:bodyPr>
        <a:lstStyle/>
        <a:p>
          <a:pPr marL="0" lvl="0" indent="0" algn="l" defTabSz="755650">
            <a:lnSpc>
              <a:spcPct val="90000"/>
            </a:lnSpc>
            <a:spcBef>
              <a:spcPct val="0"/>
            </a:spcBef>
            <a:spcAft>
              <a:spcPct val="35000"/>
            </a:spcAft>
            <a:buNone/>
          </a:pPr>
          <a:r>
            <a:rPr lang="en-US" sz="1700" kern="1200"/>
            <a:t>All course requests will be entered into the Power School system on-line through your homeroom teacher during Extended Homerooms</a:t>
          </a:r>
        </a:p>
      </dsp:txBody>
      <dsp:txXfrm>
        <a:off x="1148306" y="1615"/>
        <a:ext cx="4593227" cy="1656330"/>
      </dsp:txXfrm>
    </dsp:sp>
    <dsp:sp modelId="{62F7E2B3-2795-4146-B124-E316A0B37213}">
      <dsp:nvSpPr>
        <dsp:cNvPr id="0" name=""/>
        <dsp:cNvSpPr/>
      </dsp:nvSpPr>
      <dsp:spPr>
        <a:xfrm>
          <a:off x="0" y="1615"/>
          <a:ext cx="1148306" cy="1656330"/>
        </a:xfrm>
        <a:prstGeom prst="rect">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765" tIns="163609" rIns="60765" bIns="163609" numCol="1" spcCol="1270" anchor="ctr" anchorCtr="0">
          <a:noAutofit/>
        </a:bodyPr>
        <a:lstStyle/>
        <a:p>
          <a:pPr marL="0" lvl="0" indent="0" algn="ctr" defTabSz="933450">
            <a:lnSpc>
              <a:spcPct val="90000"/>
            </a:lnSpc>
            <a:spcBef>
              <a:spcPct val="0"/>
            </a:spcBef>
            <a:spcAft>
              <a:spcPct val="35000"/>
            </a:spcAft>
            <a:buNone/>
          </a:pPr>
          <a:r>
            <a:rPr lang="en-US" sz="2100" kern="1200"/>
            <a:t>Be</a:t>
          </a:r>
        </a:p>
      </dsp:txBody>
      <dsp:txXfrm>
        <a:off x="0" y="1615"/>
        <a:ext cx="1148306" cy="1656330"/>
      </dsp:txXfrm>
    </dsp:sp>
    <dsp:sp modelId="{D3DBB450-1A2C-4F0C-8D63-58293F33B752}">
      <dsp:nvSpPr>
        <dsp:cNvPr id="0" name=""/>
        <dsp:cNvSpPr/>
      </dsp:nvSpPr>
      <dsp:spPr>
        <a:xfrm>
          <a:off x="1148306" y="1757326"/>
          <a:ext cx="4593227" cy="1656330"/>
        </a:xfrm>
        <a:prstGeom prst="rect">
          <a:avLst/>
        </a:prstGeom>
        <a:solidFill>
          <a:schemeClr val="accent3">
            <a:tint val="40000"/>
            <a:alpha val="90000"/>
            <a:hueOff val="0"/>
            <a:satOff val="0"/>
            <a:lumOff val="0"/>
            <a:alphaOff val="0"/>
          </a:schemeClr>
        </a:solidFill>
        <a:ln w="19050"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9121" tIns="420708" rIns="89121" bIns="420708" numCol="1" spcCol="1270" anchor="ctr" anchorCtr="0">
          <a:noAutofit/>
        </a:bodyPr>
        <a:lstStyle/>
        <a:p>
          <a:pPr marL="0" lvl="0" indent="0" algn="l" defTabSz="755650">
            <a:lnSpc>
              <a:spcPct val="90000"/>
            </a:lnSpc>
            <a:spcBef>
              <a:spcPct val="0"/>
            </a:spcBef>
            <a:spcAft>
              <a:spcPct val="35000"/>
            </a:spcAft>
            <a:buNone/>
          </a:pPr>
          <a:r>
            <a:rPr lang="en-US" sz="1700" kern="1200"/>
            <a:t>You must have your user ID and password to gain access to the system</a:t>
          </a:r>
        </a:p>
      </dsp:txBody>
      <dsp:txXfrm>
        <a:off x="1148306" y="1757326"/>
        <a:ext cx="4593227" cy="1656330"/>
      </dsp:txXfrm>
    </dsp:sp>
    <dsp:sp modelId="{20C84FB8-8F6E-40DE-A43A-C5B6C12CFFFD}">
      <dsp:nvSpPr>
        <dsp:cNvPr id="0" name=""/>
        <dsp:cNvSpPr/>
      </dsp:nvSpPr>
      <dsp:spPr>
        <a:xfrm>
          <a:off x="0" y="1757326"/>
          <a:ext cx="1148306" cy="1656330"/>
        </a:xfrm>
        <a:prstGeom prst="rect">
          <a:avLst/>
        </a:prstGeom>
        <a:solidFill>
          <a:schemeClr val="accent3">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765" tIns="163609" rIns="60765" bIns="163609" numCol="1" spcCol="1270" anchor="ctr" anchorCtr="0">
          <a:noAutofit/>
        </a:bodyPr>
        <a:lstStyle/>
        <a:p>
          <a:pPr marL="0" lvl="0" indent="0" algn="ctr" defTabSz="933450">
            <a:lnSpc>
              <a:spcPct val="90000"/>
            </a:lnSpc>
            <a:spcBef>
              <a:spcPct val="0"/>
            </a:spcBef>
            <a:spcAft>
              <a:spcPct val="35000"/>
            </a:spcAft>
            <a:buNone/>
          </a:pPr>
          <a:r>
            <a:rPr lang="en-US" sz="2100" kern="1200"/>
            <a:t>Have</a:t>
          </a:r>
        </a:p>
      </dsp:txBody>
      <dsp:txXfrm>
        <a:off x="0" y="1757326"/>
        <a:ext cx="1148306" cy="1656330"/>
      </dsp:txXfrm>
    </dsp:sp>
    <dsp:sp modelId="{2DF5643F-2487-43C1-A195-EC36F19BDFEA}">
      <dsp:nvSpPr>
        <dsp:cNvPr id="0" name=""/>
        <dsp:cNvSpPr/>
      </dsp:nvSpPr>
      <dsp:spPr>
        <a:xfrm>
          <a:off x="1148306" y="3513036"/>
          <a:ext cx="4593227" cy="1656330"/>
        </a:xfrm>
        <a:prstGeom prst="rect">
          <a:avLst/>
        </a:prstGeom>
        <a:solidFill>
          <a:schemeClr val="accent4">
            <a:tint val="40000"/>
            <a:alpha val="90000"/>
            <a:hueOff val="0"/>
            <a:satOff val="0"/>
            <a:lumOff val="0"/>
            <a:alphaOff val="0"/>
          </a:schemeClr>
        </a:solidFill>
        <a:ln w="19050" cap="rnd"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9121" tIns="420708" rIns="89121" bIns="420708" numCol="1" spcCol="1270" anchor="ctr" anchorCtr="0">
          <a:noAutofit/>
        </a:bodyPr>
        <a:lstStyle/>
        <a:p>
          <a:pPr marL="0" lvl="0" indent="0" algn="l" defTabSz="755650">
            <a:lnSpc>
              <a:spcPct val="90000"/>
            </a:lnSpc>
            <a:spcBef>
              <a:spcPct val="0"/>
            </a:spcBef>
            <a:spcAft>
              <a:spcPct val="35000"/>
            </a:spcAft>
            <a:buNone/>
          </a:pPr>
          <a:r>
            <a:rPr lang="en-US" sz="1700" kern="1200"/>
            <a:t>You must have a completed course planning form with you that represents a full course load, 10 credits, and three Alternates</a:t>
          </a:r>
        </a:p>
      </dsp:txBody>
      <dsp:txXfrm>
        <a:off x="1148306" y="3513036"/>
        <a:ext cx="4593227" cy="1656330"/>
      </dsp:txXfrm>
    </dsp:sp>
    <dsp:sp modelId="{353C495B-F9B2-42C1-980E-78A69D6ABA4A}">
      <dsp:nvSpPr>
        <dsp:cNvPr id="0" name=""/>
        <dsp:cNvSpPr/>
      </dsp:nvSpPr>
      <dsp:spPr>
        <a:xfrm>
          <a:off x="0" y="3513036"/>
          <a:ext cx="1148306" cy="1656330"/>
        </a:xfrm>
        <a:prstGeom prst="rect">
          <a:avLst/>
        </a:prstGeom>
        <a:solidFill>
          <a:schemeClr val="accent4">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765" tIns="163609" rIns="60765" bIns="163609" numCol="1" spcCol="1270" anchor="ctr" anchorCtr="0">
          <a:noAutofit/>
        </a:bodyPr>
        <a:lstStyle/>
        <a:p>
          <a:pPr marL="0" lvl="0" indent="0" algn="ctr" defTabSz="933450">
            <a:lnSpc>
              <a:spcPct val="90000"/>
            </a:lnSpc>
            <a:spcBef>
              <a:spcPct val="0"/>
            </a:spcBef>
            <a:spcAft>
              <a:spcPct val="35000"/>
            </a:spcAft>
            <a:buNone/>
          </a:pPr>
          <a:r>
            <a:rPr lang="en-US" sz="2100" kern="1200"/>
            <a:t>Have</a:t>
          </a:r>
        </a:p>
      </dsp:txBody>
      <dsp:txXfrm>
        <a:off x="0" y="3513036"/>
        <a:ext cx="1148306" cy="165633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ECF7FD-F9E1-496C-BCEF-C8178274C03E}">
      <dsp:nvSpPr>
        <dsp:cNvPr id="0" name=""/>
        <dsp:cNvSpPr/>
      </dsp:nvSpPr>
      <dsp:spPr>
        <a:xfrm>
          <a:off x="0" y="0"/>
          <a:ext cx="5886291" cy="0"/>
        </a:xfrm>
        <a:prstGeom prst="line">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9B03BD5-D71A-435F-98EE-DA16D5E2B1A9}">
      <dsp:nvSpPr>
        <dsp:cNvPr id="0" name=""/>
        <dsp:cNvSpPr/>
      </dsp:nvSpPr>
      <dsp:spPr>
        <a:xfrm>
          <a:off x="0" y="0"/>
          <a:ext cx="5886291" cy="12293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It is important that you are prepared for the course selection process</a:t>
          </a:r>
        </a:p>
      </dsp:txBody>
      <dsp:txXfrm>
        <a:off x="0" y="0"/>
        <a:ext cx="5886291" cy="1229302"/>
      </dsp:txXfrm>
    </dsp:sp>
    <dsp:sp modelId="{DBEA33E3-AC2A-42AA-8E9F-940D6BCF8BC9}">
      <dsp:nvSpPr>
        <dsp:cNvPr id="0" name=""/>
        <dsp:cNvSpPr/>
      </dsp:nvSpPr>
      <dsp:spPr>
        <a:xfrm>
          <a:off x="0" y="1229302"/>
          <a:ext cx="5886291" cy="0"/>
        </a:xfrm>
        <a:prstGeom prst="line">
          <a:avLst/>
        </a:prstGeom>
        <a:solidFill>
          <a:schemeClr val="accent2">
            <a:hueOff val="-441124"/>
            <a:satOff val="497"/>
            <a:lumOff val="1177"/>
            <a:alphaOff val="0"/>
          </a:schemeClr>
        </a:solidFill>
        <a:ln w="19050" cap="rnd" cmpd="sng" algn="ctr">
          <a:solidFill>
            <a:schemeClr val="accent2">
              <a:hueOff val="-441124"/>
              <a:satOff val="497"/>
              <a:lumOff val="117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4D044F-441B-4D3D-8F4A-D886270BEBB8}">
      <dsp:nvSpPr>
        <dsp:cNvPr id="0" name=""/>
        <dsp:cNvSpPr/>
      </dsp:nvSpPr>
      <dsp:spPr>
        <a:xfrm>
          <a:off x="0" y="1229302"/>
          <a:ext cx="5886291" cy="12293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You will not be able to debate whether to choose one course or another once you log in to the course selection screens</a:t>
          </a:r>
        </a:p>
      </dsp:txBody>
      <dsp:txXfrm>
        <a:off x="0" y="1229302"/>
        <a:ext cx="5886291" cy="1229302"/>
      </dsp:txXfrm>
    </dsp:sp>
    <dsp:sp modelId="{DFFE589B-0449-4894-BFFA-21B9EA884B02}">
      <dsp:nvSpPr>
        <dsp:cNvPr id="0" name=""/>
        <dsp:cNvSpPr/>
      </dsp:nvSpPr>
      <dsp:spPr>
        <a:xfrm>
          <a:off x="0" y="2458605"/>
          <a:ext cx="5886291" cy="0"/>
        </a:xfrm>
        <a:prstGeom prst="line">
          <a:avLst/>
        </a:prstGeom>
        <a:solidFill>
          <a:schemeClr val="accent2">
            <a:hueOff val="-882249"/>
            <a:satOff val="995"/>
            <a:lumOff val="2353"/>
            <a:alphaOff val="0"/>
          </a:schemeClr>
        </a:solidFill>
        <a:ln w="19050" cap="rnd" cmpd="sng" algn="ctr">
          <a:solidFill>
            <a:schemeClr val="accent2">
              <a:hueOff val="-882249"/>
              <a:satOff val="995"/>
              <a:lumOff val="235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7C57740-9124-4F16-A574-ABFE05739A83}">
      <dsp:nvSpPr>
        <dsp:cNvPr id="0" name=""/>
        <dsp:cNvSpPr/>
      </dsp:nvSpPr>
      <dsp:spPr>
        <a:xfrm>
          <a:off x="0" y="2458605"/>
          <a:ext cx="5886291" cy="12293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You will only have time to transfer the courses listed on you planning form to the course selection screens</a:t>
          </a:r>
        </a:p>
      </dsp:txBody>
      <dsp:txXfrm>
        <a:off x="0" y="2458605"/>
        <a:ext cx="5886291" cy="1229302"/>
      </dsp:txXfrm>
    </dsp:sp>
    <dsp:sp modelId="{3933C9A5-7429-4CFB-A826-A1D3CF4EF525}">
      <dsp:nvSpPr>
        <dsp:cNvPr id="0" name=""/>
        <dsp:cNvSpPr/>
      </dsp:nvSpPr>
      <dsp:spPr>
        <a:xfrm>
          <a:off x="0" y="3687908"/>
          <a:ext cx="5886291" cy="0"/>
        </a:xfrm>
        <a:prstGeom prst="line">
          <a:avLst/>
        </a:prstGeom>
        <a:solidFill>
          <a:schemeClr val="accent2">
            <a:hueOff val="-1323373"/>
            <a:satOff val="1492"/>
            <a:lumOff val="3530"/>
            <a:alphaOff val="0"/>
          </a:schemeClr>
        </a:solidFill>
        <a:ln w="19050" cap="rnd" cmpd="sng" algn="ctr">
          <a:solidFill>
            <a:schemeClr val="accent2">
              <a:hueOff val="-1323373"/>
              <a:satOff val="1492"/>
              <a:lumOff val="353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7EFCE35-4A47-446A-9ADB-8C469EBFABD0}">
      <dsp:nvSpPr>
        <dsp:cNvPr id="0" name=""/>
        <dsp:cNvSpPr/>
      </dsp:nvSpPr>
      <dsp:spPr>
        <a:xfrm>
          <a:off x="0" y="3687908"/>
          <a:ext cx="5886291" cy="12293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Once submitted, you cannot change anything</a:t>
          </a:r>
        </a:p>
      </dsp:txBody>
      <dsp:txXfrm>
        <a:off x="0" y="3687908"/>
        <a:ext cx="5886291" cy="122930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87F1C0-EB95-48D1-AAE4-1B2B8F849510}">
      <dsp:nvSpPr>
        <dsp:cNvPr id="0" name=""/>
        <dsp:cNvSpPr/>
      </dsp:nvSpPr>
      <dsp:spPr>
        <a:xfrm>
          <a:off x="0" y="840284"/>
          <a:ext cx="5741533" cy="155129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8C5050-5020-4E28-A09E-C59B492CCB5B}">
      <dsp:nvSpPr>
        <dsp:cNvPr id="0" name=""/>
        <dsp:cNvSpPr/>
      </dsp:nvSpPr>
      <dsp:spPr>
        <a:xfrm>
          <a:off x="469266" y="1189326"/>
          <a:ext cx="853212" cy="8532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AC29C55-AC03-4099-8A7B-1F40F62CEE2D}">
      <dsp:nvSpPr>
        <dsp:cNvPr id="0" name=""/>
        <dsp:cNvSpPr/>
      </dsp:nvSpPr>
      <dsp:spPr>
        <a:xfrm>
          <a:off x="1791745" y="840284"/>
          <a:ext cx="3949788" cy="15512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4179" tIns="164179" rIns="164179" bIns="164179" numCol="1" spcCol="1270" anchor="ctr" anchorCtr="0">
          <a:noAutofit/>
        </a:bodyPr>
        <a:lstStyle/>
        <a:p>
          <a:pPr marL="0" lvl="0" indent="0" algn="l" defTabSz="933450">
            <a:lnSpc>
              <a:spcPct val="90000"/>
            </a:lnSpc>
            <a:spcBef>
              <a:spcPct val="0"/>
            </a:spcBef>
            <a:spcAft>
              <a:spcPct val="35000"/>
            </a:spcAft>
            <a:buNone/>
          </a:pPr>
          <a:r>
            <a:rPr lang="en-US" sz="2100" kern="1200"/>
            <a:t>You will receive a print copy of the courses you have requested</a:t>
          </a:r>
        </a:p>
      </dsp:txBody>
      <dsp:txXfrm>
        <a:off x="1791745" y="840284"/>
        <a:ext cx="3949788" cy="1551294"/>
      </dsp:txXfrm>
    </dsp:sp>
    <dsp:sp modelId="{9ADE4468-6ED4-4C50-994D-EA94ABB740F5}">
      <dsp:nvSpPr>
        <dsp:cNvPr id="0" name=""/>
        <dsp:cNvSpPr/>
      </dsp:nvSpPr>
      <dsp:spPr>
        <a:xfrm>
          <a:off x="0" y="2779403"/>
          <a:ext cx="5741533" cy="155129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B610B59-FFE9-4EE8-9B9C-A2A6FFD8D0C1}">
      <dsp:nvSpPr>
        <dsp:cNvPr id="0" name=""/>
        <dsp:cNvSpPr/>
      </dsp:nvSpPr>
      <dsp:spPr>
        <a:xfrm>
          <a:off x="469266" y="3128444"/>
          <a:ext cx="853212" cy="8532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D35E2DD-4C19-43CC-BEF9-F6444A21D863}">
      <dsp:nvSpPr>
        <dsp:cNvPr id="0" name=""/>
        <dsp:cNvSpPr/>
      </dsp:nvSpPr>
      <dsp:spPr>
        <a:xfrm>
          <a:off x="1791745" y="2779403"/>
          <a:ext cx="3949788" cy="15512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4179" tIns="164179" rIns="164179" bIns="164179" numCol="1" spcCol="1270" anchor="ctr" anchorCtr="0">
          <a:noAutofit/>
        </a:bodyPr>
        <a:lstStyle/>
        <a:p>
          <a:pPr marL="0" lvl="0" indent="0" algn="l" defTabSz="933450">
            <a:lnSpc>
              <a:spcPct val="90000"/>
            </a:lnSpc>
            <a:spcBef>
              <a:spcPct val="0"/>
            </a:spcBef>
            <a:spcAft>
              <a:spcPct val="35000"/>
            </a:spcAft>
            <a:buNone/>
          </a:pPr>
          <a:r>
            <a:rPr lang="en-US" sz="2100" kern="1200"/>
            <a:t>If changes are required, mark the changes on the form and return it to your Homeroom teacher</a:t>
          </a:r>
        </a:p>
      </dsp:txBody>
      <dsp:txXfrm>
        <a:off x="1791745" y="2779403"/>
        <a:ext cx="3949788" cy="155129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1A3B215B-CA6E-4727-8E9C-FA61556CBA8F}" type="datetimeFigureOut">
              <a:rPr lang="en-US" smtClean="0"/>
              <a:t>2/19/2021</a:t>
            </a:fld>
            <a:endParaRPr lang="en-US"/>
          </a:p>
        </p:txBody>
      </p:sp>
      <p:sp>
        <p:nvSpPr>
          <p:cNvPr id="5" name="Footer Placeholder 4"/>
          <p:cNvSpPr>
            <a:spLocks noGrp="1"/>
          </p:cNvSpPr>
          <p:nvPr>
            <p:ph type="ftr" sz="quarter" idx="11"/>
          </p:nvPr>
        </p:nvSpPr>
        <p:spPr>
          <a:xfrm>
            <a:off x="3962399" y="5870575"/>
            <a:ext cx="4893958" cy="377825"/>
          </a:xfrm>
        </p:spPr>
        <p:txBody>
          <a:bodyPr/>
          <a:lstStyle/>
          <a:p>
            <a:endParaRPr lang="en-US"/>
          </a:p>
        </p:txBody>
      </p:sp>
      <p:sp>
        <p:nvSpPr>
          <p:cNvPr id="6" name="Slide Number Placeholder 5"/>
          <p:cNvSpPr>
            <a:spLocks noGrp="1"/>
          </p:cNvSpPr>
          <p:nvPr>
            <p:ph type="sldNum" sz="quarter" idx="12"/>
          </p:nvPr>
        </p:nvSpPr>
        <p:spPr>
          <a:xfrm>
            <a:off x="10608958" y="5870575"/>
            <a:ext cx="551167" cy="377825"/>
          </a:xfrm>
        </p:spPr>
        <p:txBody>
          <a:bodyPr/>
          <a:lstStyle/>
          <a:p>
            <a:fld id="{F9B69DC1-1545-44C1-BE75-3EC6C3C6657C}" type="slidenum">
              <a:rPr lang="en-US" smtClean="0"/>
              <a:t>‹#›</a:t>
            </a:fld>
            <a:endParaRPr lang="en-US"/>
          </a:p>
        </p:txBody>
      </p:sp>
    </p:spTree>
    <p:extLst>
      <p:ext uri="{BB962C8B-B14F-4D97-AF65-F5344CB8AC3E}">
        <p14:creationId xmlns:p14="http://schemas.microsoft.com/office/powerpoint/2010/main" val="1403111277"/>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A3B215B-CA6E-4727-8E9C-FA61556CBA8F}" type="datetimeFigureOut">
              <a:rPr lang="en-US" smtClean="0"/>
              <a:t>2/19/2021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B69DC1-1545-44C1-BE75-3EC6C3C6657C}" type="slidenum">
              <a:rPr lang="en-US" smtClean="0"/>
              <a:t>‹#›</a:t>
            </a:fld>
            <a:endParaRPr lang="en-US"/>
          </a:p>
        </p:txBody>
      </p:sp>
    </p:spTree>
    <p:extLst>
      <p:ext uri="{BB962C8B-B14F-4D97-AF65-F5344CB8AC3E}">
        <p14:creationId xmlns:p14="http://schemas.microsoft.com/office/powerpoint/2010/main" val="290409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A3B215B-CA6E-4727-8E9C-FA61556CBA8F}" type="datetimeFigureOut">
              <a:rPr lang="en-US" smtClean="0"/>
              <a:t>2/19/2021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B69DC1-1545-44C1-BE75-3EC6C3C6657C}" type="slidenum">
              <a:rPr lang="en-US" smtClean="0"/>
              <a:t>‹#›</a:t>
            </a:fld>
            <a:endParaRPr lang="en-US"/>
          </a:p>
        </p:txBody>
      </p:sp>
    </p:spTree>
    <p:extLst>
      <p:ext uri="{BB962C8B-B14F-4D97-AF65-F5344CB8AC3E}">
        <p14:creationId xmlns:p14="http://schemas.microsoft.com/office/powerpoint/2010/main" val="22224059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A3B215B-CA6E-4727-8E9C-FA61556CBA8F}" type="datetimeFigureOut">
              <a:rPr lang="en-US" smtClean="0"/>
              <a:t>2/19/2021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B69DC1-1545-44C1-BE75-3EC6C3C6657C}" type="slidenum">
              <a:rPr lang="en-US" smtClean="0"/>
              <a:t>‹#›</a:t>
            </a:fld>
            <a:endParaRPr lang="en-US"/>
          </a:p>
        </p:txBody>
      </p:sp>
    </p:spTree>
    <p:extLst>
      <p:ext uri="{BB962C8B-B14F-4D97-AF65-F5344CB8AC3E}">
        <p14:creationId xmlns:p14="http://schemas.microsoft.com/office/powerpoint/2010/main" val="27237184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A3B215B-CA6E-4727-8E9C-FA61556CBA8F}" type="datetimeFigureOut">
              <a:rPr lang="en-US" smtClean="0"/>
              <a:t>2/19/2021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B69DC1-1545-44C1-BE75-3EC6C3C6657C}" type="slidenum">
              <a:rPr lang="en-US" smtClean="0"/>
              <a:t>‹#›</a:t>
            </a:fld>
            <a:endParaRPr lang="en-US"/>
          </a:p>
        </p:txBody>
      </p:sp>
    </p:spTree>
    <p:extLst>
      <p:ext uri="{BB962C8B-B14F-4D97-AF65-F5344CB8AC3E}">
        <p14:creationId xmlns:p14="http://schemas.microsoft.com/office/powerpoint/2010/main" val="30928242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A3B215B-CA6E-4727-8E9C-FA61556CBA8F}" type="datetimeFigureOut">
              <a:rPr lang="en-US" smtClean="0"/>
              <a:t>2/19/2021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B69DC1-1545-44C1-BE75-3EC6C3C6657C}" type="slidenum">
              <a:rPr lang="en-US" smtClean="0"/>
              <a:t>‹#›</a:t>
            </a:fld>
            <a:endParaRPr lang="en-US"/>
          </a:p>
        </p:txBody>
      </p:sp>
    </p:spTree>
    <p:extLst>
      <p:ext uri="{BB962C8B-B14F-4D97-AF65-F5344CB8AC3E}">
        <p14:creationId xmlns:p14="http://schemas.microsoft.com/office/powerpoint/2010/main" val="27483252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A3B215B-CA6E-4727-8E9C-FA61556CBA8F}" type="datetimeFigureOut">
              <a:rPr lang="en-US" smtClean="0"/>
              <a:t>2/19/2021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B69DC1-1545-44C1-BE75-3EC6C3C6657C}" type="slidenum">
              <a:rPr lang="en-US" smtClean="0"/>
              <a:t>‹#›</a:t>
            </a:fld>
            <a:endParaRPr lang="en-US"/>
          </a:p>
        </p:txBody>
      </p:sp>
    </p:spTree>
    <p:extLst>
      <p:ext uri="{BB962C8B-B14F-4D97-AF65-F5344CB8AC3E}">
        <p14:creationId xmlns:p14="http://schemas.microsoft.com/office/powerpoint/2010/main" val="1723335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A3B215B-CA6E-4727-8E9C-FA61556CBA8F}" type="datetimeFigureOut">
              <a:rPr lang="en-US" smtClean="0"/>
              <a:t>2/19/2021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B69DC1-1545-44C1-BE75-3EC6C3C6657C}" type="slidenum">
              <a:rPr lang="en-US" smtClean="0"/>
              <a:t>‹#›</a:t>
            </a:fld>
            <a:endParaRPr lang="en-US"/>
          </a:p>
        </p:txBody>
      </p:sp>
    </p:spTree>
    <p:extLst>
      <p:ext uri="{BB962C8B-B14F-4D97-AF65-F5344CB8AC3E}">
        <p14:creationId xmlns:p14="http://schemas.microsoft.com/office/powerpoint/2010/main" val="37461231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A3B215B-CA6E-4727-8E9C-FA61556CBA8F}" type="datetimeFigureOut">
              <a:rPr lang="en-US" smtClean="0"/>
              <a:t>2/19/2021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B69DC1-1545-44C1-BE75-3EC6C3C6657C}" type="slidenum">
              <a:rPr lang="en-US" smtClean="0"/>
              <a:t>‹#›</a:t>
            </a:fld>
            <a:endParaRPr lang="en-US"/>
          </a:p>
        </p:txBody>
      </p:sp>
    </p:spTree>
    <p:extLst>
      <p:ext uri="{BB962C8B-B14F-4D97-AF65-F5344CB8AC3E}">
        <p14:creationId xmlns:p14="http://schemas.microsoft.com/office/powerpoint/2010/main" val="7217334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2/19/2021</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41786640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2/19/2021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730836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A3B215B-CA6E-4727-8E9C-FA61556CBA8F}" type="datetimeFigureOut">
              <a:rPr lang="en-US" smtClean="0"/>
              <a:t>2/19/2021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B69DC1-1545-44C1-BE75-3EC6C3C6657C}" type="slidenum">
              <a:rPr lang="en-US" smtClean="0"/>
              <a:t>‹#›</a:t>
            </a:fld>
            <a:endParaRPr lang="en-US"/>
          </a:p>
        </p:txBody>
      </p:sp>
    </p:spTree>
    <p:extLst>
      <p:ext uri="{BB962C8B-B14F-4D97-AF65-F5344CB8AC3E}">
        <p14:creationId xmlns:p14="http://schemas.microsoft.com/office/powerpoint/2010/main" val="26578217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2/19/2021</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4113408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2/19/2021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7673722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A7F15D8-96D1-4781-BC50-CA8A088B2FE4}" type="datetime1">
              <a:rPr lang="en-US" smtClean="0"/>
              <a:t>2/19/2021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1685650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2/19/2021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4476258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2/19/2021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2649150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2/19/2021</a:t>
            </a:fld>
            <a:endParaRPr lang="en-US"/>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12386962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2/19/2021</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8315964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2/19/2021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655923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2/19/2021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829158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A3B215B-CA6E-4727-8E9C-FA61556CBA8F}" type="datetimeFigureOut">
              <a:rPr lang="en-US" smtClean="0"/>
              <a:t>2/19/2021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B69DC1-1545-44C1-BE75-3EC6C3C6657C}" type="slidenum">
              <a:rPr lang="en-US" smtClean="0"/>
              <a:t>‹#›</a:t>
            </a:fld>
            <a:endParaRPr lang="en-US"/>
          </a:p>
        </p:txBody>
      </p:sp>
    </p:spTree>
    <p:extLst>
      <p:ext uri="{BB962C8B-B14F-4D97-AF65-F5344CB8AC3E}">
        <p14:creationId xmlns:p14="http://schemas.microsoft.com/office/powerpoint/2010/main" val="3010904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A3B215B-CA6E-4727-8E9C-FA61556CBA8F}" type="datetimeFigureOut">
              <a:rPr lang="en-US" smtClean="0"/>
              <a:t>2/19/2021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B69DC1-1545-44C1-BE75-3EC6C3C6657C}" type="slidenum">
              <a:rPr lang="en-US" smtClean="0"/>
              <a:t>‹#›</a:t>
            </a:fld>
            <a:endParaRPr lang="en-US"/>
          </a:p>
        </p:txBody>
      </p:sp>
    </p:spTree>
    <p:extLst>
      <p:ext uri="{BB962C8B-B14F-4D97-AF65-F5344CB8AC3E}">
        <p14:creationId xmlns:p14="http://schemas.microsoft.com/office/powerpoint/2010/main" val="1753401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A3B215B-CA6E-4727-8E9C-FA61556CBA8F}" type="datetimeFigureOut">
              <a:rPr lang="en-US" smtClean="0"/>
              <a:t>2/19/2021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B69DC1-1545-44C1-BE75-3EC6C3C6657C}" type="slidenum">
              <a:rPr lang="en-US" smtClean="0"/>
              <a:t>‹#›</a:t>
            </a:fld>
            <a:endParaRPr lang="en-US"/>
          </a:p>
        </p:txBody>
      </p:sp>
    </p:spTree>
    <p:extLst>
      <p:ext uri="{BB962C8B-B14F-4D97-AF65-F5344CB8AC3E}">
        <p14:creationId xmlns:p14="http://schemas.microsoft.com/office/powerpoint/2010/main" val="695498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A3B215B-CA6E-4727-8E9C-FA61556CBA8F}" type="datetimeFigureOut">
              <a:rPr lang="en-US" smtClean="0"/>
              <a:t>2/19/2021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B69DC1-1545-44C1-BE75-3EC6C3C6657C}" type="slidenum">
              <a:rPr lang="en-US" smtClean="0"/>
              <a:t>‹#›</a:t>
            </a:fld>
            <a:endParaRPr lang="en-US"/>
          </a:p>
        </p:txBody>
      </p:sp>
    </p:spTree>
    <p:extLst>
      <p:ext uri="{BB962C8B-B14F-4D97-AF65-F5344CB8AC3E}">
        <p14:creationId xmlns:p14="http://schemas.microsoft.com/office/powerpoint/2010/main" val="5439511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1A3B215B-CA6E-4727-8E9C-FA61556CBA8F}" type="datetimeFigureOut">
              <a:rPr lang="en-US" smtClean="0"/>
              <a:t>2/19/2021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B69DC1-1545-44C1-BE75-3EC6C3C6657C}" type="slidenum">
              <a:rPr lang="en-US" smtClean="0"/>
              <a:t>‹#›</a:t>
            </a:fld>
            <a:endParaRPr lang="en-US"/>
          </a:p>
        </p:txBody>
      </p:sp>
    </p:spTree>
    <p:extLst>
      <p:ext uri="{BB962C8B-B14F-4D97-AF65-F5344CB8AC3E}">
        <p14:creationId xmlns:p14="http://schemas.microsoft.com/office/powerpoint/2010/main" val="24305825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A3B215B-CA6E-4727-8E9C-FA61556CBA8F}" type="datetimeFigureOut">
              <a:rPr lang="en-US" smtClean="0"/>
              <a:t>2/19/2021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B69DC1-1545-44C1-BE75-3EC6C3C6657C}" type="slidenum">
              <a:rPr lang="en-US" smtClean="0"/>
              <a:t>‹#›</a:t>
            </a:fld>
            <a:endParaRPr lang="en-US"/>
          </a:p>
        </p:txBody>
      </p:sp>
    </p:spTree>
    <p:extLst>
      <p:ext uri="{BB962C8B-B14F-4D97-AF65-F5344CB8AC3E}">
        <p14:creationId xmlns:p14="http://schemas.microsoft.com/office/powerpoint/2010/main" val="1435279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A3B215B-CA6E-4727-8E9C-FA61556CBA8F}" type="datetimeFigureOut">
              <a:rPr lang="en-US" smtClean="0"/>
              <a:t>2/19/2021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B69DC1-1545-44C1-BE75-3EC6C3C6657C}" type="slidenum">
              <a:rPr lang="en-US" smtClean="0"/>
              <a:t>‹#›</a:t>
            </a:fld>
            <a:endParaRPr lang="en-US"/>
          </a:p>
        </p:txBody>
      </p:sp>
    </p:spTree>
    <p:extLst>
      <p:ext uri="{BB962C8B-B14F-4D97-AF65-F5344CB8AC3E}">
        <p14:creationId xmlns:p14="http://schemas.microsoft.com/office/powerpoint/2010/main" val="14249264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A3B215B-CA6E-4727-8E9C-FA61556CBA8F}" type="datetimeFigureOut">
              <a:rPr lang="en-US" smtClean="0"/>
              <a:t>2/19/2021</a:t>
            </a:fld>
            <a:endParaRPr lang="en-US"/>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9B69DC1-1545-44C1-BE75-3EC6C3C6657C}" type="slidenum">
              <a:rPr lang="en-US" smtClean="0"/>
              <a:t>‹#›</a:t>
            </a:fld>
            <a:endParaRPr lang="en-US"/>
          </a:p>
        </p:txBody>
      </p:sp>
    </p:spTree>
    <p:extLst>
      <p:ext uri="{BB962C8B-B14F-4D97-AF65-F5344CB8AC3E}">
        <p14:creationId xmlns:p14="http://schemas.microsoft.com/office/powerpoint/2010/main" val="1731883047"/>
      </p:ext>
    </p:extLst>
  </p:cSld>
  <p:clrMap bg1="dk1" tx1="lt1" bg2="dk2" tx2="lt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 id="2147483732" r:id="rId15"/>
    <p:sldLayoutId id="2147483733" r:id="rId16"/>
    <p:sldLayoutId id="2147483734"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F6FA2B21-3FCD-4721-B95C-427943F61125}" type="datetime1">
              <a:rPr lang="en-US" smtClean="0"/>
              <a:t>2/19/2021</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10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1642165933"/>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hf sldNum="0" hdr="0" ftr="0" dt="0"/>
  <p:txStyles>
    <p:titleStyle>
      <a:lvl1pPr algn="l" defTabSz="914400" rtl="0" eaLnBrk="1" latinLnBrk="0" hangingPunct="1">
        <a:lnSpc>
          <a:spcPct val="90000"/>
        </a:lnSpc>
        <a:spcBef>
          <a:spcPct val="0"/>
        </a:spcBef>
        <a:buNone/>
        <a:defRPr lang="en-US" sz="44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7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5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8.png"/><Relationship Id="rId2" Type="http://schemas.openxmlformats.org/officeDocument/2006/relationships/diagramData" Target="../diagrams/data5.xml"/><Relationship Id="rId1" Type="http://schemas.openxmlformats.org/officeDocument/2006/relationships/slideLayout" Target="../slideLayouts/slideLayout21.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6.xml"/><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2.png"/><Relationship Id="rId7" Type="http://schemas.openxmlformats.org/officeDocument/2006/relationships/diagramColors" Target="../diagrams/colors6.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2.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2.png"/><Relationship Id="rId7" Type="http://schemas.openxmlformats.org/officeDocument/2006/relationships/diagramColors" Target="../diagrams/colors8.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23.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2.png"/><Relationship Id="rId7" Type="http://schemas.openxmlformats.org/officeDocument/2006/relationships/diagramColors" Target="../diagrams/colors9.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png"/><Relationship Id="rId7" Type="http://schemas.openxmlformats.org/officeDocument/2006/relationships/diagramColors" Target="../diagrams/colors4.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43464" y="639097"/>
            <a:ext cx="4789678" cy="3746634"/>
          </a:xfrm>
        </p:spPr>
        <p:txBody>
          <a:bodyPr>
            <a:normAutofit/>
          </a:bodyPr>
          <a:lstStyle/>
          <a:p>
            <a:r>
              <a:rPr lang="en-US"/>
              <a:t>Grade 12 Course Selection</a:t>
            </a:r>
            <a:br>
              <a:rPr lang="en-US"/>
            </a:br>
            <a:r>
              <a:rPr lang="en-US"/>
              <a:t>2021-22</a:t>
            </a:r>
            <a:endParaRPr lang="en-US" dirty="0"/>
          </a:p>
        </p:txBody>
      </p:sp>
      <p:sp>
        <p:nvSpPr>
          <p:cNvPr id="3" name="Subtitle 2"/>
          <p:cNvSpPr>
            <a:spLocks noGrp="1"/>
          </p:cNvSpPr>
          <p:nvPr>
            <p:ph type="subTitle" idx="1"/>
          </p:nvPr>
        </p:nvSpPr>
        <p:spPr>
          <a:xfrm>
            <a:off x="643464" y="4385732"/>
            <a:ext cx="4813437" cy="1838087"/>
          </a:xfrm>
        </p:spPr>
        <p:txBody>
          <a:bodyPr>
            <a:normAutofit/>
          </a:bodyPr>
          <a:lstStyle/>
          <a:p>
            <a:r>
              <a:rPr lang="en-US"/>
              <a:t>Your Final Year of High School!</a:t>
            </a:r>
          </a:p>
          <a:p>
            <a:endParaRPr lang="en-US"/>
          </a:p>
          <a:p>
            <a:r>
              <a:rPr lang="en-US"/>
              <a:t>Counsellor Presentation</a:t>
            </a:r>
            <a:endParaRPr lang="en-US" dirty="0"/>
          </a:p>
        </p:txBody>
      </p:sp>
      <p:pic>
        <p:nvPicPr>
          <p:cNvPr id="4" name="Picture 3">
            <a:extLst>
              <a:ext uri="{FF2B5EF4-FFF2-40B4-BE49-F238E27FC236}">
                <a16:creationId xmlns:a16="http://schemas.microsoft.com/office/drawing/2014/main" id="{749282D6-8DCE-4F25-B749-A3FE2C5FB00F}"/>
              </a:ext>
            </a:extLst>
          </p:cNvPr>
          <p:cNvPicPr>
            <a:picLocks noChangeAspect="1"/>
          </p:cNvPicPr>
          <p:nvPr/>
        </p:nvPicPr>
        <p:blipFill rotWithShape="1">
          <a:blip r:embed="rId3"/>
          <a:srcRect t="5376" b="11555"/>
          <a:stretch/>
        </p:blipFill>
        <p:spPr>
          <a:xfrm>
            <a:off x="6211740" y="639097"/>
            <a:ext cx="5201658" cy="5575439"/>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5191026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981200" y="-457200"/>
            <a:ext cx="8458200" cy="1371600"/>
          </a:xfrm>
        </p:spPr>
        <p:txBody>
          <a:bodyPr>
            <a:normAutofit/>
          </a:bodyPr>
          <a:lstStyle/>
          <a:p>
            <a:pPr eaLnBrk="1" hangingPunct="1"/>
            <a:br>
              <a:rPr lang="en-US" sz="4000" b="1" dirty="0">
                <a:latin typeface="+mn-lt"/>
              </a:rPr>
            </a:br>
            <a:r>
              <a:rPr lang="en-US" sz="4000" b="1" dirty="0">
                <a:latin typeface="+mn-lt"/>
              </a:rPr>
              <a:t>Admission Requirements - BA</a:t>
            </a:r>
          </a:p>
        </p:txBody>
      </p:sp>
      <p:sp>
        <p:nvSpPr>
          <p:cNvPr id="23556" name="Rectangle 3"/>
          <p:cNvSpPr>
            <a:spLocks noGrp="1" noChangeArrowheads="1"/>
          </p:cNvSpPr>
          <p:nvPr>
            <p:ph sz="half" idx="1"/>
          </p:nvPr>
        </p:nvSpPr>
        <p:spPr>
          <a:xfrm>
            <a:off x="1129844" y="1339850"/>
            <a:ext cx="4636775" cy="4530725"/>
          </a:xfrm>
        </p:spPr>
        <p:txBody>
          <a:bodyPr>
            <a:normAutofit/>
          </a:bodyPr>
          <a:lstStyle/>
          <a:p>
            <a:pPr eaLnBrk="1" hangingPunct="1">
              <a:lnSpc>
                <a:spcPct val="80000"/>
              </a:lnSpc>
              <a:buFont typeface="Wingdings" pitchFamily="2" charset="2"/>
              <a:buNone/>
            </a:pPr>
            <a:r>
              <a:rPr lang="en-US" sz="2400" b="1" dirty="0"/>
              <a:t>High School Graduation</a:t>
            </a:r>
          </a:p>
          <a:p>
            <a:pPr eaLnBrk="1" hangingPunct="1">
              <a:lnSpc>
                <a:spcPct val="80000"/>
              </a:lnSpc>
              <a:buFont typeface="Wingdings" pitchFamily="2" charset="2"/>
              <a:buNone/>
            </a:pPr>
            <a:endParaRPr lang="en-US" sz="2400" b="1" dirty="0"/>
          </a:p>
          <a:p>
            <a:pPr eaLnBrk="1" hangingPunct="1">
              <a:lnSpc>
                <a:spcPct val="80000"/>
              </a:lnSpc>
            </a:pPr>
            <a:r>
              <a:rPr lang="en-US" sz="2400" dirty="0"/>
              <a:t>English 11 A/B &amp; B/A </a:t>
            </a:r>
          </a:p>
          <a:p>
            <a:pPr eaLnBrk="1" hangingPunct="1">
              <a:lnSpc>
                <a:spcPct val="80000"/>
              </a:lnSpc>
            </a:pPr>
            <a:r>
              <a:rPr lang="en-US" sz="2400" dirty="0"/>
              <a:t>English 12</a:t>
            </a:r>
          </a:p>
          <a:p>
            <a:pPr eaLnBrk="1" hangingPunct="1">
              <a:lnSpc>
                <a:spcPct val="80000"/>
              </a:lnSpc>
            </a:pPr>
            <a:r>
              <a:rPr lang="en-US" sz="2400" dirty="0"/>
              <a:t>Math 11</a:t>
            </a:r>
          </a:p>
          <a:p>
            <a:pPr eaLnBrk="1" hangingPunct="1">
              <a:lnSpc>
                <a:spcPct val="80000"/>
              </a:lnSpc>
            </a:pPr>
            <a:r>
              <a:rPr lang="en-US" sz="2400" dirty="0"/>
              <a:t>Science 11/12</a:t>
            </a:r>
          </a:p>
          <a:p>
            <a:pPr eaLnBrk="1" hangingPunct="1">
              <a:lnSpc>
                <a:spcPct val="80000"/>
              </a:lnSpc>
            </a:pPr>
            <a:r>
              <a:rPr lang="en-US" sz="2400" dirty="0"/>
              <a:t>Modern History 11 </a:t>
            </a:r>
          </a:p>
          <a:p>
            <a:pPr eaLnBrk="1" hangingPunct="1">
              <a:lnSpc>
                <a:spcPct val="80000"/>
              </a:lnSpc>
            </a:pPr>
            <a:r>
              <a:rPr lang="en-US" sz="2400" dirty="0"/>
              <a:t>Fine Arts/Life Role</a:t>
            </a:r>
          </a:p>
          <a:p>
            <a:pPr eaLnBrk="1" hangingPunct="1">
              <a:lnSpc>
                <a:spcPct val="80000"/>
              </a:lnSpc>
            </a:pPr>
            <a:r>
              <a:rPr lang="en-US" sz="2400" dirty="0"/>
              <a:t>10 Electives</a:t>
            </a:r>
          </a:p>
          <a:p>
            <a:pPr eaLnBrk="1" hangingPunct="1">
              <a:lnSpc>
                <a:spcPct val="80000"/>
              </a:lnSpc>
            </a:pPr>
            <a:r>
              <a:rPr lang="en-US" sz="2400" dirty="0"/>
              <a:t>(5 Grade 12 courses)</a:t>
            </a:r>
          </a:p>
          <a:p>
            <a:pPr eaLnBrk="1" hangingPunct="1">
              <a:lnSpc>
                <a:spcPct val="80000"/>
              </a:lnSpc>
            </a:pPr>
            <a:endParaRPr lang="en-US" dirty="0"/>
          </a:p>
        </p:txBody>
      </p:sp>
      <p:sp>
        <p:nvSpPr>
          <p:cNvPr id="23557" name="Rectangle 4"/>
          <p:cNvSpPr>
            <a:spLocks noGrp="1" noChangeArrowheads="1"/>
          </p:cNvSpPr>
          <p:nvPr>
            <p:ph sz="half" idx="2"/>
          </p:nvPr>
        </p:nvSpPr>
        <p:spPr>
          <a:xfrm>
            <a:off x="6210300" y="1066781"/>
            <a:ext cx="4606927" cy="4651413"/>
          </a:xfrm>
        </p:spPr>
        <p:txBody>
          <a:bodyPr>
            <a:normAutofit/>
          </a:bodyPr>
          <a:lstStyle/>
          <a:p>
            <a:pPr eaLnBrk="1" hangingPunct="1">
              <a:lnSpc>
                <a:spcPct val="80000"/>
              </a:lnSpc>
              <a:buFont typeface="Wingdings" pitchFamily="2" charset="2"/>
              <a:buNone/>
            </a:pPr>
            <a:r>
              <a:rPr lang="en-US" sz="2400" b="1" dirty="0"/>
              <a:t>BA - UNB/STU</a:t>
            </a:r>
          </a:p>
          <a:p>
            <a:pPr eaLnBrk="1" hangingPunct="1">
              <a:lnSpc>
                <a:spcPct val="80000"/>
              </a:lnSpc>
              <a:buFont typeface="Wingdings" pitchFamily="2" charset="2"/>
              <a:buNone/>
            </a:pPr>
            <a:endParaRPr lang="en-US" sz="2400" b="1" dirty="0"/>
          </a:p>
          <a:p>
            <a:pPr eaLnBrk="1" hangingPunct="1">
              <a:lnSpc>
                <a:spcPct val="80000"/>
              </a:lnSpc>
            </a:pPr>
            <a:r>
              <a:rPr lang="en-US" sz="2400" dirty="0"/>
              <a:t>High School Grad </a:t>
            </a:r>
            <a:r>
              <a:rPr lang="en-US" sz="2400" b="1" dirty="0"/>
              <a:t>PLUS</a:t>
            </a:r>
          </a:p>
          <a:p>
            <a:pPr eaLnBrk="1" hangingPunct="1">
              <a:lnSpc>
                <a:spcPct val="80000"/>
              </a:lnSpc>
            </a:pPr>
            <a:r>
              <a:rPr lang="en-US" sz="2400" dirty="0"/>
              <a:t>English 122</a:t>
            </a:r>
          </a:p>
          <a:p>
            <a:pPr eaLnBrk="1" hangingPunct="1">
              <a:lnSpc>
                <a:spcPct val="80000"/>
              </a:lnSpc>
            </a:pPr>
            <a:r>
              <a:rPr lang="en-US" sz="2400" dirty="0"/>
              <a:t>5 Grade 12 university admissible courses (UNB)</a:t>
            </a:r>
          </a:p>
          <a:p>
            <a:pPr eaLnBrk="1" hangingPunct="1">
              <a:lnSpc>
                <a:spcPct val="80000"/>
              </a:lnSpc>
            </a:pPr>
            <a:r>
              <a:rPr lang="en-US" sz="2400" dirty="0"/>
              <a:t>4 Grade 12 university</a:t>
            </a:r>
          </a:p>
          <a:p>
            <a:pPr eaLnBrk="1" hangingPunct="1">
              <a:lnSpc>
                <a:spcPct val="80000"/>
              </a:lnSpc>
              <a:buFont typeface="Wingdings" pitchFamily="2" charset="2"/>
              <a:buNone/>
            </a:pPr>
            <a:r>
              <a:rPr lang="en-US" sz="2400" dirty="0"/>
              <a:t>	admissible courses (STU)</a:t>
            </a:r>
          </a:p>
          <a:p>
            <a:pPr eaLnBrk="1" hangingPunct="1">
              <a:lnSpc>
                <a:spcPct val="80000"/>
              </a:lnSpc>
            </a:pPr>
            <a:r>
              <a:rPr lang="en-US" sz="2400" dirty="0"/>
              <a:t>Min. admission average 70% on the entrance courses</a:t>
            </a:r>
          </a:p>
        </p:txBody>
      </p:sp>
      <p:sp>
        <p:nvSpPr>
          <p:cNvPr id="6" name="Slide Number Placeholder 6"/>
          <p:cNvSpPr>
            <a:spLocks noGrp="1"/>
          </p:cNvSpPr>
          <p:nvPr>
            <p:ph type="sldNum" sz="quarter" idx="12"/>
          </p:nvPr>
        </p:nvSpPr>
        <p:spPr/>
        <p:txBody>
          <a:bodyPr/>
          <a:lstStyle/>
          <a:p>
            <a:pPr>
              <a:defRPr/>
            </a:pPr>
            <a:fld id="{05F561BB-562C-4731-9B11-C2B5CA9820A9}" type="slidenum">
              <a:rPr lang="en-US"/>
              <a:pPr>
                <a:defRPr/>
              </a:pPr>
              <a:t>10</a:t>
            </a:fld>
            <a:endParaRPr lang="en-US"/>
          </a:p>
        </p:txBody>
      </p:sp>
    </p:spTree>
    <p:extLst>
      <p:ext uri="{BB962C8B-B14F-4D97-AF65-F5344CB8AC3E}">
        <p14:creationId xmlns:p14="http://schemas.microsoft.com/office/powerpoint/2010/main" val="23800976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981200" y="228600"/>
            <a:ext cx="7924800" cy="685800"/>
          </a:xfrm>
        </p:spPr>
        <p:txBody>
          <a:bodyPr>
            <a:normAutofit fontScale="90000"/>
          </a:bodyPr>
          <a:lstStyle/>
          <a:p>
            <a:pPr eaLnBrk="1" hangingPunct="1"/>
            <a:r>
              <a:rPr lang="en-US" sz="4000" b="1" dirty="0">
                <a:latin typeface="+mn-lt"/>
              </a:rPr>
              <a:t>Admission Requirements - BSc</a:t>
            </a:r>
          </a:p>
        </p:txBody>
      </p:sp>
      <p:sp>
        <p:nvSpPr>
          <p:cNvPr id="22532" name="Rectangle 3"/>
          <p:cNvSpPr>
            <a:spLocks noGrp="1" noChangeArrowheads="1"/>
          </p:cNvSpPr>
          <p:nvPr>
            <p:ph sz="half" idx="1"/>
          </p:nvPr>
        </p:nvSpPr>
        <p:spPr>
          <a:xfrm>
            <a:off x="966538" y="1252020"/>
            <a:ext cx="4372378" cy="4996380"/>
          </a:xfrm>
        </p:spPr>
        <p:txBody>
          <a:bodyPr>
            <a:normAutofit/>
          </a:bodyPr>
          <a:lstStyle/>
          <a:p>
            <a:pPr marL="111125" indent="-111125">
              <a:lnSpc>
                <a:spcPct val="80000"/>
              </a:lnSpc>
              <a:buNone/>
            </a:pPr>
            <a:r>
              <a:rPr lang="en-US" sz="2400" b="1" dirty="0"/>
              <a:t>High School Graduation</a:t>
            </a:r>
          </a:p>
          <a:p>
            <a:pPr marL="111125" indent="-111125" algn="ctr">
              <a:lnSpc>
                <a:spcPct val="80000"/>
              </a:lnSpc>
              <a:buNone/>
            </a:pPr>
            <a:endParaRPr lang="en-US" sz="2400" b="1" dirty="0"/>
          </a:p>
          <a:p>
            <a:pPr eaLnBrk="1" hangingPunct="1">
              <a:lnSpc>
                <a:spcPct val="80000"/>
              </a:lnSpc>
            </a:pPr>
            <a:r>
              <a:rPr lang="en-US" sz="2400" dirty="0"/>
              <a:t>English 11 A/B &amp; B/A </a:t>
            </a:r>
          </a:p>
          <a:p>
            <a:pPr eaLnBrk="1" hangingPunct="1">
              <a:lnSpc>
                <a:spcPct val="80000"/>
              </a:lnSpc>
            </a:pPr>
            <a:r>
              <a:rPr lang="en-US" sz="2400" dirty="0"/>
              <a:t>English 12</a:t>
            </a:r>
          </a:p>
          <a:p>
            <a:pPr eaLnBrk="1" hangingPunct="1">
              <a:lnSpc>
                <a:spcPct val="80000"/>
              </a:lnSpc>
            </a:pPr>
            <a:r>
              <a:rPr lang="en-US" sz="2400" dirty="0"/>
              <a:t>Math  11</a:t>
            </a:r>
          </a:p>
          <a:p>
            <a:pPr eaLnBrk="1" hangingPunct="1">
              <a:lnSpc>
                <a:spcPct val="80000"/>
              </a:lnSpc>
            </a:pPr>
            <a:r>
              <a:rPr lang="en-US" sz="2400" dirty="0"/>
              <a:t>Science 11/12</a:t>
            </a:r>
          </a:p>
          <a:p>
            <a:pPr eaLnBrk="1" hangingPunct="1">
              <a:lnSpc>
                <a:spcPct val="80000"/>
              </a:lnSpc>
            </a:pPr>
            <a:r>
              <a:rPr lang="en-US" sz="2400" dirty="0"/>
              <a:t>Modern History 11</a:t>
            </a:r>
          </a:p>
          <a:p>
            <a:pPr eaLnBrk="1" hangingPunct="1">
              <a:lnSpc>
                <a:spcPct val="80000"/>
              </a:lnSpc>
            </a:pPr>
            <a:r>
              <a:rPr lang="en-US" sz="2400" dirty="0"/>
              <a:t>Fine Arts/Life Role</a:t>
            </a:r>
          </a:p>
          <a:p>
            <a:pPr eaLnBrk="1" hangingPunct="1">
              <a:lnSpc>
                <a:spcPct val="80000"/>
              </a:lnSpc>
            </a:pPr>
            <a:r>
              <a:rPr lang="en-US" sz="2400" dirty="0"/>
              <a:t>10 Electives</a:t>
            </a:r>
          </a:p>
          <a:p>
            <a:pPr eaLnBrk="1" hangingPunct="1">
              <a:lnSpc>
                <a:spcPct val="80000"/>
              </a:lnSpc>
            </a:pPr>
            <a:r>
              <a:rPr lang="en-US" sz="2400" dirty="0"/>
              <a:t>(5 Grade 12 courses)</a:t>
            </a:r>
          </a:p>
          <a:p>
            <a:pPr eaLnBrk="1" hangingPunct="1">
              <a:lnSpc>
                <a:spcPct val="80000"/>
              </a:lnSpc>
            </a:pPr>
            <a:endParaRPr lang="en-US" sz="2400" dirty="0">
              <a:latin typeface="Book Antiqua" pitchFamily="18" charset="0"/>
            </a:endParaRPr>
          </a:p>
        </p:txBody>
      </p:sp>
      <p:sp>
        <p:nvSpPr>
          <p:cNvPr id="22533" name="Rectangle 4"/>
          <p:cNvSpPr>
            <a:spLocks noGrp="1" noChangeArrowheads="1"/>
          </p:cNvSpPr>
          <p:nvPr>
            <p:ph sz="half" idx="2"/>
          </p:nvPr>
        </p:nvSpPr>
        <p:spPr>
          <a:xfrm>
            <a:off x="6223819" y="914400"/>
            <a:ext cx="5110462" cy="5151304"/>
          </a:xfrm>
        </p:spPr>
        <p:txBody>
          <a:bodyPr>
            <a:normAutofit/>
          </a:bodyPr>
          <a:lstStyle/>
          <a:p>
            <a:pPr eaLnBrk="1" hangingPunct="1">
              <a:lnSpc>
                <a:spcPct val="80000"/>
              </a:lnSpc>
              <a:buFont typeface="Wingdings" pitchFamily="2" charset="2"/>
              <a:buNone/>
            </a:pPr>
            <a:r>
              <a:rPr lang="en-US" sz="2400" b="1" dirty="0"/>
              <a:t>BSc-UNB</a:t>
            </a:r>
          </a:p>
          <a:p>
            <a:pPr eaLnBrk="1" hangingPunct="1">
              <a:lnSpc>
                <a:spcPct val="80000"/>
              </a:lnSpc>
              <a:buFont typeface="Wingdings" pitchFamily="2" charset="2"/>
              <a:buNone/>
            </a:pPr>
            <a:endParaRPr lang="en-US" sz="2400" b="1" dirty="0"/>
          </a:p>
          <a:p>
            <a:pPr eaLnBrk="1" hangingPunct="1">
              <a:lnSpc>
                <a:spcPct val="80000"/>
              </a:lnSpc>
            </a:pPr>
            <a:r>
              <a:rPr lang="en-US" sz="2400" dirty="0"/>
              <a:t>High School Grad </a:t>
            </a:r>
            <a:r>
              <a:rPr lang="en-US" sz="2400" b="1" dirty="0"/>
              <a:t>PLUS</a:t>
            </a:r>
          </a:p>
          <a:p>
            <a:pPr eaLnBrk="1" hangingPunct="1">
              <a:lnSpc>
                <a:spcPct val="80000"/>
              </a:lnSpc>
            </a:pPr>
            <a:r>
              <a:rPr lang="en-US" sz="2400" dirty="0"/>
              <a:t>English 122</a:t>
            </a:r>
          </a:p>
          <a:p>
            <a:pPr eaLnBrk="1" hangingPunct="1">
              <a:lnSpc>
                <a:spcPct val="80000"/>
              </a:lnSpc>
            </a:pPr>
            <a:r>
              <a:rPr lang="en-US" sz="2400" dirty="0"/>
              <a:t>Foundations &amp; Pre-</a:t>
            </a:r>
            <a:r>
              <a:rPr lang="en-US" sz="2400" dirty="0" err="1"/>
              <a:t>Calc</a:t>
            </a:r>
            <a:r>
              <a:rPr lang="en-US" sz="2400" dirty="0"/>
              <a:t> 11</a:t>
            </a:r>
          </a:p>
          <a:p>
            <a:pPr eaLnBrk="1" hangingPunct="1">
              <a:lnSpc>
                <a:spcPct val="80000"/>
              </a:lnSpc>
            </a:pPr>
            <a:r>
              <a:rPr lang="en-US" sz="2400" dirty="0"/>
              <a:t>Pre-</a:t>
            </a:r>
            <a:r>
              <a:rPr lang="en-US" sz="2400" dirty="0" err="1"/>
              <a:t>Calc</a:t>
            </a:r>
            <a:r>
              <a:rPr lang="en-US" sz="2400" dirty="0"/>
              <a:t> 12A &amp; 12B</a:t>
            </a:r>
          </a:p>
          <a:p>
            <a:pPr eaLnBrk="1" hangingPunct="1">
              <a:lnSpc>
                <a:spcPct val="80000"/>
              </a:lnSpc>
            </a:pPr>
            <a:r>
              <a:rPr lang="en-US" sz="2400" dirty="0"/>
              <a:t>Chemistry 122</a:t>
            </a:r>
          </a:p>
          <a:p>
            <a:pPr eaLnBrk="1" hangingPunct="1">
              <a:lnSpc>
                <a:spcPct val="80000"/>
              </a:lnSpc>
            </a:pPr>
            <a:r>
              <a:rPr lang="en-US" sz="2400" dirty="0"/>
              <a:t>Biology 122 or Physics 122</a:t>
            </a:r>
          </a:p>
          <a:p>
            <a:pPr eaLnBrk="1" hangingPunct="1">
              <a:lnSpc>
                <a:spcPct val="80000"/>
              </a:lnSpc>
            </a:pPr>
            <a:r>
              <a:rPr lang="en-US" sz="2400" dirty="0"/>
              <a:t>Specific Electives</a:t>
            </a:r>
          </a:p>
          <a:p>
            <a:pPr eaLnBrk="1" hangingPunct="1">
              <a:lnSpc>
                <a:spcPct val="80000"/>
              </a:lnSpc>
            </a:pPr>
            <a:r>
              <a:rPr lang="en-US" sz="2400" dirty="0"/>
              <a:t>Min. admission avg. 75%</a:t>
            </a:r>
            <a:endParaRPr lang="en-US" sz="2400" dirty="0">
              <a:latin typeface="Book Antiqua" pitchFamily="18" charset="0"/>
            </a:endParaRPr>
          </a:p>
        </p:txBody>
      </p:sp>
      <p:sp>
        <p:nvSpPr>
          <p:cNvPr id="6" name="Slide Number Placeholder 6"/>
          <p:cNvSpPr>
            <a:spLocks noGrp="1"/>
          </p:cNvSpPr>
          <p:nvPr>
            <p:ph type="sldNum" sz="quarter" idx="12"/>
          </p:nvPr>
        </p:nvSpPr>
        <p:spPr/>
        <p:txBody>
          <a:bodyPr>
            <a:normAutofit fontScale="32500" lnSpcReduction="20000"/>
          </a:bodyPr>
          <a:lstStyle/>
          <a:p>
            <a:pPr>
              <a:defRPr/>
            </a:pPr>
            <a:r>
              <a:rPr lang="en-US" dirty="0"/>
              <a:t>High School Graduation </a:t>
            </a:r>
            <a:br>
              <a:rPr lang="en-US" dirty="0"/>
            </a:br>
            <a:r>
              <a:rPr lang="en-US" dirty="0"/>
              <a:t>University Admission Requirements</a:t>
            </a:r>
          </a:p>
          <a:p>
            <a:pPr>
              <a:defRPr/>
            </a:pPr>
            <a:fld id="{D95AC1EA-04B3-40D3-9C7A-F1325F7B2F93}" type="slidenum">
              <a:rPr lang="en-US" smtClean="0"/>
              <a:pPr>
                <a:defRPr/>
              </a:pPr>
              <a:t>11</a:t>
            </a:fld>
            <a:endParaRPr lang="en-US" dirty="0"/>
          </a:p>
        </p:txBody>
      </p:sp>
    </p:spTree>
    <p:extLst>
      <p:ext uri="{BB962C8B-B14F-4D97-AF65-F5344CB8AC3E}">
        <p14:creationId xmlns:p14="http://schemas.microsoft.com/office/powerpoint/2010/main" val="41999657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136" name="Freeform: Shape 135">
            <a:extLst>
              <a:ext uri="{FF2B5EF4-FFF2-40B4-BE49-F238E27FC236}">
                <a16:creationId xmlns:a16="http://schemas.microsoft.com/office/drawing/2014/main" id="{54309F57-B331-41A7-9154-15EC2AF45A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845162" cy="6858000"/>
          </a:xfrm>
          <a:custGeom>
            <a:avLst/>
            <a:gdLst>
              <a:gd name="connsiteX0" fmla="*/ 0 w 8845162"/>
              <a:gd name="connsiteY0" fmla="*/ 0 h 6858000"/>
              <a:gd name="connsiteX1" fmla="*/ 6265248 w 8845162"/>
              <a:gd name="connsiteY1" fmla="*/ 0 h 6858000"/>
              <a:gd name="connsiteX2" fmla="*/ 7537703 w 8845162"/>
              <a:gd name="connsiteY2" fmla="*/ 0 h 6858000"/>
              <a:gd name="connsiteX3" fmla="*/ 8845162 w 8845162"/>
              <a:gd name="connsiteY3" fmla="*/ 0 h 6858000"/>
              <a:gd name="connsiteX4" fmla="*/ 8845162 w 8845162"/>
              <a:gd name="connsiteY4" fmla="*/ 6858000 h 6858000"/>
              <a:gd name="connsiteX5" fmla="*/ 7537703 w 8845162"/>
              <a:gd name="connsiteY5" fmla="*/ 6858000 h 6858000"/>
              <a:gd name="connsiteX6" fmla="*/ 6265248 w 8845162"/>
              <a:gd name="connsiteY6" fmla="*/ 6858000 h 6858000"/>
              <a:gd name="connsiteX7" fmla="*/ 20957 w 8845162"/>
              <a:gd name="connsiteY7" fmla="*/ 6858000 h 6858000"/>
              <a:gd name="connsiteX8" fmla="*/ 46002 w 8845162"/>
              <a:gd name="connsiteY8" fmla="*/ 6702325 h 6858000"/>
              <a:gd name="connsiteX9" fmla="*/ 69870 w 8845162"/>
              <a:gd name="connsiteY9" fmla="*/ 6547334 h 6858000"/>
              <a:gd name="connsiteX10" fmla="*/ 93234 w 8845162"/>
              <a:gd name="connsiteY10" fmla="*/ 6391658 h 6858000"/>
              <a:gd name="connsiteX11" fmla="*/ 113237 w 8845162"/>
              <a:gd name="connsiteY11" fmla="*/ 6235295 h 6858000"/>
              <a:gd name="connsiteX12" fmla="*/ 133409 w 8845162"/>
              <a:gd name="connsiteY12" fmla="*/ 6079619 h 6858000"/>
              <a:gd name="connsiteX13" fmla="*/ 152234 w 8845162"/>
              <a:gd name="connsiteY13" fmla="*/ 5923256 h 6858000"/>
              <a:gd name="connsiteX14" fmla="*/ 168370 w 8845162"/>
              <a:gd name="connsiteY14" fmla="*/ 5768951 h 6858000"/>
              <a:gd name="connsiteX15" fmla="*/ 183667 w 8845162"/>
              <a:gd name="connsiteY15" fmla="*/ 5612589 h 6858000"/>
              <a:gd name="connsiteX16" fmla="*/ 197619 w 8845162"/>
              <a:gd name="connsiteY16" fmla="*/ 5456912 h 6858000"/>
              <a:gd name="connsiteX17" fmla="*/ 209720 w 8845162"/>
              <a:gd name="connsiteY17" fmla="*/ 5303979 h 6858000"/>
              <a:gd name="connsiteX18" fmla="*/ 221823 w 8845162"/>
              <a:gd name="connsiteY18" fmla="*/ 5148988 h 6858000"/>
              <a:gd name="connsiteX19" fmla="*/ 231908 w 8845162"/>
              <a:gd name="connsiteY19" fmla="*/ 4996055 h 6858000"/>
              <a:gd name="connsiteX20" fmla="*/ 239808 w 8845162"/>
              <a:gd name="connsiteY20" fmla="*/ 4843121 h 6858000"/>
              <a:gd name="connsiteX21" fmla="*/ 248045 w 8845162"/>
              <a:gd name="connsiteY21" fmla="*/ 4690874 h 6858000"/>
              <a:gd name="connsiteX22" fmla="*/ 254936 w 8845162"/>
              <a:gd name="connsiteY22" fmla="*/ 4539998 h 6858000"/>
              <a:gd name="connsiteX23" fmla="*/ 259811 w 8845162"/>
              <a:gd name="connsiteY23" fmla="*/ 4390493 h 6858000"/>
              <a:gd name="connsiteX24" fmla="*/ 264014 w 8845162"/>
              <a:gd name="connsiteY24" fmla="*/ 4240989 h 6858000"/>
              <a:gd name="connsiteX25" fmla="*/ 268047 w 8845162"/>
              <a:gd name="connsiteY25" fmla="*/ 4092856 h 6858000"/>
              <a:gd name="connsiteX26" fmla="*/ 269897 w 8845162"/>
              <a:gd name="connsiteY26" fmla="*/ 3946781 h 6858000"/>
              <a:gd name="connsiteX27" fmla="*/ 271913 w 8845162"/>
              <a:gd name="connsiteY27" fmla="*/ 3800705 h 6858000"/>
              <a:gd name="connsiteX28" fmla="*/ 272922 w 8845162"/>
              <a:gd name="connsiteY28" fmla="*/ 3656687 h 6858000"/>
              <a:gd name="connsiteX29" fmla="*/ 271913 w 8845162"/>
              <a:gd name="connsiteY29" fmla="*/ 3514041 h 6858000"/>
              <a:gd name="connsiteX30" fmla="*/ 271913 w 8845162"/>
              <a:gd name="connsiteY30" fmla="*/ 3372766 h 6858000"/>
              <a:gd name="connsiteX31" fmla="*/ 269897 w 8845162"/>
              <a:gd name="connsiteY31" fmla="*/ 3232863 h 6858000"/>
              <a:gd name="connsiteX32" fmla="*/ 266871 w 8845162"/>
              <a:gd name="connsiteY32" fmla="*/ 3095703 h 6858000"/>
              <a:gd name="connsiteX33" fmla="*/ 264014 w 8845162"/>
              <a:gd name="connsiteY33" fmla="*/ 2959915 h 6858000"/>
              <a:gd name="connsiteX34" fmla="*/ 260820 w 8845162"/>
              <a:gd name="connsiteY34" fmla="*/ 2826869 h 6858000"/>
              <a:gd name="connsiteX35" fmla="*/ 255946 w 8845162"/>
              <a:gd name="connsiteY35" fmla="*/ 2694510 h 6858000"/>
              <a:gd name="connsiteX36" fmla="*/ 250734 w 8845162"/>
              <a:gd name="connsiteY36" fmla="*/ 2564209 h 6858000"/>
              <a:gd name="connsiteX37" fmla="*/ 246028 w 8845162"/>
              <a:gd name="connsiteY37" fmla="*/ 2436650 h 6858000"/>
              <a:gd name="connsiteX38" fmla="*/ 232749 w 8845162"/>
              <a:gd name="connsiteY38" fmla="*/ 2187704 h 6858000"/>
              <a:gd name="connsiteX39" fmla="*/ 218630 w 8845162"/>
              <a:gd name="connsiteY39" fmla="*/ 1949046 h 6858000"/>
              <a:gd name="connsiteX40" fmla="*/ 203837 w 8845162"/>
              <a:gd name="connsiteY40" fmla="*/ 1719989 h 6858000"/>
              <a:gd name="connsiteX41" fmla="*/ 187532 w 8845162"/>
              <a:gd name="connsiteY41" fmla="*/ 1503276 h 6858000"/>
              <a:gd name="connsiteX42" fmla="*/ 170555 w 8845162"/>
              <a:gd name="connsiteY42" fmla="*/ 1296164 h 6858000"/>
              <a:gd name="connsiteX43" fmla="*/ 152234 w 8845162"/>
              <a:gd name="connsiteY43" fmla="*/ 1104140 h 6858000"/>
              <a:gd name="connsiteX44" fmla="*/ 134248 w 8845162"/>
              <a:gd name="connsiteY44" fmla="*/ 923775 h 6858000"/>
              <a:gd name="connsiteX45" fmla="*/ 116263 w 8845162"/>
              <a:gd name="connsiteY45" fmla="*/ 757811 h 6858000"/>
              <a:gd name="connsiteX46" fmla="*/ 99286 w 8845162"/>
              <a:gd name="connsiteY46" fmla="*/ 605564 h 6858000"/>
              <a:gd name="connsiteX47" fmla="*/ 83149 w 8845162"/>
              <a:gd name="connsiteY47" fmla="*/ 470461 h 6858000"/>
              <a:gd name="connsiteX48" fmla="*/ 67853 w 8845162"/>
              <a:gd name="connsiteY48" fmla="*/ 348389 h 6858000"/>
              <a:gd name="connsiteX49" fmla="*/ 55078 w 8845162"/>
              <a:gd name="connsiteY49" fmla="*/ 245519 h 6858000"/>
              <a:gd name="connsiteX50" fmla="*/ 42976 w 8845162"/>
              <a:gd name="connsiteY50" fmla="*/ 159108 h 6858000"/>
              <a:gd name="connsiteX51" fmla="*/ 25662 w 8845162"/>
              <a:gd name="connsiteY51" fmla="*/ 40464 h 6858000"/>
              <a:gd name="connsiteX52" fmla="*/ 19779 w 8845162"/>
              <a:gd name="connsiteY52" fmla="*/ 2 h 6858000"/>
              <a:gd name="connsiteX53" fmla="*/ 26532 w 8845162"/>
              <a:gd name="connsiteY53" fmla="*/ 2 h 6858000"/>
              <a:gd name="connsiteX54" fmla="*/ 26532 w 8845162"/>
              <a:gd name="connsiteY54" fmla="*/ 1 h 6858000"/>
              <a:gd name="connsiteX55" fmla="*/ 0 w 8845162"/>
              <a:gd name="connsiteY5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8845162" h="6858000">
                <a:moveTo>
                  <a:pt x="0" y="0"/>
                </a:moveTo>
                <a:lnTo>
                  <a:pt x="6265248" y="0"/>
                </a:lnTo>
                <a:lnTo>
                  <a:pt x="7537703" y="0"/>
                </a:lnTo>
                <a:lnTo>
                  <a:pt x="8845162" y="0"/>
                </a:lnTo>
                <a:lnTo>
                  <a:pt x="8845162" y="6858000"/>
                </a:lnTo>
                <a:lnTo>
                  <a:pt x="7537703" y="6858000"/>
                </a:lnTo>
                <a:lnTo>
                  <a:pt x="6265248" y="6858000"/>
                </a:lnTo>
                <a:lnTo>
                  <a:pt x="20957" y="6858000"/>
                </a:lnTo>
                <a:lnTo>
                  <a:pt x="46002" y="6702325"/>
                </a:lnTo>
                <a:lnTo>
                  <a:pt x="69870" y="6547334"/>
                </a:lnTo>
                <a:lnTo>
                  <a:pt x="93234" y="6391658"/>
                </a:lnTo>
                <a:lnTo>
                  <a:pt x="113237" y="6235295"/>
                </a:lnTo>
                <a:lnTo>
                  <a:pt x="133409" y="6079619"/>
                </a:lnTo>
                <a:lnTo>
                  <a:pt x="152234" y="5923256"/>
                </a:lnTo>
                <a:lnTo>
                  <a:pt x="168370" y="5768951"/>
                </a:lnTo>
                <a:lnTo>
                  <a:pt x="183667" y="5612589"/>
                </a:lnTo>
                <a:lnTo>
                  <a:pt x="197619" y="5456912"/>
                </a:lnTo>
                <a:lnTo>
                  <a:pt x="209720" y="5303979"/>
                </a:lnTo>
                <a:lnTo>
                  <a:pt x="221823" y="5148988"/>
                </a:lnTo>
                <a:lnTo>
                  <a:pt x="231908" y="4996055"/>
                </a:lnTo>
                <a:lnTo>
                  <a:pt x="239808" y="4843121"/>
                </a:lnTo>
                <a:lnTo>
                  <a:pt x="248045" y="4690874"/>
                </a:lnTo>
                <a:lnTo>
                  <a:pt x="254936" y="4539998"/>
                </a:lnTo>
                <a:lnTo>
                  <a:pt x="259811" y="4390493"/>
                </a:lnTo>
                <a:lnTo>
                  <a:pt x="264014" y="4240989"/>
                </a:lnTo>
                <a:lnTo>
                  <a:pt x="268047" y="4092856"/>
                </a:lnTo>
                <a:lnTo>
                  <a:pt x="269897" y="3946781"/>
                </a:lnTo>
                <a:lnTo>
                  <a:pt x="271913" y="3800705"/>
                </a:lnTo>
                <a:lnTo>
                  <a:pt x="272922" y="3656687"/>
                </a:lnTo>
                <a:lnTo>
                  <a:pt x="271913" y="3514041"/>
                </a:lnTo>
                <a:lnTo>
                  <a:pt x="271913" y="3372766"/>
                </a:lnTo>
                <a:lnTo>
                  <a:pt x="269897" y="3232863"/>
                </a:lnTo>
                <a:lnTo>
                  <a:pt x="266871" y="3095703"/>
                </a:lnTo>
                <a:lnTo>
                  <a:pt x="264014" y="2959915"/>
                </a:lnTo>
                <a:lnTo>
                  <a:pt x="260820" y="2826869"/>
                </a:lnTo>
                <a:lnTo>
                  <a:pt x="255946" y="2694510"/>
                </a:lnTo>
                <a:lnTo>
                  <a:pt x="250734" y="2564209"/>
                </a:lnTo>
                <a:lnTo>
                  <a:pt x="246028" y="2436650"/>
                </a:lnTo>
                <a:lnTo>
                  <a:pt x="232749" y="2187704"/>
                </a:lnTo>
                <a:lnTo>
                  <a:pt x="218630" y="1949046"/>
                </a:lnTo>
                <a:lnTo>
                  <a:pt x="203837" y="1719989"/>
                </a:lnTo>
                <a:lnTo>
                  <a:pt x="187532" y="1503276"/>
                </a:lnTo>
                <a:lnTo>
                  <a:pt x="170555" y="1296164"/>
                </a:lnTo>
                <a:lnTo>
                  <a:pt x="152234" y="1104140"/>
                </a:lnTo>
                <a:lnTo>
                  <a:pt x="134248" y="923775"/>
                </a:lnTo>
                <a:lnTo>
                  <a:pt x="116263" y="757811"/>
                </a:lnTo>
                <a:lnTo>
                  <a:pt x="99286" y="605564"/>
                </a:lnTo>
                <a:lnTo>
                  <a:pt x="83149" y="470461"/>
                </a:lnTo>
                <a:lnTo>
                  <a:pt x="67853" y="348389"/>
                </a:lnTo>
                <a:lnTo>
                  <a:pt x="55078" y="245519"/>
                </a:lnTo>
                <a:lnTo>
                  <a:pt x="42976" y="159108"/>
                </a:lnTo>
                <a:lnTo>
                  <a:pt x="25662" y="40464"/>
                </a:lnTo>
                <a:lnTo>
                  <a:pt x="19779" y="2"/>
                </a:lnTo>
                <a:lnTo>
                  <a:pt x="26532" y="2"/>
                </a:lnTo>
                <a:lnTo>
                  <a:pt x="26532" y="1"/>
                </a:lnTo>
                <a:lnTo>
                  <a:pt x="0" y="1"/>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18" name="Rectangle 2"/>
          <p:cNvSpPr>
            <a:spLocks noGrp="1" noChangeArrowheads="1"/>
          </p:cNvSpPr>
          <p:nvPr>
            <p:ph type="title"/>
          </p:nvPr>
        </p:nvSpPr>
        <p:spPr>
          <a:xfrm>
            <a:off x="685801" y="500743"/>
            <a:ext cx="7402285" cy="1360714"/>
          </a:xfrm>
        </p:spPr>
        <p:txBody>
          <a:bodyPr>
            <a:normAutofit/>
          </a:bodyPr>
          <a:lstStyle/>
          <a:p>
            <a:pPr eaLnBrk="1" hangingPunct="1"/>
            <a:r>
              <a:rPr lang="en-US" dirty="0">
                <a:latin typeface="+mn-lt"/>
              </a:rPr>
              <a:t>Special Programs</a:t>
            </a:r>
            <a:endParaRPr lang="en-US">
              <a:latin typeface="+mn-lt"/>
            </a:endParaRPr>
          </a:p>
        </p:txBody>
      </p:sp>
      <p:sp>
        <p:nvSpPr>
          <p:cNvPr id="9219" name="Rectangle 3"/>
          <p:cNvSpPr>
            <a:spLocks noGrp="1" noChangeArrowheads="1"/>
          </p:cNvSpPr>
          <p:nvPr>
            <p:ph idx="1"/>
          </p:nvPr>
        </p:nvSpPr>
        <p:spPr>
          <a:xfrm>
            <a:off x="685801" y="1861457"/>
            <a:ext cx="7402285" cy="3392110"/>
          </a:xfrm>
        </p:spPr>
        <p:txBody>
          <a:bodyPr>
            <a:normAutofit fontScale="92500" lnSpcReduction="10000"/>
          </a:bodyPr>
          <a:lstStyle/>
          <a:p>
            <a:pPr>
              <a:lnSpc>
                <a:spcPct val="90000"/>
              </a:lnSpc>
            </a:pPr>
            <a:r>
              <a:rPr lang="en-US" sz="1400" dirty="0"/>
              <a:t>Career Exploration 110 &amp; Co-Op 120  (2 </a:t>
            </a:r>
            <a:r>
              <a:rPr lang="en-US" sz="1400" dirty="0" err="1"/>
              <a:t>cr</a:t>
            </a:r>
            <a:r>
              <a:rPr lang="en-US" sz="1400" dirty="0"/>
              <a:t> vs 3 </a:t>
            </a:r>
            <a:r>
              <a:rPr lang="en-US" sz="1400" dirty="0" err="1"/>
              <a:t>cr</a:t>
            </a:r>
            <a:r>
              <a:rPr lang="en-US" sz="1400" dirty="0"/>
              <a:t>) </a:t>
            </a:r>
          </a:p>
          <a:p>
            <a:pPr>
              <a:lnSpc>
                <a:spcPct val="90000"/>
              </a:lnSpc>
            </a:pPr>
            <a:r>
              <a:rPr lang="en-US" sz="1400" dirty="0"/>
              <a:t>Fine Arts Certificate</a:t>
            </a:r>
          </a:p>
          <a:p>
            <a:pPr eaLnBrk="1" hangingPunct="1">
              <a:lnSpc>
                <a:spcPct val="90000"/>
              </a:lnSpc>
            </a:pPr>
            <a:r>
              <a:rPr lang="en-US" sz="1400" dirty="0"/>
              <a:t>French Immersion Program</a:t>
            </a:r>
          </a:p>
          <a:p>
            <a:pPr lvl="1">
              <a:lnSpc>
                <a:spcPct val="90000"/>
              </a:lnSpc>
            </a:pPr>
            <a:r>
              <a:rPr lang="en-US" sz="1400" dirty="0"/>
              <a:t>Certificate of Immersion - 5 FI courses in 11 &amp; 12: Be Careful in selecting!</a:t>
            </a:r>
          </a:p>
          <a:p>
            <a:pPr lvl="1">
              <a:lnSpc>
                <a:spcPct val="90000"/>
              </a:lnSpc>
            </a:pPr>
            <a:r>
              <a:rPr lang="en-US" sz="1400" dirty="0"/>
              <a:t>Certificate of Proficiency – must be in a grade 12 FI course to be tested</a:t>
            </a:r>
          </a:p>
          <a:p>
            <a:pPr>
              <a:lnSpc>
                <a:spcPct val="90000"/>
              </a:lnSpc>
            </a:pPr>
            <a:r>
              <a:rPr lang="en-US" sz="1400" dirty="0"/>
              <a:t>Personal Interest 1 &amp; 2</a:t>
            </a:r>
          </a:p>
          <a:p>
            <a:pPr>
              <a:lnSpc>
                <a:spcPct val="90000"/>
              </a:lnSpc>
            </a:pPr>
            <a:r>
              <a:rPr lang="en-US" sz="1400" dirty="0"/>
              <a:t>**Post-Secondary Dual Credit Programs</a:t>
            </a:r>
          </a:p>
          <a:p>
            <a:pPr>
              <a:lnSpc>
                <a:spcPct val="90000"/>
              </a:lnSpc>
            </a:pPr>
            <a:r>
              <a:rPr lang="en-US" sz="1400" dirty="0"/>
              <a:t>Technical/Vocational Courses at FHS</a:t>
            </a:r>
          </a:p>
          <a:p>
            <a:pPr>
              <a:lnSpc>
                <a:spcPct val="90000"/>
              </a:lnSpc>
            </a:pPr>
            <a:r>
              <a:rPr lang="en-US" sz="1400" dirty="0"/>
              <a:t>The POD humanities block</a:t>
            </a:r>
          </a:p>
          <a:p>
            <a:pPr>
              <a:lnSpc>
                <a:spcPct val="90000"/>
              </a:lnSpc>
            </a:pPr>
            <a:endParaRPr lang="en-US" sz="1400" dirty="0"/>
          </a:p>
          <a:p>
            <a:pPr marL="0" indent="0" eaLnBrk="1" hangingPunct="1">
              <a:lnSpc>
                <a:spcPct val="90000"/>
              </a:lnSpc>
              <a:buNone/>
            </a:pPr>
            <a:r>
              <a:rPr lang="en-US" sz="1400" b="1" i="1" dirty="0"/>
              <a:t>**See Mrs. Gatto re: dual credit-choose courses as if you are taking all 10 and sign up that you are interested in dual credit for info in late spring.</a:t>
            </a:r>
          </a:p>
        </p:txBody>
      </p:sp>
      <p:sp>
        <p:nvSpPr>
          <p:cNvPr id="5" name="Slide Number Placeholder 5"/>
          <p:cNvSpPr>
            <a:spLocks noGrp="1"/>
          </p:cNvSpPr>
          <p:nvPr>
            <p:ph type="sldNum" sz="quarter" idx="12"/>
          </p:nvPr>
        </p:nvSpPr>
        <p:spPr>
          <a:xfrm>
            <a:off x="10955034" y="5870575"/>
            <a:ext cx="551167" cy="377825"/>
          </a:xfrm>
        </p:spPr>
        <p:txBody>
          <a:bodyPr>
            <a:normAutofit/>
          </a:bodyPr>
          <a:lstStyle/>
          <a:p>
            <a:pPr>
              <a:spcAft>
                <a:spcPts val="600"/>
              </a:spcAft>
              <a:defRPr/>
            </a:pPr>
            <a:fld id="{AA53990A-93D4-400F-BA9B-3BC7AF578AC2}" type="slidenum">
              <a:rPr lang="en-US">
                <a:solidFill>
                  <a:schemeClr val="bg1"/>
                </a:solidFill>
              </a:rPr>
              <a:pPr>
                <a:spcAft>
                  <a:spcPts val="600"/>
                </a:spcAft>
                <a:defRPr/>
              </a:pPr>
              <a:t>12</a:t>
            </a:fld>
            <a:endParaRPr lang="en-US">
              <a:solidFill>
                <a:schemeClr val="bg1"/>
              </a:solidFill>
            </a:endParaRPr>
          </a:p>
        </p:txBody>
      </p:sp>
    </p:spTree>
    <p:extLst>
      <p:ext uri="{BB962C8B-B14F-4D97-AF65-F5344CB8AC3E}">
        <p14:creationId xmlns:p14="http://schemas.microsoft.com/office/powerpoint/2010/main" val="1658464395"/>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59F93-29A4-49D1-8F4B-F7E16D53B231}"/>
              </a:ext>
            </a:extLst>
          </p:cNvPr>
          <p:cNvSpPr>
            <a:spLocks noGrp="1"/>
          </p:cNvSpPr>
          <p:nvPr>
            <p:ph type="title"/>
          </p:nvPr>
        </p:nvSpPr>
        <p:spPr>
          <a:xfrm>
            <a:off x="685801" y="185531"/>
            <a:ext cx="10131425" cy="1456267"/>
          </a:xfrm>
        </p:spPr>
        <p:txBody>
          <a:bodyPr/>
          <a:lstStyle/>
          <a:p>
            <a:r>
              <a:rPr lang="en-US"/>
              <a:t>Two New Coop Opportunities</a:t>
            </a:r>
            <a:endParaRPr lang="en-US" dirty="0"/>
          </a:p>
        </p:txBody>
      </p:sp>
      <p:sp>
        <p:nvSpPr>
          <p:cNvPr id="3" name="Content Placeholder 2">
            <a:extLst>
              <a:ext uri="{FF2B5EF4-FFF2-40B4-BE49-F238E27FC236}">
                <a16:creationId xmlns:a16="http://schemas.microsoft.com/office/drawing/2014/main" id="{7B89F329-F636-48E3-AEE0-56CCB41E3419}"/>
              </a:ext>
            </a:extLst>
          </p:cNvPr>
          <p:cNvSpPr>
            <a:spLocks noGrp="1"/>
          </p:cNvSpPr>
          <p:nvPr>
            <p:ph idx="1"/>
          </p:nvPr>
        </p:nvSpPr>
        <p:spPr>
          <a:xfrm>
            <a:off x="685801" y="1641798"/>
            <a:ext cx="10790582" cy="4825263"/>
          </a:xfrm>
        </p:spPr>
        <p:txBody>
          <a:bodyPr>
            <a:normAutofit lnSpcReduction="10000"/>
          </a:bodyPr>
          <a:lstStyle/>
          <a:p>
            <a:pPr marL="0" indent="0">
              <a:buNone/>
            </a:pPr>
            <a:r>
              <a:rPr lang="en-US" b="1" dirty="0"/>
              <a:t>INTRODUCTION TO EARLY CHILDHOOD COOP 120</a:t>
            </a:r>
            <a:endParaRPr lang="en-US" dirty="0"/>
          </a:p>
          <a:p>
            <a:pPr marL="0" indent="0">
              <a:buNone/>
            </a:pPr>
            <a:r>
              <a:rPr lang="en-US" dirty="0"/>
              <a:t>Early Childhood Coop is a two or three-period coop program where you work in a licensed childcare </a:t>
            </a:r>
            <a:r>
              <a:rPr lang="en-US" dirty="0" err="1"/>
              <a:t>centre</a:t>
            </a:r>
            <a:r>
              <a:rPr lang="en-US" dirty="0"/>
              <a:t> and complete the Early Childhood 90-hour online course. You will complete the coop program as normal, but you will also spend time working with a childcare expert to complete the online part of the program. If successful, you will earn the Early Childhood Certificate that shows you are ready to work in any licensed childcare </a:t>
            </a:r>
            <a:r>
              <a:rPr lang="en-US" dirty="0" err="1"/>
              <a:t>centre</a:t>
            </a:r>
            <a:r>
              <a:rPr lang="en-US" dirty="0"/>
              <a:t> in the province. </a:t>
            </a:r>
            <a:r>
              <a:rPr lang="en-US" b="1" dirty="0"/>
              <a:t>You are responsible for your own transportation to and from the workplace. If interested select the 2 or 3 credit coop 120 and let the teacher know your interest when you are interviewed for Coop 120.</a:t>
            </a:r>
            <a:endParaRPr lang="en-US" dirty="0"/>
          </a:p>
          <a:p>
            <a:pPr marL="0" indent="0">
              <a:buNone/>
            </a:pPr>
            <a:r>
              <a:rPr lang="en-US" b="1" dirty="0"/>
              <a:t> </a:t>
            </a:r>
            <a:endParaRPr lang="en-US" dirty="0"/>
          </a:p>
          <a:p>
            <a:pPr marL="0" indent="0">
              <a:buNone/>
            </a:pPr>
            <a:r>
              <a:rPr lang="en-US" b="1" dirty="0"/>
              <a:t>LONG-TERM CARE CO-OP 120</a:t>
            </a:r>
            <a:endParaRPr lang="en-US" dirty="0"/>
          </a:p>
          <a:p>
            <a:pPr marL="0" indent="0">
              <a:buNone/>
            </a:pPr>
            <a:r>
              <a:rPr lang="en-US" dirty="0"/>
              <a:t>Long-term Care Coop is a three-period coop program at a licensed long-term care facility with seniors and other individuals needing long-term care. You will spend the morning at a care facility near your school and earn two credits in Co-op 120 and one credit in Health Care 110. You will also receive “employment ready recognition” from the care facility. An excellent opportunity for students interested in Resident Assistant or Personal Support Worker careers. </a:t>
            </a:r>
            <a:r>
              <a:rPr lang="en-US" b="1" dirty="0"/>
              <a:t>You are responsible for your own transportation to and from the workplace</a:t>
            </a:r>
            <a:r>
              <a:rPr lang="en-US" b="1" i="1" dirty="0"/>
              <a:t> Enrollment is limited.</a:t>
            </a:r>
            <a:r>
              <a:rPr lang="en-US" b="1" dirty="0"/>
              <a:t> </a:t>
            </a:r>
            <a:endParaRPr lang="en-US" dirty="0"/>
          </a:p>
          <a:p>
            <a:pPr marL="0" indent="0">
              <a:buNone/>
            </a:pPr>
            <a:r>
              <a:rPr lang="en-US" b="1" dirty="0"/>
              <a:t>If interested select the 2 or 3 credit coop 120 and let the teacher know your interest when you are interviewed for Coop 120.</a:t>
            </a:r>
            <a:endParaRPr lang="en-US" dirty="0"/>
          </a:p>
          <a:p>
            <a:endParaRPr lang="en-US" dirty="0"/>
          </a:p>
        </p:txBody>
      </p:sp>
    </p:spTree>
    <p:extLst>
      <p:ext uri="{BB962C8B-B14F-4D97-AF65-F5344CB8AC3E}">
        <p14:creationId xmlns:p14="http://schemas.microsoft.com/office/powerpoint/2010/main" val="35019708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D15573D-0E45-4691-B525-471152EC18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20404030301010803"/>
              <a:ea typeface="+mn-ea"/>
              <a:cs typeface="+mn-cs"/>
            </a:endParaRPr>
          </a:p>
        </p:txBody>
      </p:sp>
      <p:sp>
        <p:nvSpPr>
          <p:cNvPr id="10" name="Rectangle 9">
            <a:extLst>
              <a:ext uri="{FF2B5EF4-FFF2-40B4-BE49-F238E27FC236}">
                <a16:creationId xmlns:a16="http://schemas.microsoft.com/office/drawing/2014/main" id="{9E448559-19A4-4252-8C27-54C1DA906F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4419599"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1B19C35E-4E30-4F1D-9FC2-F2FA6191E4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819" y="466344"/>
            <a:ext cx="3959352" cy="5925312"/>
          </a:xfrm>
          <a:prstGeom prst="rect">
            <a:avLst/>
          </a:prstGeom>
          <a:noFill/>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B760FAC7-236E-4C42-BACA-C32EA587493B}"/>
              </a:ext>
            </a:extLst>
          </p:cNvPr>
          <p:cNvSpPr>
            <a:spLocks noGrp="1"/>
          </p:cNvSpPr>
          <p:nvPr>
            <p:ph type="title"/>
          </p:nvPr>
        </p:nvSpPr>
        <p:spPr>
          <a:xfrm>
            <a:off x="676240" y="875324"/>
            <a:ext cx="3536510" cy="5093520"/>
          </a:xfrm>
        </p:spPr>
        <p:txBody>
          <a:bodyPr>
            <a:normAutofit/>
          </a:bodyPr>
          <a:lstStyle/>
          <a:p>
            <a:pPr algn="ctr"/>
            <a:br>
              <a:rPr lang="en-US" dirty="0"/>
            </a:br>
            <a:br>
              <a:rPr lang="en-US" dirty="0"/>
            </a:br>
            <a:r>
              <a:rPr lang="en-US">
                <a:solidFill>
                  <a:schemeClr val="tx1"/>
                </a:solidFill>
                <a:latin typeface="Arial Nova Light"/>
              </a:rPr>
              <a:t>What?</a:t>
            </a:r>
            <a:br>
              <a:rPr lang="en-US" dirty="0">
                <a:solidFill>
                  <a:schemeClr val="tx1"/>
                </a:solidFill>
              </a:rPr>
            </a:br>
            <a:endParaRPr lang="en-US" dirty="0">
              <a:solidFill>
                <a:schemeClr val="tx1"/>
              </a:solidFill>
            </a:endParaRPr>
          </a:p>
        </p:txBody>
      </p:sp>
      <p:sp>
        <p:nvSpPr>
          <p:cNvPr id="3" name="Content Placeholder 2">
            <a:extLst>
              <a:ext uri="{FF2B5EF4-FFF2-40B4-BE49-F238E27FC236}">
                <a16:creationId xmlns:a16="http://schemas.microsoft.com/office/drawing/2014/main" id="{CDB0B30A-EA1D-4668-A578-99A78764F120}"/>
              </a:ext>
            </a:extLst>
          </p:cNvPr>
          <p:cNvSpPr>
            <a:spLocks noGrp="1"/>
          </p:cNvSpPr>
          <p:nvPr>
            <p:ph idx="1"/>
          </p:nvPr>
        </p:nvSpPr>
        <p:spPr>
          <a:xfrm>
            <a:off x="5478124" y="559477"/>
            <a:ext cx="5647076" cy="5475563"/>
          </a:xfrm>
        </p:spPr>
        <p:txBody>
          <a:bodyPr vert="horz" lIns="91440" tIns="45720" rIns="91440" bIns="45720" rtlCol="0" anchor="ctr">
            <a:normAutofit lnSpcReduction="10000"/>
          </a:bodyPr>
          <a:lstStyle/>
          <a:p>
            <a:r>
              <a:rPr lang="en-US" sz="2000" dirty="0">
                <a:latin typeface="Arial Nova Light"/>
              </a:rPr>
              <a:t>The POD is a block humanities course that provides students an opportunity to earn </a:t>
            </a:r>
            <a:r>
              <a:rPr lang="en-US" sz="2000" b="1" dirty="0">
                <a:latin typeface="Arial Nova Light"/>
              </a:rPr>
              <a:t>two high school credits </a:t>
            </a:r>
            <a:r>
              <a:rPr lang="en-US" sz="2000" dirty="0">
                <a:latin typeface="Arial Nova Light"/>
              </a:rPr>
              <a:t>in a </a:t>
            </a:r>
            <a:r>
              <a:rPr lang="en-US" sz="2000" b="1" dirty="0">
                <a:latin typeface="Arial Nova Light"/>
              </a:rPr>
              <a:t>two-hour, cross-curricular learning period</a:t>
            </a:r>
            <a:r>
              <a:rPr lang="en-US" sz="2000" dirty="0">
                <a:latin typeface="Arial Nova Light"/>
              </a:rPr>
              <a:t>. </a:t>
            </a:r>
            <a:endParaRPr lang="en-US" sz="2000">
              <a:latin typeface="Gill Sans MT"/>
            </a:endParaRPr>
          </a:p>
          <a:p>
            <a:pPr>
              <a:buClr>
                <a:srgbClr val="262626"/>
              </a:buClr>
            </a:pPr>
            <a:r>
              <a:rPr lang="en-US" sz="2000" dirty="0">
                <a:latin typeface="Arial Nova Light"/>
              </a:rPr>
              <a:t>It is a </a:t>
            </a:r>
            <a:r>
              <a:rPr lang="en-US" sz="2000" b="1" dirty="0">
                <a:latin typeface="Arial Nova Light"/>
              </a:rPr>
              <a:t>personalized learning opportunity</a:t>
            </a:r>
            <a:r>
              <a:rPr lang="en-US" sz="2000" dirty="0">
                <a:latin typeface="Arial Nova Light"/>
              </a:rPr>
              <a:t> to be delivered in a way that students learn and show mastery of outcomes by collaborating on an authentic, student-driven, problem-based project.</a:t>
            </a:r>
            <a:endParaRPr lang="en-US" sz="2000">
              <a:latin typeface="Gill Sans MT"/>
            </a:endParaRPr>
          </a:p>
          <a:p>
            <a:pPr>
              <a:buClr>
                <a:srgbClr val="262626"/>
              </a:buClr>
            </a:pPr>
            <a:r>
              <a:rPr lang="en-US" sz="2000" dirty="0">
                <a:latin typeface="Arial Nova Light"/>
              </a:rPr>
              <a:t>These projects would be developed to align with </a:t>
            </a:r>
            <a:r>
              <a:rPr lang="en-US" sz="2000" b="1" dirty="0">
                <a:latin typeface="Arial Nova Light"/>
              </a:rPr>
              <a:t>student strengths and interests </a:t>
            </a:r>
            <a:r>
              <a:rPr lang="en-US" sz="2000" dirty="0">
                <a:latin typeface="Arial Nova Light"/>
              </a:rPr>
              <a:t>and to work towards key learning in two courses.</a:t>
            </a:r>
            <a:endParaRPr lang="en-US" sz="2000" dirty="0">
              <a:ea typeface="+mn-lt"/>
              <a:cs typeface="+mn-lt"/>
            </a:endParaRPr>
          </a:p>
          <a:p>
            <a:pPr>
              <a:buClr>
                <a:srgbClr val="262626"/>
              </a:buClr>
            </a:pPr>
            <a:r>
              <a:rPr lang="en-US" sz="2000" dirty="0">
                <a:latin typeface="Arial Nova Light"/>
              </a:rPr>
              <a:t> At the end of the term, your work will count for </a:t>
            </a:r>
            <a:r>
              <a:rPr lang="en-US" sz="2000" b="1" dirty="0">
                <a:latin typeface="Arial Nova Light"/>
              </a:rPr>
              <a:t>two credits on your transcript</a:t>
            </a:r>
            <a:r>
              <a:rPr lang="en-US" sz="2000" dirty="0">
                <a:latin typeface="Arial Nova Light"/>
              </a:rPr>
              <a:t>. </a:t>
            </a:r>
            <a:endParaRPr lang="en-US" sz="2000" dirty="0">
              <a:ea typeface="+mn-lt"/>
              <a:cs typeface="+mn-lt"/>
            </a:endParaRPr>
          </a:p>
          <a:p>
            <a:pPr>
              <a:buClr>
                <a:srgbClr val="262626"/>
              </a:buClr>
            </a:pPr>
            <a:r>
              <a:rPr lang="en-US" sz="2000" dirty="0">
                <a:latin typeface="Arial Nova Light"/>
              </a:rPr>
              <a:t>This is a program that is open to </a:t>
            </a:r>
            <a:r>
              <a:rPr lang="en-US" sz="2000" b="1" dirty="0">
                <a:latin typeface="Arial Nova Light"/>
              </a:rPr>
              <a:t>ANY grade 12 student </a:t>
            </a:r>
            <a:r>
              <a:rPr lang="en-US" sz="2000" dirty="0">
                <a:latin typeface="Arial Nova Light"/>
              </a:rPr>
              <a:t>who is interested.</a:t>
            </a:r>
            <a:endParaRPr lang="en-US" dirty="0"/>
          </a:p>
          <a:p>
            <a:pPr>
              <a:buClr>
                <a:srgbClr val="262626"/>
              </a:buClr>
            </a:pPr>
            <a:endParaRPr lang="en-US" sz="2000" dirty="0">
              <a:latin typeface="Arial Nova Light"/>
            </a:endParaRPr>
          </a:p>
        </p:txBody>
      </p:sp>
      <p:pic>
        <p:nvPicPr>
          <p:cNvPr id="4" name="Picture 4" descr="Logo, icon&#10;&#10;Description automatically generated">
            <a:extLst>
              <a:ext uri="{FF2B5EF4-FFF2-40B4-BE49-F238E27FC236}">
                <a16:creationId xmlns:a16="http://schemas.microsoft.com/office/drawing/2014/main" id="{D6F1F597-B688-4306-A68D-9190849673B4}"/>
              </a:ext>
            </a:extLst>
          </p:cNvPr>
          <p:cNvPicPr>
            <a:picLocks noChangeAspect="1"/>
          </p:cNvPicPr>
          <p:nvPr/>
        </p:nvPicPr>
        <p:blipFill>
          <a:blip r:embed="rId2"/>
          <a:stretch>
            <a:fillRect/>
          </a:stretch>
        </p:blipFill>
        <p:spPr>
          <a:xfrm>
            <a:off x="1074057" y="1228970"/>
            <a:ext cx="2743200" cy="1656862"/>
          </a:xfrm>
          <a:prstGeom prst="rect">
            <a:avLst/>
          </a:prstGeom>
        </p:spPr>
      </p:pic>
    </p:spTree>
    <p:extLst>
      <p:ext uri="{BB962C8B-B14F-4D97-AF65-F5344CB8AC3E}">
        <p14:creationId xmlns:p14="http://schemas.microsoft.com/office/powerpoint/2010/main" val="11324261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FBA93-1046-415F-8318-D2E77C29BBCE}"/>
              </a:ext>
            </a:extLst>
          </p:cNvPr>
          <p:cNvSpPr>
            <a:spLocks noGrp="1"/>
          </p:cNvSpPr>
          <p:nvPr>
            <p:ph type="title"/>
          </p:nvPr>
        </p:nvSpPr>
        <p:spPr/>
        <p:txBody>
          <a:bodyPr/>
          <a:lstStyle/>
          <a:p>
            <a:r>
              <a:rPr lang="en-US">
                <a:latin typeface="Arial Nova Light"/>
              </a:rPr>
              <a:t>Who?</a:t>
            </a:r>
          </a:p>
        </p:txBody>
      </p:sp>
      <p:graphicFrame>
        <p:nvGraphicFramePr>
          <p:cNvPr id="6" name="Content Placeholder 2">
            <a:extLst>
              <a:ext uri="{FF2B5EF4-FFF2-40B4-BE49-F238E27FC236}">
                <a16:creationId xmlns:a16="http://schemas.microsoft.com/office/drawing/2014/main" id="{766F3314-ECD7-4F98-A7B8-8930134CB7A7}"/>
              </a:ext>
            </a:extLst>
          </p:cNvPr>
          <p:cNvGraphicFramePr>
            <a:graphicFrameLocks noGrp="1"/>
          </p:cNvGraphicFramePr>
          <p:nvPr>
            <p:ph sz="half" idx="1"/>
          </p:nvPr>
        </p:nvGraphicFramePr>
        <p:xfrm>
          <a:off x="1167442" y="2110309"/>
          <a:ext cx="4663440" cy="37490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ontent Placeholder 3">
            <a:extLst>
              <a:ext uri="{FF2B5EF4-FFF2-40B4-BE49-F238E27FC236}">
                <a16:creationId xmlns:a16="http://schemas.microsoft.com/office/drawing/2014/main" id="{5DAD7C46-3436-4FDE-9803-17C02E3F1108}"/>
              </a:ext>
            </a:extLst>
          </p:cNvPr>
          <p:cNvSpPr>
            <a:spLocks noGrp="1"/>
          </p:cNvSpPr>
          <p:nvPr>
            <p:ph sz="half" idx="2"/>
          </p:nvPr>
        </p:nvSpPr>
        <p:spPr>
          <a:xfrm>
            <a:off x="6461760" y="2683691"/>
            <a:ext cx="4663440" cy="3168469"/>
          </a:xfrm>
        </p:spPr>
        <p:txBody>
          <a:bodyPr vert="horz" lIns="91440" tIns="45720" rIns="91440" bIns="45720" rtlCol="0" anchor="t">
            <a:normAutofit/>
          </a:bodyPr>
          <a:lstStyle/>
          <a:p>
            <a:pPr marL="0" indent="0">
              <a:buNone/>
            </a:pPr>
            <a:r>
              <a:rPr lang="en-US" sz="2800" dirty="0">
                <a:latin typeface="Arial Nova Light"/>
                <a:ea typeface="+mn-lt"/>
                <a:cs typeface="+mn-lt"/>
              </a:rPr>
              <a:t>Any grade 12 student can sign up for the POD! </a:t>
            </a:r>
            <a:endParaRPr lang="en-US"/>
          </a:p>
          <a:p>
            <a:pPr marL="0" indent="0">
              <a:buClr>
                <a:srgbClr val="262626"/>
              </a:buClr>
              <a:buNone/>
            </a:pPr>
            <a:endParaRPr lang="en-US" sz="2800" dirty="0">
              <a:latin typeface="Arial Nova Light"/>
              <a:ea typeface="+mn-lt"/>
              <a:cs typeface="+mn-lt"/>
            </a:endParaRPr>
          </a:p>
          <a:p>
            <a:pPr marL="0" indent="0">
              <a:buClr>
                <a:srgbClr val="262626"/>
              </a:buClr>
              <a:buNone/>
            </a:pPr>
            <a:r>
              <a:rPr lang="en-US" sz="2800" dirty="0">
                <a:latin typeface="Arial Nova Light"/>
                <a:ea typeface="+mn-lt"/>
                <a:cs typeface="+mn-lt"/>
              </a:rPr>
              <a:t>There are no prerequisites or anything else of the sort.</a:t>
            </a:r>
            <a:endParaRPr lang="en-US" sz="2000">
              <a:latin typeface="Arial Nova Light"/>
            </a:endParaRPr>
          </a:p>
        </p:txBody>
      </p:sp>
      <p:pic>
        <p:nvPicPr>
          <p:cNvPr id="16" name="Picture 16" descr="Logo, icon&#10;&#10;Description automatically generated">
            <a:extLst>
              <a:ext uri="{FF2B5EF4-FFF2-40B4-BE49-F238E27FC236}">
                <a16:creationId xmlns:a16="http://schemas.microsoft.com/office/drawing/2014/main" id="{C7EA31BD-408D-46DE-B398-1053A05AE170}"/>
              </a:ext>
            </a:extLst>
          </p:cNvPr>
          <p:cNvPicPr>
            <a:picLocks noChangeAspect="1"/>
          </p:cNvPicPr>
          <p:nvPr/>
        </p:nvPicPr>
        <p:blipFill>
          <a:blip r:embed="rId7"/>
          <a:stretch>
            <a:fillRect/>
          </a:stretch>
        </p:blipFill>
        <p:spPr>
          <a:xfrm>
            <a:off x="7177314" y="713712"/>
            <a:ext cx="2743200" cy="1221434"/>
          </a:xfrm>
          <a:prstGeom prst="rect">
            <a:avLst/>
          </a:prstGeom>
        </p:spPr>
      </p:pic>
    </p:spTree>
    <p:extLst>
      <p:ext uri="{BB962C8B-B14F-4D97-AF65-F5344CB8AC3E}">
        <p14:creationId xmlns:p14="http://schemas.microsoft.com/office/powerpoint/2010/main" val="41799016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D15573D-0E45-4691-B525-471152EC18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20404030301010803"/>
              <a:ea typeface="+mn-ea"/>
              <a:cs typeface="+mn-cs"/>
            </a:endParaRPr>
          </a:p>
        </p:txBody>
      </p:sp>
      <p:sp>
        <p:nvSpPr>
          <p:cNvPr id="10" name="Rectangle 9">
            <a:extLst>
              <a:ext uri="{FF2B5EF4-FFF2-40B4-BE49-F238E27FC236}">
                <a16:creationId xmlns:a16="http://schemas.microsoft.com/office/drawing/2014/main" id="{9E448559-19A4-4252-8C27-54C1DA906F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4419599"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1B19C35E-4E30-4F1D-9FC2-F2FA6191E4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819" y="466344"/>
            <a:ext cx="3959352" cy="5925312"/>
          </a:xfrm>
          <a:prstGeom prst="rect">
            <a:avLst/>
          </a:prstGeom>
          <a:noFill/>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B760FAC7-236E-4C42-BACA-C32EA587493B}"/>
              </a:ext>
            </a:extLst>
          </p:cNvPr>
          <p:cNvSpPr>
            <a:spLocks noGrp="1"/>
          </p:cNvSpPr>
          <p:nvPr>
            <p:ph type="title"/>
          </p:nvPr>
        </p:nvSpPr>
        <p:spPr>
          <a:xfrm>
            <a:off x="676240" y="875324"/>
            <a:ext cx="3536510" cy="5093520"/>
          </a:xfrm>
        </p:spPr>
        <p:txBody>
          <a:bodyPr>
            <a:normAutofit/>
          </a:bodyPr>
          <a:lstStyle/>
          <a:p>
            <a:pPr algn="ctr"/>
            <a:br>
              <a:rPr lang="en-US" dirty="0"/>
            </a:br>
            <a:br>
              <a:rPr lang="en-US" dirty="0"/>
            </a:br>
            <a:r>
              <a:rPr lang="en-US">
                <a:solidFill>
                  <a:schemeClr val="tx1"/>
                </a:solidFill>
                <a:latin typeface="Arial Nova Light"/>
              </a:rPr>
              <a:t>How Do I Sign Up?</a:t>
            </a:r>
            <a:br>
              <a:rPr lang="en-US" dirty="0">
                <a:solidFill>
                  <a:schemeClr val="tx1"/>
                </a:solidFill>
              </a:rPr>
            </a:br>
            <a:endParaRPr lang="en-US" dirty="0">
              <a:solidFill>
                <a:schemeClr val="tx1"/>
              </a:solidFill>
            </a:endParaRPr>
          </a:p>
        </p:txBody>
      </p:sp>
      <p:sp>
        <p:nvSpPr>
          <p:cNvPr id="3" name="Content Placeholder 2">
            <a:extLst>
              <a:ext uri="{FF2B5EF4-FFF2-40B4-BE49-F238E27FC236}">
                <a16:creationId xmlns:a16="http://schemas.microsoft.com/office/drawing/2014/main" id="{CDB0B30A-EA1D-4668-A578-99A78764F120}"/>
              </a:ext>
            </a:extLst>
          </p:cNvPr>
          <p:cNvSpPr>
            <a:spLocks noGrp="1"/>
          </p:cNvSpPr>
          <p:nvPr>
            <p:ph idx="1"/>
          </p:nvPr>
        </p:nvSpPr>
        <p:spPr>
          <a:xfrm>
            <a:off x="5478124" y="225649"/>
            <a:ext cx="5647076" cy="5809391"/>
          </a:xfrm>
        </p:spPr>
        <p:txBody>
          <a:bodyPr vert="horz" lIns="91440" tIns="45720" rIns="91440" bIns="45720" rtlCol="0" anchor="ctr">
            <a:normAutofit fontScale="85000" lnSpcReduction="20000"/>
          </a:bodyPr>
          <a:lstStyle/>
          <a:p>
            <a:endParaRPr lang="en-US" sz="2000" dirty="0">
              <a:latin typeface="Arial Nova Light"/>
              <a:ea typeface="+mn-lt"/>
              <a:cs typeface="+mn-lt"/>
            </a:endParaRPr>
          </a:p>
          <a:p>
            <a:pPr>
              <a:buClr>
                <a:srgbClr val="262626"/>
              </a:buClr>
            </a:pPr>
            <a:endParaRPr lang="en-US" sz="2000" dirty="0">
              <a:latin typeface="Arial Nova Light"/>
              <a:ea typeface="+mn-lt"/>
              <a:cs typeface="+mn-lt"/>
            </a:endParaRPr>
          </a:p>
          <a:p>
            <a:pPr marL="0" indent="0">
              <a:buClr>
                <a:srgbClr val="262626"/>
              </a:buClr>
              <a:buNone/>
            </a:pPr>
            <a:r>
              <a:rPr lang="en-US" sz="2000" b="1" dirty="0">
                <a:latin typeface="Arial Nova Light"/>
                <a:ea typeface="+mn-lt"/>
                <a:cs typeface="+mn-lt"/>
              </a:rPr>
              <a:t>When completing your course selection:</a:t>
            </a:r>
            <a:endParaRPr lang="en-US" b="1" dirty="0">
              <a:latin typeface="Gill Sans MT" panose="02020404030301010803"/>
              <a:ea typeface="+mn-lt"/>
              <a:cs typeface="+mn-lt"/>
            </a:endParaRPr>
          </a:p>
          <a:p>
            <a:pPr marL="0" indent="0">
              <a:buNone/>
            </a:pPr>
            <a:endParaRPr lang="en-US" sz="2000" b="1" dirty="0">
              <a:latin typeface="Arial Nova Light"/>
              <a:ea typeface="+mn-lt"/>
              <a:cs typeface="+mn-lt"/>
            </a:endParaRPr>
          </a:p>
          <a:p>
            <a:pPr>
              <a:buClr>
                <a:srgbClr val="262626"/>
              </a:buClr>
            </a:pPr>
            <a:r>
              <a:rPr lang="en-US" sz="2000" dirty="0">
                <a:latin typeface="Arial Nova Light"/>
                <a:ea typeface="+mn-lt"/>
                <a:cs typeface="+mn-lt"/>
              </a:rPr>
              <a:t>Identify </a:t>
            </a:r>
            <a:r>
              <a:rPr lang="en-US" sz="2000" b="1" dirty="0">
                <a:highlight>
                  <a:srgbClr val="FFFF00"/>
                </a:highlight>
                <a:latin typeface="Arial Nova Light"/>
                <a:ea typeface="+mn-lt"/>
                <a:cs typeface="+mn-lt"/>
              </a:rPr>
              <a:t>one of</a:t>
            </a:r>
            <a:r>
              <a:rPr lang="en-US" sz="2000" dirty="0">
                <a:latin typeface="Arial Nova Light"/>
                <a:ea typeface="+mn-lt"/>
                <a:cs typeface="+mn-lt"/>
              </a:rPr>
              <a:t>:</a:t>
            </a:r>
            <a:endParaRPr lang="en-US" dirty="0"/>
          </a:p>
          <a:p>
            <a:pPr>
              <a:buClr>
                <a:srgbClr val="262626"/>
              </a:buClr>
              <a:buFont typeface="Wingdings" pitchFamily="18" charset="0"/>
              <a:buChar char="ü"/>
            </a:pPr>
            <a:r>
              <a:rPr lang="en-US" sz="2000" dirty="0">
                <a:latin typeface="Arial Nova Light"/>
                <a:ea typeface="+mn-lt"/>
                <a:cs typeface="+mn-lt"/>
              </a:rPr>
              <a:t> English 121</a:t>
            </a:r>
          </a:p>
          <a:p>
            <a:pPr>
              <a:buClr>
                <a:srgbClr val="262626"/>
              </a:buClr>
              <a:buFont typeface="Wingdings" pitchFamily="18" charset="0"/>
              <a:buChar char="ü"/>
            </a:pPr>
            <a:r>
              <a:rPr lang="en-US" sz="2000" dirty="0">
                <a:latin typeface="Arial Nova Light"/>
                <a:ea typeface="+mn-lt"/>
                <a:cs typeface="+mn-lt"/>
              </a:rPr>
              <a:t> English 122 </a:t>
            </a:r>
          </a:p>
          <a:p>
            <a:pPr>
              <a:buClr>
                <a:srgbClr val="262626"/>
              </a:buClr>
              <a:buFont typeface="Wingdings" pitchFamily="18" charset="0"/>
              <a:buChar char="ü"/>
            </a:pPr>
            <a:r>
              <a:rPr lang="en-US" sz="2000" dirty="0">
                <a:latin typeface="Arial Nova Light"/>
                <a:ea typeface="+mn-lt"/>
                <a:cs typeface="+mn-lt"/>
              </a:rPr>
              <a:t> English 123</a:t>
            </a:r>
          </a:p>
          <a:p>
            <a:pPr>
              <a:buClr>
                <a:srgbClr val="262626"/>
              </a:buClr>
              <a:buFont typeface="Wingdings" pitchFamily="18" charset="0"/>
              <a:buChar char="ü"/>
            </a:pPr>
            <a:endParaRPr lang="en-US" sz="2000" dirty="0">
              <a:latin typeface="Arial Nova Light"/>
              <a:ea typeface="+mn-lt"/>
              <a:cs typeface="+mn-lt"/>
            </a:endParaRPr>
          </a:p>
          <a:p>
            <a:pPr marL="0" indent="0">
              <a:buClr>
                <a:srgbClr val="262626"/>
              </a:buClr>
              <a:buNone/>
            </a:pPr>
            <a:r>
              <a:rPr lang="en-US" sz="2000" dirty="0">
                <a:latin typeface="Arial Nova Light"/>
                <a:ea typeface="+mn-lt"/>
                <a:cs typeface="+mn-lt"/>
              </a:rPr>
              <a:t>You will also have to select </a:t>
            </a:r>
            <a:r>
              <a:rPr lang="en-US" sz="2000" b="1" dirty="0">
                <a:highlight>
                  <a:srgbClr val="FFFF00"/>
                </a:highlight>
                <a:latin typeface="Arial Nova Light"/>
                <a:ea typeface="+mn-lt"/>
                <a:cs typeface="+mn-lt"/>
              </a:rPr>
              <a:t>one of </a:t>
            </a:r>
            <a:r>
              <a:rPr lang="en-US" sz="2000" dirty="0">
                <a:latin typeface="Arial Nova Light"/>
                <a:ea typeface="+mn-lt"/>
                <a:cs typeface="+mn-lt"/>
              </a:rPr>
              <a:t>these electives:</a:t>
            </a:r>
          </a:p>
          <a:p>
            <a:pPr>
              <a:buFont typeface="Wingdings" pitchFamily="18" charset="0"/>
              <a:buChar char="ü"/>
            </a:pPr>
            <a:r>
              <a:rPr lang="en-US" sz="2000" dirty="0">
                <a:latin typeface="Arial Nova Light"/>
                <a:ea typeface="+mn-lt"/>
                <a:cs typeface="+mn-lt"/>
              </a:rPr>
              <a:t> World Issues 120 </a:t>
            </a:r>
          </a:p>
          <a:p>
            <a:pPr>
              <a:buClr>
                <a:srgbClr val="262626"/>
              </a:buClr>
              <a:buFont typeface="Wingdings" pitchFamily="18" charset="0"/>
              <a:buChar char="ü"/>
            </a:pPr>
            <a:r>
              <a:rPr lang="en-US" sz="2000" dirty="0">
                <a:latin typeface="Arial Nova Light"/>
                <a:ea typeface="+mn-lt"/>
                <a:cs typeface="+mn-lt"/>
              </a:rPr>
              <a:t> Political Science 120 </a:t>
            </a:r>
          </a:p>
          <a:p>
            <a:pPr marL="0" indent="0">
              <a:buFont typeface="Garamond" pitchFamily="18" charset="0"/>
              <a:buNone/>
            </a:pPr>
            <a:endParaRPr lang="en-US" sz="2000" dirty="0">
              <a:latin typeface="Arial Nova Light"/>
              <a:ea typeface="+mn-lt"/>
              <a:cs typeface="+mn-lt"/>
            </a:endParaRPr>
          </a:p>
          <a:p>
            <a:pPr marL="0" indent="0">
              <a:buFont typeface="Wingdings" pitchFamily="18" charset="0"/>
              <a:buNone/>
            </a:pPr>
            <a:r>
              <a:rPr lang="en-US" i="1" dirty="0">
                <a:latin typeface="Arial Nova Light"/>
                <a:ea typeface="+mn-lt"/>
                <a:cs typeface="+mn-lt"/>
              </a:rPr>
              <a:t>You can have any combination of these courses you like.</a:t>
            </a:r>
            <a:endParaRPr lang="en-US" sz="2000" i="1" dirty="0">
              <a:latin typeface="Arial Nova Light"/>
            </a:endParaRPr>
          </a:p>
          <a:p>
            <a:pPr marL="0" indent="0">
              <a:buClr>
                <a:srgbClr val="262626"/>
              </a:buClr>
              <a:buNone/>
            </a:pPr>
            <a:endParaRPr lang="en-US" b="1" dirty="0">
              <a:latin typeface="Arial Nova Light"/>
              <a:ea typeface="+mn-lt"/>
              <a:cs typeface="+mn-lt"/>
            </a:endParaRPr>
          </a:p>
          <a:p>
            <a:pPr marL="0" indent="0">
              <a:buNone/>
            </a:pPr>
            <a:r>
              <a:rPr lang="en-US" b="1" dirty="0">
                <a:latin typeface="Arial Nova Light"/>
                <a:ea typeface="+mn-lt"/>
                <a:cs typeface="+mn-lt"/>
              </a:rPr>
              <a:t>Once your course selection is finished:</a:t>
            </a:r>
          </a:p>
          <a:p>
            <a:pPr>
              <a:buFont typeface="Wingdings" pitchFamily="18" charset="0"/>
              <a:buChar char="ü"/>
            </a:pPr>
            <a:r>
              <a:rPr lang="en-US" dirty="0">
                <a:latin typeface="Arial Nova Light"/>
                <a:ea typeface="+mn-lt"/>
                <a:cs typeface="+mn-lt"/>
              </a:rPr>
              <a:t>Ask your homeroom teacher or your guidance counsellor for an application form. </a:t>
            </a:r>
          </a:p>
          <a:p>
            <a:pPr>
              <a:buFont typeface="Wingdings" pitchFamily="18" charset="0"/>
              <a:buChar char="ü"/>
            </a:pPr>
            <a:r>
              <a:rPr lang="en-US" dirty="0">
                <a:latin typeface="Arial Nova Light"/>
                <a:ea typeface="+mn-lt"/>
                <a:cs typeface="+mn-lt"/>
              </a:rPr>
              <a:t>Submit the form to the guidance office.</a:t>
            </a:r>
            <a:endParaRPr lang="en-US" dirty="0">
              <a:latin typeface="Arial Nova Light"/>
            </a:endParaRPr>
          </a:p>
          <a:p>
            <a:pPr marL="0" indent="0">
              <a:buClr>
                <a:srgbClr val="262626"/>
              </a:buClr>
              <a:buNone/>
            </a:pPr>
            <a:endParaRPr lang="en-US" sz="2000" dirty="0">
              <a:latin typeface="Arial Nova Light"/>
            </a:endParaRPr>
          </a:p>
          <a:p>
            <a:pPr>
              <a:buClr>
                <a:srgbClr val="262626"/>
              </a:buClr>
            </a:pPr>
            <a:endParaRPr lang="en-US" sz="2000" dirty="0">
              <a:latin typeface="Arial Nova Light"/>
            </a:endParaRPr>
          </a:p>
        </p:txBody>
      </p:sp>
      <p:pic>
        <p:nvPicPr>
          <p:cNvPr id="4" name="Picture 4" descr="Logo, icon&#10;&#10;Description automatically generated">
            <a:extLst>
              <a:ext uri="{FF2B5EF4-FFF2-40B4-BE49-F238E27FC236}">
                <a16:creationId xmlns:a16="http://schemas.microsoft.com/office/drawing/2014/main" id="{D6F1F597-B688-4306-A68D-9190849673B4}"/>
              </a:ext>
            </a:extLst>
          </p:cNvPr>
          <p:cNvPicPr>
            <a:picLocks noChangeAspect="1"/>
          </p:cNvPicPr>
          <p:nvPr/>
        </p:nvPicPr>
        <p:blipFill>
          <a:blip r:embed="rId2"/>
          <a:stretch>
            <a:fillRect/>
          </a:stretch>
        </p:blipFill>
        <p:spPr>
          <a:xfrm>
            <a:off x="1074057" y="1228970"/>
            <a:ext cx="2743200" cy="1656862"/>
          </a:xfrm>
          <a:prstGeom prst="rect">
            <a:avLst/>
          </a:prstGeom>
        </p:spPr>
      </p:pic>
    </p:spTree>
    <p:extLst>
      <p:ext uri="{BB962C8B-B14F-4D97-AF65-F5344CB8AC3E}">
        <p14:creationId xmlns:p14="http://schemas.microsoft.com/office/powerpoint/2010/main" val="1994543216"/>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3" name="Rectangle 62">
            <a:extLst>
              <a:ext uri="{FF2B5EF4-FFF2-40B4-BE49-F238E27FC236}">
                <a16:creationId xmlns:a16="http://schemas.microsoft.com/office/drawing/2014/main" id="{1E94681D-2A4C-4A8D-B9B5-31D440D03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20404030301010803"/>
              <a:ea typeface="+mn-ea"/>
              <a:cs typeface="+mn-cs"/>
            </a:endParaRPr>
          </a:p>
        </p:txBody>
      </p:sp>
      <p:sp>
        <p:nvSpPr>
          <p:cNvPr id="65" name="Rectangle 64">
            <a:extLst>
              <a:ext uri="{FF2B5EF4-FFF2-40B4-BE49-F238E27FC236}">
                <a16:creationId xmlns:a16="http://schemas.microsoft.com/office/drawing/2014/main" id="{31C38BAC-C3D7-4FD3-A404-B49A8FE14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67" name="Rectangle 66">
            <a:extLst>
              <a:ext uri="{FF2B5EF4-FFF2-40B4-BE49-F238E27FC236}">
                <a16:creationId xmlns:a16="http://schemas.microsoft.com/office/drawing/2014/main" id="{57D58D39-B281-4984-AC2E-E29901BC68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69" name="Rectangle 68">
            <a:extLst>
              <a:ext uri="{FF2B5EF4-FFF2-40B4-BE49-F238E27FC236}">
                <a16:creationId xmlns:a16="http://schemas.microsoft.com/office/drawing/2014/main" id="{2DC4AA0A-D9C3-4A0B-990D-1BCB0022A6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7" y="0"/>
            <a:ext cx="1219386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20404030301010803"/>
              <a:ea typeface="+mn-ea"/>
              <a:cs typeface="+mn-cs"/>
            </a:endParaRPr>
          </a:p>
        </p:txBody>
      </p:sp>
      <p:pic>
        <p:nvPicPr>
          <p:cNvPr id="39" name="Picture 39" descr="A picture containing holding, photo, looking, person&#10;&#10;Description automatically generated">
            <a:extLst>
              <a:ext uri="{FF2B5EF4-FFF2-40B4-BE49-F238E27FC236}">
                <a16:creationId xmlns:a16="http://schemas.microsoft.com/office/drawing/2014/main" id="{F8308B12-903C-4917-A050-AC58E777BCAA}"/>
              </a:ext>
            </a:extLst>
          </p:cNvPr>
          <p:cNvPicPr>
            <a:picLocks noChangeAspect="1"/>
          </p:cNvPicPr>
          <p:nvPr/>
        </p:nvPicPr>
        <p:blipFill>
          <a:blip r:embed="rId2"/>
          <a:stretch>
            <a:fillRect/>
          </a:stretch>
        </p:blipFill>
        <p:spPr>
          <a:xfrm>
            <a:off x="4671630" y="437774"/>
            <a:ext cx="3364916" cy="3217333"/>
          </a:xfrm>
          <a:prstGeom prst="rect">
            <a:avLst/>
          </a:prstGeom>
        </p:spPr>
      </p:pic>
      <p:pic>
        <p:nvPicPr>
          <p:cNvPr id="37" name="Picture 37" descr="A close up of a person&#10;&#10;Description automatically generated">
            <a:extLst>
              <a:ext uri="{FF2B5EF4-FFF2-40B4-BE49-F238E27FC236}">
                <a16:creationId xmlns:a16="http://schemas.microsoft.com/office/drawing/2014/main" id="{6B2483DF-6B8F-40A0-9C78-DF050A544F7A}"/>
              </a:ext>
            </a:extLst>
          </p:cNvPr>
          <p:cNvPicPr>
            <a:picLocks noChangeAspect="1"/>
          </p:cNvPicPr>
          <p:nvPr/>
        </p:nvPicPr>
        <p:blipFill>
          <a:blip r:embed="rId3"/>
          <a:stretch>
            <a:fillRect/>
          </a:stretch>
        </p:blipFill>
        <p:spPr>
          <a:xfrm>
            <a:off x="533121" y="611943"/>
            <a:ext cx="3363276" cy="3220765"/>
          </a:xfrm>
          <a:prstGeom prst="rect">
            <a:avLst/>
          </a:prstGeom>
        </p:spPr>
      </p:pic>
      <p:pic>
        <p:nvPicPr>
          <p:cNvPr id="33" name="Picture 5">
            <a:extLst>
              <a:ext uri="{FF2B5EF4-FFF2-40B4-BE49-F238E27FC236}">
                <a16:creationId xmlns:a16="http://schemas.microsoft.com/office/drawing/2014/main" id="{61A570CC-68E7-4314-B207-CCCEB6D8C7C1}"/>
              </a:ext>
            </a:extLst>
          </p:cNvPr>
          <p:cNvPicPr>
            <a:picLocks noGrp="1" noChangeAspect="1"/>
          </p:cNvPicPr>
          <p:nvPr>
            <p:ph type="pic" idx="1"/>
          </p:nvPr>
        </p:nvPicPr>
        <p:blipFill rotWithShape="1">
          <a:blip r:embed="rId4"/>
          <a:srcRect t="7787"/>
          <a:stretch/>
        </p:blipFill>
        <p:spPr>
          <a:xfrm>
            <a:off x="8086489" y="1298886"/>
            <a:ext cx="3406263" cy="1916021"/>
          </a:xfrm>
          <a:prstGeom prst="rect">
            <a:avLst/>
          </a:prstGeom>
        </p:spPr>
      </p:pic>
      <p:sp>
        <p:nvSpPr>
          <p:cNvPr id="71" name="Rectangle 70">
            <a:extLst>
              <a:ext uri="{FF2B5EF4-FFF2-40B4-BE49-F238E27FC236}">
                <a16:creationId xmlns:a16="http://schemas.microsoft.com/office/drawing/2014/main" id="{6A0B685E-5162-4E10-98F2-9511FD9E2C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7" y="4216139"/>
            <a:ext cx="12192000" cy="2641861"/>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20404030301010803"/>
              <a:ea typeface="+mn-ea"/>
              <a:cs typeface="+mn-cs"/>
            </a:endParaRPr>
          </a:p>
        </p:txBody>
      </p:sp>
      <p:sp>
        <p:nvSpPr>
          <p:cNvPr id="73" name="Rectangle 72">
            <a:extLst>
              <a:ext uri="{FF2B5EF4-FFF2-40B4-BE49-F238E27FC236}">
                <a16:creationId xmlns:a16="http://schemas.microsoft.com/office/drawing/2014/main" id="{1D9D3865-C494-4C4A-8495-8245E90546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4249" y="4380353"/>
            <a:ext cx="11859768" cy="2313432"/>
          </a:xfrm>
          <a:prstGeom prst="rect">
            <a:avLst/>
          </a:prstGeom>
          <a:noFill/>
          <a:ln w="6350" cap="sq" cmpd="sng" algn="ctr">
            <a:solidFill>
              <a:schemeClr val="tx1"/>
            </a:solidFill>
            <a:prstDash val="solid"/>
            <a:miter lim="800000"/>
          </a:ln>
          <a:effectLst/>
        </p:spPr>
      </p:sp>
      <p:sp>
        <p:nvSpPr>
          <p:cNvPr id="3" name="Title 2">
            <a:extLst>
              <a:ext uri="{FF2B5EF4-FFF2-40B4-BE49-F238E27FC236}">
                <a16:creationId xmlns:a16="http://schemas.microsoft.com/office/drawing/2014/main" id="{0225D9E7-26FE-4DA6-B43A-37CC0EE4A732}"/>
              </a:ext>
            </a:extLst>
          </p:cNvPr>
          <p:cNvSpPr>
            <a:spLocks noGrp="1"/>
          </p:cNvSpPr>
          <p:nvPr>
            <p:ph type="title"/>
          </p:nvPr>
        </p:nvSpPr>
        <p:spPr>
          <a:xfrm>
            <a:off x="310776" y="4495893"/>
            <a:ext cx="5588000" cy="1923571"/>
          </a:xfrm>
        </p:spPr>
        <p:txBody>
          <a:bodyPr vert="horz" lIns="91440" tIns="45720" rIns="91440" bIns="45720" rtlCol="0" anchor="ctr">
            <a:normAutofit/>
          </a:bodyPr>
          <a:lstStyle/>
          <a:p>
            <a:pPr algn="r">
              <a:lnSpc>
                <a:spcPct val="90000"/>
              </a:lnSpc>
            </a:pPr>
            <a:br>
              <a:rPr lang="en-US" sz="4400"/>
            </a:br>
            <a:r>
              <a:rPr lang="en-US" sz="4400"/>
              <a:t>Have more questions?</a:t>
            </a:r>
          </a:p>
        </p:txBody>
      </p:sp>
      <p:cxnSp>
        <p:nvCxnSpPr>
          <p:cNvPr id="75" name="Straight Connector 74">
            <a:extLst>
              <a:ext uri="{FF2B5EF4-FFF2-40B4-BE49-F238E27FC236}">
                <a16:creationId xmlns:a16="http://schemas.microsoft.com/office/drawing/2014/main" id="{B78EE79F-FCAA-4CF9-9746-730B51FC4CB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4881334"/>
            <a:ext cx="0" cy="11526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 Placeholder 35">
            <a:extLst>
              <a:ext uri="{FF2B5EF4-FFF2-40B4-BE49-F238E27FC236}">
                <a16:creationId xmlns:a16="http://schemas.microsoft.com/office/drawing/2014/main" id="{4216E505-AD06-49B1-8AD6-2154E41627B2}"/>
              </a:ext>
            </a:extLst>
          </p:cNvPr>
          <p:cNvSpPr>
            <a:spLocks noGrp="1"/>
          </p:cNvSpPr>
          <p:nvPr>
            <p:ph type="body" sz="half" idx="2"/>
          </p:nvPr>
        </p:nvSpPr>
        <p:spPr>
          <a:xfrm>
            <a:off x="7867952" y="4495893"/>
            <a:ext cx="4013269" cy="1923570"/>
          </a:xfrm>
        </p:spPr>
        <p:txBody>
          <a:bodyPr vert="horz" lIns="91440" tIns="45720" rIns="91440" bIns="45720" rtlCol="0" anchor="ctr">
            <a:noAutofit/>
          </a:bodyPr>
          <a:lstStyle/>
          <a:p>
            <a:pPr>
              <a:lnSpc>
                <a:spcPct val="90000"/>
              </a:lnSpc>
            </a:pPr>
            <a:r>
              <a:rPr lang="en-US" sz="3200" dirty="0"/>
              <a:t>See</a:t>
            </a:r>
          </a:p>
          <a:p>
            <a:pPr>
              <a:lnSpc>
                <a:spcPct val="90000"/>
              </a:lnSpc>
            </a:pPr>
            <a:r>
              <a:rPr lang="en-US" sz="3200" dirty="0"/>
              <a:t>Mr. Wilson</a:t>
            </a:r>
          </a:p>
          <a:p>
            <a:pPr>
              <a:lnSpc>
                <a:spcPct val="90000"/>
              </a:lnSpc>
            </a:pPr>
            <a:r>
              <a:rPr lang="en-US" sz="3200" dirty="0"/>
              <a:t>or </a:t>
            </a:r>
          </a:p>
          <a:p>
            <a:pPr>
              <a:lnSpc>
                <a:spcPct val="90000"/>
              </a:lnSpc>
            </a:pPr>
            <a:r>
              <a:rPr lang="en-US" sz="3200" dirty="0"/>
              <a:t>Ms. Wuest</a:t>
            </a:r>
          </a:p>
        </p:txBody>
      </p:sp>
    </p:spTree>
    <p:extLst>
      <p:ext uri="{BB962C8B-B14F-4D97-AF65-F5344CB8AC3E}">
        <p14:creationId xmlns:p14="http://schemas.microsoft.com/office/powerpoint/2010/main" val="2450196617"/>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A1C88-48DB-4AC4-AB7F-7D5E22DBC165}"/>
              </a:ext>
            </a:extLst>
          </p:cNvPr>
          <p:cNvSpPr>
            <a:spLocks noGrp="1"/>
          </p:cNvSpPr>
          <p:nvPr>
            <p:ph type="title"/>
          </p:nvPr>
        </p:nvSpPr>
        <p:spPr>
          <a:xfrm>
            <a:off x="617011" y="158791"/>
            <a:ext cx="10131425" cy="852403"/>
          </a:xfrm>
        </p:spPr>
        <p:txBody>
          <a:bodyPr/>
          <a:lstStyle/>
          <a:p>
            <a:pPr algn="ctr"/>
            <a:r>
              <a:rPr lang="en-US" dirty="0"/>
              <a:t>Personal Interest 1 &amp; 2</a:t>
            </a:r>
            <a:endParaRPr lang="en-CA" dirty="0"/>
          </a:p>
        </p:txBody>
      </p:sp>
      <p:sp>
        <p:nvSpPr>
          <p:cNvPr id="3" name="Text Placeholder 2">
            <a:extLst>
              <a:ext uri="{FF2B5EF4-FFF2-40B4-BE49-F238E27FC236}">
                <a16:creationId xmlns:a16="http://schemas.microsoft.com/office/drawing/2014/main" id="{F122C3E9-E1B3-4A01-979C-C57657D015D5}"/>
              </a:ext>
            </a:extLst>
          </p:cNvPr>
          <p:cNvSpPr>
            <a:spLocks noGrp="1"/>
          </p:cNvSpPr>
          <p:nvPr>
            <p:ph type="body" idx="1"/>
          </p:nvPr>
        </p:nvSpPr>
        <p:spPr>
          <a:xfrm>
            <a:off x="838613" y="1054692"/>
            <a:ext cx="4709054" cy="576262"/>
          </a:xfrm>
        </p:spPr>
        <p:txBody>
          <a:bodyPr/>
          <a:lstStyle/>
          <a:p>
            <a:r>
              <a:rPr lang="en-US" dirty="0"/>
              <a:t>Personal Interest 1</a:t>
            </a:r>
            <a:endParaRPr lang="en-CA" dirty="0"/>
          </a:p>
        </p:txBody>
      </p:sp>
      <p:sp>
        <p:nvSpPr>
          <p:cNvPr id="4" name="Content Placeholder 3">
            <a:extLst>
              <a:ext uri="{FF2B5EF4-FFF2-40B4-BE49-F238E27FC236}">
                <a16:creationId xmlns:a16="http://schemas.microsoft.com/office/drawing/2014/main" id="{35081342-F847-4458-B7F5-B5AEC623C37F}"/>
              </a:ext>
            </a:extLst>
          </p:cNvPr>
          <p:cNvSpPr>
            <a:spLocks noGrp="1"/>
          </p:cNvSpPr>
          <p:nvPr>
            <p:ph sz="half" idx="2"/>
          </p:nvPr>
        </p:nvSpPr>
        <p:spPr>
          <a:xfrm>
            <a:off x="721312" y="1674452"/>
            <a:ext cx="4090385" cy="4699715"/>
          </a:xfrm>
        </p:spPr>
        <p:txBody>
          <a:bodyPr>
            <a:normAutofit fontScale="70000" lnSpcReduction="20000"/>
          </a:bodyPr>
          <a:lstStyle/>
          <a:p>
            <a:r>
              <a:rPr lang="en-CA" sz="2300" dirty="0">
                <a:effectLst/>
                <a:latin typeface="Cambria" panose="02040503050406030204" pitchFamily="18" charset="0"/>
                <a:ea typeface="Times New Roman" panose="02020603050405020304" pitchFamily="18" charset="0"/>
                <a:cs typeface="Calibri" panose="020F0502020204030204" pitchFamily="34" charset="0"/>
              </a:rPr>
              <a:t>Designed for grade 12 students, the one credit Personal Interest course will appeal to those interested in a self-directed exploration of a topic or subject of their own choosing.  Students selecting this course are provided with the time and opportunity, to develop and pursue personal interests.  Students will be required to design the program of study in conjunction with their teacher(s), and/or other mentors in the school or community.  Students must follow safety guidelines and review and follow policies related to their projects.  Students will need a high degree of independence and there is an application process for those interested. The outcomes for the Personal Interest course are based on the New Brunswick Global Competencies. </a:t>
            </a:r>
            <a:r>
              <a:rPr lang="en-CA" sz="2300" b="1" dirty="0">
                <a:effectLst/>
                <a:latin typeface="Cambria" panose="02040503050406030204" pitchFamily="18" charset="0"/>
                <a:ea typeface="Times New Roman" panose="02020603050405020304" pitchFamily="18" charset="0"/>
                <a:cs typeface="Calibri" panose="020F0502020204030204" pitchFamily="34" charset="0"/>
              </a:rPr>
              <a:t>Application required—see Guidance. </a:t>
            </a:r>
            <a:endParaRPr lang="en-CA" sz="2300" dirty="0">
              <a:effectLst/>
              <a:latin typeface="Times New Roman" panose="02020603050405020304" pitchFamily="18" charset="0"/>
              <a:ea typeface="Times New Roman" panose="02020603050405020304" pitchFamily="18" charset="0"/>
            </a:endParaRPr>
          </a:p>
          <a:p>
            <a:endParaRPr lang="en-CA" dirty="0"/>
          </a:p>
        </p:txBody>
      </p:sp>
      <p:sp>
        <p:nvSpPr>
          <p:cNvPr id="5" name="Text Placeholder 4">
            <a:extLst>
              <a:ext uri="{FF2B5EF4-FFF2-40B4-BE49-F238E27FC236}">
                <a16:creationId xmlns:a16="http://schemas.microsoft.com/office/drawing/2014/main" id="{C137E4E7-064B-44E2-9EB3-B0290EF23DE0}"/>
              </a:ext>
            </a:extLst>
          </p:cNvPr>
          <p:cNvSpPr>
            <a:spLocks noGrp="1"/>
          </p:cNvSpPr>
          <p:nvPr>
            <p:ph type="body" sz="quarter" idx="3"/>
          </p:nvPr>
        </p:nvSpPr>
        <p:spPr>
          <a:xfrm>
            <a:off x="6096004" y="1088642"/>
            <a:ext cx="4722813" cy="576262"/>
          </a:xfrm>
        </p:spPr>
        <p:txBody>
          <a:bodyPr/>
          <a:lstStyle/>
          <a:p>
            <a:r>
              <a:rPr lang="en-US" dirty="0"/>
              <a:t>Personal Interest 1 &amp; 2</a:t>
            </a:r>
            <a:endParaRPr lang="en-CA" dirty="0"/>
          </a:p>
        </p:txBody>
      </p:sp>
      <p:sp>
        <p:nvSpPr>
          <p:cNvPr id="6" name="Content Placeholder 5">
            <a:extLst>
              <a:ext uri="{FF2B5EF4-FFF2-40B4-BE49-F238E27FC236}">
                <a16:creationId xmlns:a16="http://schemas.microsoft.com/office/drawing/2014/main" id="{F128C2A5-61A1-4B64-8745-8A96EF17ED9E}"/>
              </a:ext>
            </a:extLst>
          </p:cNvPr>
          <p:cNvSpPr>
            <a:spLocks noGrp="1"/>
          </p:cNvSpPr>
          <p:nvPr>
            <p:ph sz="quarter" idx="4"/>
          </p:nvPr>
        </p:nvSpPr>
        <p:spPr>
          <a:xfrm>
            <a:off x="6096000" y="1685373"/>
            <a:ext cx="4365594" cy="5013836"/>
          </a:xfrm>
        </p:spPr>
        <p:txBody>
          <a:bodyPr>
            <a:normAutofit fontScale="70000" lnSpcReduction="20000"/>
          </a:bodyPr>
          <a:lstStyle/>
          <a:p>
            <a:pPr marL="0" marR="0" indent="0" algn="just">
              <a:spcBef>
                <a:spcPts val="0"/>
              </a:spcBef>
              <a:spcAft>
                <a:spcPts val="0"/>
              </a:spcAft>
              <a:buNone/>
            </a:pPr>
            <a:r>
              <a:rPr lang="en-CA" sz="2300" dirty="0">
                <a:effectLst/>
                <a:latin typeface="Cambria" panose="02040503050406030204" pitchFamily="18" charset="0"/>
                <a:ea typeface="Times New Roman" panose="02020603050405020304" pitchFamily="18" charset="0"/>
                <a:cs typeface="Calibri" panose="020F0502020204030204" pitchFamily="34" charset="0"/>
              </a:rPr>
              <a:t>Designed for grade 12 students, the 2- period/ 2 credit Personal Interest Block will appeal to those interested in an in-depth, self-directed exploration of a topic or subject of their own choosing.  Students will be required to design the program of study in conjunction with their teacher(s), and/or other mentors in the school or community.  They will need to be self-starters, highly motivated and able to work with minimal supervision.  Students must follow safety guidelines and review and follow policies related to their projects. </a:t>
            </a:r>
            <a:endParaRPr lang="en-CA" sz="23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CA" sz="2300" dirty="0">
                <a:effectLst/>
                <a:latin typeface="Cambria" panose="02040503050406030204" pitchFamily="18" charset="0"/>
                <a:ea typeface="Times New Roman" panose="02020603050405020304" pitchFamily="18" charset="0"/>
                <a:cs typeface="Calibri" panose="020F0502020204030204" pitchFamily="34" charset="0"/>
              </a:rPr>
              <a:t>Students will have approximately 160 hours to devote to their project during the school day, but extra time is often required outside of school.  Due to the amount of time provided, the breadth, scope and expectations of the projects produced in the Personal Interest 1&amp;2 course</a:t>
            </a:r>
            <a:r>
              <a:rPr lang="en-CA" sz="2300" dirty="0">
                <a:effectLst/>
                <a:latin typeface="Calibri" panose="020F0502020204030204" pitchFamily="34" charset="0"/>
                <a:ea typeface="Times New Roman" panose="02020603050405020304" pitchFamily="18" charset="0"/>
              </a:rPr>
              <a:t> </a:t>
            </a:r>
            <a:r>
              <a:rPr lang="en-CA" sz="2300" dirty="0">
                <a:effectLst/>
                <a:latin typeface="Cambria" panose="02040503050406030204" pitchFamily="18" charset="0"/>
                <a:ea typeface="Times New Roman" panose="02020603050405020304" pitchFamily="18" charset="0"/>
                <a:cs typeface="Calibri" panose="020F0502020204030204" pitchFamily="34" charset="0"/>
              </a:rPr>
              <a:t>are greater than those of the one credit Personal Interest course.  The outcomes for the Personal Interest course are based on the New Brunswick Global Competencies. </a:t>
            </a:r>
            <a:r>
              <a:rPr lang="en-CA" sz="2300" b="1" dirty="0">
                <a:effectLst/>
                <a:latin typeface="Cambria" panose="02040503050406030204" pitchFamily="18" charset="0"/>
                <a:ea typeface="Times New Roman" panose="02020603050405020304" pitchFamily="18" charset="0"/>
                <a:cs typeface="Calibri" panose="020F0502020204030204" pitchFamily="34" charset="0"/>
              </a:rPr>
              <a:t>Application required—see Guidance. </a:t>
            </a:r>
            <a:endParaRPr lang="en-CA" sz="2300" dirty="0">
              <a:effectLst/>
              <a:latin typeface="Times New Roman" panose="02020603050405020304" pitchFamily="18" charset="0"/>
              <a:ea typeface="Times New Roman" panose="02020603050405020304" pitchFamily="18" charset="0"/>
            </a:endParaRPr>
          </a:p>
          <a:p>
            <a:endParaRPr lang="en-CA" dirty="0"/>
          </a:p>
        </p:txBody>
      </p:sp>
    </p:spTree>
    <p:extLst>
      <p:ext uri="{BB962C8B-B14F-4D97-AF65-F5344CB8AC3E}">
        <p14:creationId xmlns:p14="http://schemas.microsoft.com/office/powerpoint/2010/main" val="13158495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316116" y="189471"/>
            <a:ext cx="10131425" cy="840258"/>
          </a:xfrm>
        </p:spPr>
        <p:txBody>
          <a:bodyPr>
            <a:normAutofit/>
          </a:bodyPr>
          <a:lstStyle/>
          <a:p>
            <a:pPr eaLnBrk="1" hangingPunct="1"/>
            <a:r>
              <a:rPr lang="en-US" sz="4000" b="1" dirty="0">
                <a:latin typeface="+mn-lt"/>
              </a:rPr>
              <a:t>Courses that require an Application</a:t>
            </a:r>
          </a:p>
        </p:txBody>
      </p:sp>
      <p:sp>
        <p:nvSpPr>
          <p:cNvPr id="26628" name="Rectangle 3"/>
          <p:cNvSpPr>
            <a:spLocks noGrp="1" noChangeArrowheads="1"/>
          </p:cNvSpPr>
          <p:nvPr>
            <p:ph idx="1"/>
          </p:nvPr>
        </p:nvSpPr>
        <p:spPr>
          <a:xfrm>
            <a:off x="526003" y="1201671"/>
            <a:ext cx="10660486" cy="4454657"/>
          </a:xfrm>
        </p:spPr>
        <p:txBody>
          <a:bodyPr>
            <a:noAutofit/>
          </a:bodyPr>
          <a:lstStyle/>
          <a:p>
            <a:pPr marL="0" indent="0" eaLnBrk="1" hangingPunct="1">
              <a:buNone/>
            </a:pPr>
            <a:endParaRPr lang="en-US" sz="3200" dirty="0"/>
          </a:p>
          <a:p>
            <a:pPr eaLnBrk="1" hangingPunct="1"/>
            <a:r>
              <a:rPr lang="en-US" sz="2800"/>
              <a:t>Personal </a:t>
            </a:r>
            <a:r>
              <a:rPr lang="en-US" sz="2800" dirty="0"/>
              <a:t>Interest 1 &amp; 2  </a:t>
            </a:r>
          </a:p>
          <a:p>
            <a:pPr eaLnBrk="1" hangingPunct="1"/>
            <a:r>
              <a:rPr lang="en-US" sz="2800" dirty="0"/>
              <a:t>The POD</a:t>
            </a:r>
          </a:p>
          <a:p>
            <a:pPr eaLnBrk="1" hangingPunct="1"/>
            <a:r>
              <a:rPr lang="en-US" sz="2800" dirty="0"/>
              <a:t>Applications are available at Guidance.</a:t>
            </a:r>
          </a:p>
          <a:p>
            <a:pPr eaLnBrk="1" hangingPunct="1"/>
            <a:r>
              <a:rPr lang="en-US" sz="2800" dirty="0"/>
              <a:t>Applications due March 12th at Guidance.</a:t>
            </a:r>
          </a:p>
          <a:p>
            <a:r>
              <a:rPr lang="en-US" sz="2800" dirty="0"/>
              <a:t>You cannot select courses that require an application as an alternate. These courses always fill up with students who request them as a first choice, so if you want one request it now.</a:t>
            </a:r>
          </a:p>
          <a:p>
            <a:pPr algn="ctr" eaLnBrk="1" hangingPunct="1">
              <a:buFont typeface="Wingdings" pitchFamily="2" charset="2"/>
              <a:buNone/>
            </a:pPr>
            <a:r>
              <a:rPr lang="en-US" sz="3200" dirty="0"/>
              <a:t>	</a:t>
            </a:r>
            <a:r>
              <a:rPr lang="en-US" sz="3200" b="1" i="1" dirty="0"/>
              <a:t>Important</a:t>
            </a:r>
          </a:p>
          <a:p>
            <a:pPr algn="ctr" eaLnBrk="1" hangingPunct="1">
              <a:buFont typeface="Wingdings" pitchFamily="2" charset="2"/>
              <a:buNone/>
            </a:pPr>
            <a:r>
              <a:rPr lang="en-US" b="1" i="1" dirty="0"/>
              <a:t>If you do not submit an application, you will not be considered for the course.  </a:t>
            </a:r>
          </a:p>
        </p:txBody>
      </p:sp>
      <p:sp>
        <p:nvSpPr>
          <p:cNvPr id="5" name="Slide Number Placeholder 5"/>
          <p:cNvSpPr>
            <a:spLocks noGrp="1"/>
          </p:cNvSpPr>
          <p:nvPr>
            <p:ph type="sldNum" sz="quarter" idx="12"/>
          </p:nvPr>
        </p:nvSpPr>
        <p:spPr/>
        <p:txBody>
          <a:bodyPr/>
          <a:lstStyle/>
          <a:p>
            <a:pPr>
              <a:defRPr/>
            </a:pPr>
            <a:fld id="{6A20A0EB-29BB-416E-8459-0BF924A72087}" type="slidenum">
              <a:rPr lang="en-US"/>
              <a:pPr>
                <a:defRPr/>
              </a:pPr>
              <a:t>19</a:t>
            </a:fld>
            <a:endParaRPr lang="en-US"/>
          </a:p>
        </p:txBody>
      </p:sp>
    </p:spTree>
    <p:extLst>
      <p:ext uri="{BB962C8B-B14F-4D97-AF65-F5344CB8AC3E}">
        <p14:creationId xmlns:p14="http://schemas.microsoft.com/office/powerpoint/2010/main" val="27328172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Rectangle 25">
            <a:extLst>
              <a:ext uri="{FF2B5EF4-FFF2-40B4-BE49-F238E27FC236}">
                <a16:creationId xmlns:a16="http://schemas.microsoft.com/office/drawing/2014/main" id="{C9770057-550A-4957-AACA-B42922A7A3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35" name="Rectangle 27">
            <a:extLst>
              <a:ext uri="{FF2B5EF4-FFF2-40B4-BE49-F238E27FC236}">
                <a16:creationId xmlns:a16="http://schemas.microsoft.com/office/drawing/2014/main" id="{434FFFC4-5679-499A-8D35-EDDE26630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4654296" cy="6856214"/>
          </a:xfrm>
          <a:prstGeom prst="rect">
            <a:avLst/>
          </a:prstGeom>
          <a:blipFill dpi="0" rotWithShape="1">
            <a:blip r:embed="rId2"/>
            <a:srcRect/>
            <a:tile tx="0" ty="0" sx="100000" sy="100000" flip="none" algn="tl"/>
          </a:blip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pic>
        <p:nvPicPr>
          <p:cNvPr id="36" name="Picture 29">
            <a:extLst>
              <a:ext uri="{FF2B5EF4-FFF2-40B4-BE49-F238E27FC236}">
                <a16:creationId xmlns:a16="http://schemas.microsoft.com/office/drawing/2014/main" id="{D293D1AF-D732-41A0-8FFB-379DCF6C3C0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61893"/>
          <a:stretch/>
        </p:blipFill>
        <p:spPr>
          <a:xfrm>
            <a:off x="0" y="0"/>
            <a:ext cx="4644770" cy="6856214"/>
          </a:xfrm>
          <a:prstGeom prst="rect">
            <a:avLst/>
          </a:prstGeom>
        </p:spPr>
      </p:pic>
      <p:sp>
        <p:nvSpPr>
          <p:cNvPr id="2" name="Title 1"/>
          <p:cNvSpPr>
            <a:spLocks noGrp="1"/>
          </p:cNvSpPr>
          <p:nvPr>
            <p:ph type="title"/>
          </p:nvPr>
        </p:nvSpPr>
        <p:spPr>
          <a:xfrm>
            <a:off x="685801" y="643466"/>
            <a:ext cx="3351530" cy="4995333"/>
          </a:xfrm>
        </p:spPr>
        <p:txBody>
          <a:bodyPr>
            <a:normAutofit/>
          </a:bodyPr>
          <a:lstStyle/>
          <a:p>
            <a:r>
              <a:rPr lang="en-US" b="1" dirty="0">
                <a:solidFill>
                  <a:srgbClr val="FFFFFF"/>
                </a:solidFill>
              </a:rPr>
              <a:t>Grad Status</a:t>
            </a:r>
          </a:p>
        </p:txBody>
      </p:sp>
      <p:sp useBgFill="1">
        <p:nvSpPr>
          <p:cNvPr id="37" name="Rectangle 31">
            <a:extLst>
              <a:ext uri="{FF2B5EF4-FFF2-40B4-BE49-F238E27FC236}">
                <a16:creationId xmlns:a16="http://schemas.microsoft.com/office/drawing/2014/main" id="{BF7724F1-4B44-4E0A-9B7D-370097EA2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1120" y="-2"/>
            <a:ext cx="7537705" cy="68562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1" name="Content Placeholder 2">
            <a:extLst>
              <a:ext uri="{FF2B5EF4-FFF2-40B4-BE49-F238E27FC236}">
                <a16:creationId xmlns:a16="http://schemas.microsoft.com/office/drawing/2014/main" id="{6E674B81-79F3-4251-BD59-CF2EC6BD5D23}"/>
              </a:ext>
            </a:extLst>
          </p:cNvPr>
          <p:cNvGraphicFramePr>
            <a:graphicFrameLocks noGrp="1"/>
          </p:cNvGraphicFramePr>
          <p:nvPr>
            <p:ph idx="1"/>
            <p:extLst>
              <p:ext uri="{D42A27DB-BD31-4B8C-83A1-F6EECF244321}">
                <p14:modId xmlns:p14="http://schemas.microsoft.com/office/powerpoint/2010/main" val="521284598"/>
              </p:ext>
            </p:extLst>
          </p:nvPr>
        </p:nvGraphicFramePr>
        <p:xfrm>
          <a:off x="5467509" y="804671"/>
          <a:ext cx="5886291" cy="491721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353536901"/>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9770057-550A-4957-AACA-B42922A7A3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34FFFC4-5679-499A-8D35-EDDE26630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4654296" cy="6856214"/>
          </a:xfrm>
          <a:prstGeom prst="rect">
            <a:avLst/>
          </a:prstGeom>
          <a:blipFill dpi="0" rotWithShape="1">
            <a:blip r:embed="rId2"/>
            <a:srcRect/>
            <a:tile tx="0" ty="0" sx="100000" sy="100000" flip="none" algn="tl"/>
          </a:blip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D293D1AF-D732-41A0-8FFB-379DCF6C3C0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61893"/>
          <a:stretch/>
        </p:blipFill>
        <p:spPr>
          <a:xfrm>
            <a:off x="0" y="0"/>
            <a:ext cx="4644770" cy="6856214"/>
          </a:xfrm>
          <a:prstGeom prst="rect">
            <a:avLst/>
          </a:prstGeom>
        </p:spPr>
      </p:pic>
      <p:sp>
        <p:nvSpPr>
          <p:cNvPr id="2" name="Title 1"/>
          <p:cNvSpPr>
            <a:spLocks noGrp="1"/>
          </p:cNvSpPr>
          <p:nvPr>
            <p:ph type="title"/>
          </p:nvPr>
        </p:nvSpPr>
        <p:spPr>
          <a:xfrm>
            <a:off x="685801" y="643466"/>
            <a:ext cx="3351530" cy="4995333"/>
          </a:xfrm>
        </p:spPr>
        <p:txBody>
          <a:bodyPr>
            <a:normAutofit/>
          </a:bodyPr>
          <a:lstStyle/>
          <a:p>
            <a:r>
              <a:rPr lang="en-US" b="1">
                <a:solidFill>
                  <a:srgbClr val="FFFFFF"/>
                </a:solidFill>
                <a:latin typeface="+mn-lt"/>
              </a:rPr>
              <a:t>Selecting Courses-What’s Next?</a:t>
            </a:r>
          </a:p>
        </p:txBody>
      </p:sp>
      <p:sp useBgFill="1">
        <p:nvSpPr>
          <p:cNvPr id="16" name="Rectangle 15">
            <a:extLst>
              <a:ext uri="{FF2B5EF4-FFF2-40B4-BE49-F238E27FC236}">
                <a16:creationId xmlns:a16="http://schemas.microsoft.com/office/drawing/2014/main" id="{BF7724F1-4B44-4E0A-9B7D-370097EA2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1120" y="-2"/>
            <a:ext cx="7537705" cy="68562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a:xfrm>
            <a:off x="629299" y="5870575"/>
            <a:ext cx="551167" cy="377825"/>
          </a:xfrm>
        </p:spPr>
        <p:txBody>
          <a:bodyPr>
            <a:normAutofit/>
          </a:bodyPr>
          <a:lstStyle/>
          <a:p>
            <a:pPr algn="l">
              <a:spcAft>
                <a:spcPts val="600"/>
              </a:spcAft>
              <a:defRPr/>
            </a:pPr>
            <a:fld id="{9148117B-D49B-49A3-98F8-BFF57CC44457}" type="slidenum">
              <a:rPr lang="en-US">
                <a:solidFill>
                  <a:schemeClr val="bg2"/>
                </a:solidFill>
              </a:rPr>
              <a:pPr algn="l">
                <a:spcAft>
                  <a:spcPts val="600"/>
                </a:spcAft>
                <a:defRPr/>
              </a:pPr>
              <a:t>20</a:t>
            </a:fld>
            <a:endParaRPr lang="en-US">
              <a:solidFill>
                <a:schemeClr val="bg2"/>
              </a:solidFill>
            </a:endParaRPr>
          </a:p>
        </p:txBody>
      </p:sp>
      <p:graphicFrame>
        <p:nvGraphicFramePr>
          <p:cNvPr id="6" name="Content Placeholder 2">
            <a:extLst>
              <a:ext uri="{FF2B5EF4-FFF2-40B4-BE49-F238E27FC236}">
                <a16:creationId xmlns:a16="http://schemas.microsoft.com/office/drawing/2014/main" id="{5735FC3B-AEC4-4B9D-931B-BB0642600BAE}"/>
              </a:ext>
            </a:extLst>
          </p:cNvPr>
          <p:cNvGraphicFramePr>
            <a:graphicFrameLocks noGrp="1"/>
          </p:cNvGraphicFramePr>
          <p:nvPr>
            <p:ph idx="1"/>
            <p:extLst>
              <p:ext uri="{D42A27DB-BD31-4B8C-83A1-F6EECF244321}">
                <p14:modId xmlns:p14="http://schemas.microsoft.com/office/powerpoint/2010/main" val="791376987"/>
              </p:ext>
            </p:extLst>
          </p:nvPr>
        </p:nvGraphicFramePr>
        <p:xfrm>
          <a:off x="5467509" y="804671"/>
          <a:ext cx="5886291" cy="491721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345601598"/>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9">
            <a:extLst>
              <a:ext uri="{FF2B5EF4-FFF2-40B4-BE49-F238E27FC236}">
                <a16:creationId xmlns:a16="http://schemas.microsoft.com/office/drawing/2014/main" id="{336B79D2-F4BA-4899-BA25-8304487809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sp>
        <p:nvSpPr>
          <p:cNvPr id="17" name="Rectangle 11">
            <a:extLst>
              <a:ext uri="{FF2B5EF4-FFF2-40B4-BE49-F238E27FC236}">
                <a16:creationId xmlns:a16="http://schemas.microsoft.com/office/drawing/2014/main" id="{C1375D69-051B-4FE1-9777-FDED16461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C716C45A-0274-4DA9-B3A0-39DE61A77F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560439" y="531278"/>
            <a:ext cx="3687096" cy="5292579"/>
          </a:xfrm>
        </p:spPr>
        <p:txBody>
          <a:bodyPr>
            <a:normAutofit/>
          </a:bodyPr>
          <a:lstStyle/>
          <a:p>
            <a:r>
              <a:rPr lang="en-US" b="1" dirty="0">
                <a:solidFill>
                  <a:srgbClr val="FFFFFF"/>
                </a:solidFill>
                <a:latin typeface="+mn-lt"/>
              </a:rPr>
              <a:t>Entering Course Requests March 15</a:t>
            </a:r>
            <a:r>
              <a:rPr lang="en-US" b="1" baseline="30000" dirty="0">
                <a:solidFill>
                  <a:srgbClr val="FFFFFF"/>
                </a:solidFill>
                <a:latin typeface="+mn-lt"/>
              </a:rPr>
              <a:t>th</a:t>
            </a:r>
            <a:r>
              <a:rPr lang="en-US" b="1" dirty="0">
                <a:solidFill>
                  <a:srgbClr val="FFFFFF"/>
                </a:solidFill>
                <a:latin typeface="+mn-lt"/>
              </a:rPr>
              <a:t> -18</a:t>
            </a:r>
            <a:r>
              <a:rPr lang="en-US" b="1" baseline="30000" dirty="0">
                <a:solidFill>
                  <a:srgbClr val="FFFFFF"/>
                </a:solidFill>
                <a:latin typeface="+mn-lt"/>
              </a:rPr>
              <a:t>th</a:t>
            </a:r>
            <a:r>
              <a:rPr lang="en-US" b="1" dirty="0">
                <a:solidFill>
                  <a:srgbClr val="FFFFFF"/>
                </a:solidFill>
                <a:latin typeface="+mn-lt"/>
              </a:rPr>
              <a:t> </a:t>
            </a:r>
          </a:p>
        </p:txBody>
      </p:sp>
      <p:sp useBgFill="1">
        <p:nvSpPr>
          <p:cNvPr id="16" name="Freeform: Shape 15">
            <a:extLst>
              <a:ext uri="{FF2B5EF4-FFF2-40B4-BE49-F238E27FC236}">
                <a16:creationId xmlns:a16="http://schemas.microsoft.com/office/drawing/2014/main" id="{26C43BA1-F91D-413B-9D47-D0B3B1788F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4422108" y="0"/>
            <a:ext cx="7769892" cy="6858000"/>
          </a:xfrm>
          <a:custGeom>
            <a:avLst/>
            <a:gdLst>
              <a:gd name="connsiteX0" fmla="*/ 1779516 w 7769892"/>
              <a:gd name="connsiteY0" fmla="*/ 0 h 6837536"/>
              <a:gd name="connsiteX1" fmla="*/ 6454848 w 7769892"/>
              <a:gd name="connsiteY1" fmla="*/ 0 h 6837536"/>
              <a:gd name="connsiteX2" fmla="*/ 6511730 w 7769892"/>
              <a:gd name="connsiteY2" fmla="*/ 37905 h 6837536"/>
              <a:gd name="connsiteX3" fmla="*/ 7769892 w 7769892"/>
              <a:gd name="connsiteY3" fmla="*/ 1486041 h 6837536"/>
              <a:gd name="connsiteX4" fmla="*/ 7769892 w 7769892"/>
              <a:gd name="connsiteY4" fmla="*/ 5281056 h 6837536"/>
              <a:gd name="connsiteX5" fmla="*/ 6353475 w 7769892"/>
              <a:gd name="connsiteY5" fmla="*/ 6837536 h 6837536"/>
              <a:gd name="connsiteX6" fmla="*/ 1882727 w 7769892"/>
              <a:gd name="connsiteY6" fmla="*/ 6837536 h 6837536"/>
              <a:gd name="connsiteX7" fmla="*/ 0 w 7769892"/>
              <a:gd name="connsiteY7" fmla="*/ 3386463 h 6837536"/>
              <a:gd name="connsiteX8" fmla="*/ 1655292 w 7769892"/>
              <a:gd name="connsiteY8" fmla="*/ 88307 h 6837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69892" h="6837536">
                <a:moveTo>
                  <a:pt x="1779516" y="0"/>
                </a:moveTo>
                <a:lnTo>
                  <a:pt x="6454848" y="0"/>
                </a:lnTo>
                <a:lnTo>
                  <a:pt x="6511730" y="37905"/>
                </a:lnTo>
                <a:cubicBezTo>
                  <a:pt x="7036410" y="413592"/>
                  <a:pt x="7468976" y="909648"/>
                  <a:pt x="7769892" y="1486041"/>
                </a:cubicBezTo>
                <a:cubicBezTo>
                  <a:pt x="7769892" y="1486041"/>
                  <a:pt x="7769892" y="1486041"/>
                  <a:pt x="7769892" y="5281056"/>
                </a:cubicBezTo>
                <a:cubicBezTo>
                  <a:pt x="7437646" y="5916473"/>
                  <a:pt x="6953850" y="6452788"/>
                  <a:pt x="6353475" y="6837536"/>
                </a:cubicBezTo>
                <a:cubicBezTo>
                  <a:pt x="6353475" y="6837536"/>
                  <a:pt x="6353475" y="6837536"/>
                  <a:pt x="1882727" y="6837536"/>
                </a:cubicBezTo>
                <a:cubicBezTo>
                  <a:pt x="751925" y="6103017"/>
                  <a:pt x="0" y="4832183"/>
                  <a:pt x="0" y="3386463"/>
                </a:cubicBezTo>
                <a:cubicBezTo>
                  <a:pt x="0" y="2036566"/>
                  <a:pt x="651406" y="838748"/>
                  <a:pt x="1655292" y="88307"/>
                </a:cubicBezTo>
                <a:close/>
              </a:path>
            </a:pathLst>
          </a:custGeom>
          <a:ln w="50800" cap="sq" cmpd="dbl">
            <a:noFill/>
            <a:miter lim="800000"/>
          </a:ln>
          <a:effectLst>
            <a:outerShdw blurRad="254000" algn="tl" rotWithShape="0">
              <a:srgbClr val="000000">
                <a:alpha val="43000"/>
              </a:srgbClr>
            </a:outerShdw>
          </a:effectLst>
        </p:spPr>
        <p:txBody>
          <a:bodyPr vert="horz" wrap="square" lIns="91440" tIns="45720" rIns="91440" bIns="45720" rtlCol="0" anchor="t">
            <a:noAutofit/>
          </a:bodyPr>
          <a:lstStyle/>
          <a:p>
            <a:pPr algn="ctr">
              <a:spcAft>
                <a:spcPts val="1000"/>
              </a:spcAft>
              <a:buClr>
                <a:schemeClr val="tx1"/>
              </a:buClr>
              <a:buSzPct val="100000"/>
              <a:buFont typeface="Arial"/>
              <a:buNone/>
            </a:pPr>
            <a:endParaRPr lang="en-US" sz="1600" cap="all"/>
          </a:p>
        </p:txBody>
      </p:sp>
      <p:sp>
        <p:nvSpPr>
          <p:cNvPr id="4" name="Slide Number Placeholder 3"/>
          <p:cNvSpPr>
            <a:spLocks noGrp="1"/>
          </p:cNvSpPr>
          <p:nvPr>
            <p:ph type="sldNum" sz="quarter" idx="12"/>
          </p:nvPr>
        </p:nvSpPr>
        <p:spPr>
          <a:xfrm>
            <a:off x="10266060" y="6222489"/>
            <a:ext cx="551167" cy="377825"/>
          </a:xfrm>
        </p:spPr>
        <p:txBody>
          <a:bodyPr>
            <a:normAutofit/>
          </a:bodyPr>
          <a:lstStyle/>
          <a:p>
            <a:pPr>
              <a:spcAft>
                <a:spcPts val="600"/>
              </a:spcAft>
              <a:defRPr/>
            </a:pPr>
            <a:fld id="{9148117B-D49B-49A3-98F8-BFF57CC44457}" type="slidenum">
              <a:rPr lang="en-US" smtClean="0"/>
              <a:pPr>
                <a:spcAft>
                  <a:spcPts val="600"/>
                </a:spcAft>
                <a:defRPr/>
              </a:pPr>
              <a:t>21</a:t>
            </a:fld>
            <a:endParaRPr lang="en-US"/>
          </a:p>
        </p:txBody>
      </p:sp>
      <p:graphicFrame>
        <p:nvGraphicFramePr>
          <p:cNvPr id="18" name="Content Placeholder 2">
            <a:extLst>
              <a:ext uri="{FF2B5EF4-FFF2-40B4-BE49-F238E27FC236}">
                <a16:creationId xmlns:a16="http://schemas.microsoft.com/office/drawing/2014/main" id="{80A905F4-5C55-4142-ADB4-D7FCCAA24FEA}"/>
              </a:ext>
            </a:extLst>
          </p:cNvPr>
          <p:cNvGraphicFramePr>
            <a:graphicFrameLocks noGrp="1"/>
          </p:cNvGraphicFramePr>
          <p:nvPr>
            <p:ph idx="1"/>
            <p:extLst>
              <p:ext uri="{D42A27DB-BD31-4B8C-83A1-F6EECF244321}">
                <p14:modId xmlns:p14="http://schemas.microsoft.com/office/powerpoint/2010/main" val="1135436276"/>
              </p:ext>
            </p:extLst>
          </p:nvPr>
        </p:nvGraphicFramePr>
        <p:xfrm>
          <a:off x="5617029" y="793820"/>
          <a:ext cx="5741534" cy="51709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76504987"/>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9770057-550A-4957-AACA-B42922A7A3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34FFFC4-5679-499A-8D35-EDDE26630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4654296" cy="6856214"/>
          </a:xfrm>
          <a:prstGeom prst="rect">
            <a:avLst/>
          </a:prstGeom>
          <a:blipFill dpi="0" rotWithShape="1">
            <a:blip r:embed="rId2"/>
            <a:srcRect/>
            <a:tile tx="0" ty="0" sx="100000" sy="100000" flip="none" algn="tl"/>
          </a:blip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D293D1AF-D732-41A0-8FFB-379DCF6C3C0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61893"/>
          <a:stretch/>
        </p:blipFill>
        <p:spPr>
          <a:xfrm>
            <a:off x="0" y="0"/>
            <a:ext cx="4644770" cy="6856214"/>
          </a:xfrm>
          <a:prstGeom prst="rect">
            <a:avLst/>
          </a:prstGeom>
        </p:spPr>
      </p:pic>
      <p:sp>
        <p:nvSpPr>
          <p:cNvPr id="2" name="Title 1"/>
          <p:cNvSpPr>
            <a:spLocks noGrp="1"/>
          </p:cNvSpPr>
          <p:nvPr>
            <p:ph type="title"/>
          </p:nvPr>
        </p:nvSpPr>
        <p:spPr>
          <a:xfrm>
            <a:off x="685801" y="643466"/>
            <a:ext cx="3351530" cy="4995333"/>
          </a:xfrm>
        </p:spPr>
        <p:txBody>
          <a:bodyPr>
            <a:normAutofit/>
          </a:bodyPr>
          <a:lstStyle/>
          <a:p>
            <a:r>
              <a:rPr lang="en-US" b="1">
                <a:solidFill>
                  <a:srgbClr val="FFFFFF"/>
                </a:solidFill>
              </a:rPr>
              <a:t>Important to Remember…</a:t>
            </a:r>
          </a:p>
        </p:txBody>
      </p:sp>
      <p:sp useBgFill="1">
        <p:nvSpPr>
          <p:cNvPr id="16" name="Rectangle 15">
            <a:extLst>
              <a:ext uri="{FF2B5EF4-FFF2-40B4-BE49-F238E27FC236}">
                <a16:creationId xmlns:a16="http://schemas.microsoft.com/office/drawing/2014/main" id="{BF7724F1-4B44-4E0A-9B7D-370097EA2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1120" y="-2"/>
            <a:ext cx="7537705" cy="68562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a:xfrm>
            <a:off x="629299" y="5870575"/>
            <a:ext cx="551167" cy="377825"/>
          </a:xfrm>
        </p:spPr>
        <p:txBody>
          <a:bodyPr>
            <a:normAutofit/>
          </a:bodyPr>
          <a:lstStyle/>
          <a:p>
            <a:pPr algn="l">
              <a:spcAft>
                <a:spcPts val="600"/>
              </a:spcAft>
              <a:defRPr/>
            </a:pPr>
            <a:fld id="{9148117B-D49B-49A3-98F8-BFF57CC44457}" type="slidenum">
              <a:rPr lang="en-US">
                <a:solidFill>
                  <a:schemeClr val="bg2"/>
                </a:solidFill>
              </a:rPr>
              <a:pPr algn="l">
                <a:spcAft>
                  <a:spcPts val="600"/>
                </a:spcAft>
                <a:defRPr/>
              </a:pPr>
              <a:t>22</a:t>
            </a:fld>
            <a:endParaRPr lang="en-US">
              <a:solidFill>
                <a:schemeClr val="bg2"/>
              </a:solidFill>
            </a:endParaRPr>
          </a:p>
        </p:txBody>
      </p:sp>
      <p:graphicFrame>
        <p:nvGraphicFramePr>
          <p:cNvPr id="6" name="Content Placeholder 2">
            <a:extLst>
              <a:ext uri="{FF2B5EF4-FFF2-40B4-BE49-F238E27FC236}">
                <a16:creationId xmlns:a16="http://schemas.microsoft.com/office/drawing/2014/main" id="{45BF4079-3543-4CC9-9D0C-340B0A6C3B74}"/>
              </a:ext>
            </a:extLst>
          </p:cNvPr>
          <p:cNvGraphicFramePr>
            <a:graphicFrameLocks noGrp="1"/>
          </p:cNvGraphicFramePr>
          <p:nvPr>
            <p:ph idx="1"/>
            <p:extLst>
              <p:ext uri="{D42A27DB-BD31-4B8C-83A1-F6EECF244321}">
                <p14:modId xmlns:p14="http://schemas.microsoft.com/office/powerpoint/2010/main" val="1342106577"/>
              </p:ext>
            </p:extLst>
          </p:nvPr>
        </p:nvGraphicFramePr>
        <p:xfrm>
          <a:off x="5467509" y="804671"/>
          <a:ext cx="5886291" cy="491721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662978195"/>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E030E8D-3825-4C70-ADBA-EFB46B9101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Rectangle 12">
            <a:extLst>
              <a:ext uri="{FF2B5EF4-FFF2-40B4-BE49-F238E27FC236}">
                <a16:creationId xmlns:a16="http://schemas.microsoft.com/office/drawing/2014/main" id="{336B79D2-F4BA-4899-BA25-8304487809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1375D69-051B-4FE1-9777-FDED16461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C716C45A-0274-4DA9-B3A0-39DE61A77F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TextBox 2">
            <a:extLst>
              <a:ext uri="{FF2B5EF4-FFF2-40B4-BE49-F238E27FC236}">
                <a16:creationId xmlns:a16="http://schemas.microsoft.com/office/drawing/2014/main" id="{F65F2DD1-6DB5-42A0-A92A-BEECB3440FF6}"/>
              </a:ext>
            </a:extLst>
          </p:cNvPr>
          <p:cNvSpPr txBox="1"/>
          <p:nvPr/>
        </p:nvSpPr>
        <p:spPr>
          <a:xfrm>
            <a:off x="718457" y="531278"/>
            <a:ext cx="3211517" cy="5292579"/>
          </a:xfrm>
          <a:prstGeom prst="rect">
            <a:avLst/>
          </a:prstGeom>
        </p:spPr>
        <p:txBody>
          <a:bodyPr vert="horz" lIns="91440" tIns="45720" rIns="91440" bIns="45720" rtlCol="0" anchor="ctr">
            <a:normAutofit/>
          </a:bodyPr>
          <a:lstStyle/>
          <a:p>
            <a:pPr>
              <a:spcBef>
                <a:spcPct val="0"/>
              </a:spcBef>
              <a:spcAft>
                <a:spcPts val="600"/>
              </a:spcAft>
            </a:pPr>
            <a:r>
              <a:rPr lang="en-US" sz="3600" b="1" cap="all">
                <a:ln w="3175" cmpd="sng">
                  <a:noFill/>
                </a:ln>
                <a:solidFill>
                  <a:srgbClr val="FFFFFF"/>
                </a:solidFill>
                <a:latin typeface="+mj-lt"/>
                <a:ea typeface="+mj-ea"/>
                <a:cs typeface="+mj-cs"/>
              </a:rPr>
              <a:t>Verification of Course Requests</a:t>
            </a:r>
            <a:endParaRPr lang="en-US" sz="3600" cap="all">
              <a:ln w="3175" cmpd="sng">
                <a:noFill/>
              </a:ln>
              <a:solidFill>
                <a:srgbClr val="FFFFFF"/>
              </a:solidFill>
              <a:latin typeface="+mj-lt"/>
              <a:ea typeface="+mj-ea"/>
              <a:cs typeface="+mj-cs"/>
            </a:endParaRPr>
          </a:p>
        </p:txBody>
      </p:sp>
      <p:sp useBgFill="1">
        <p:nvSpPr>
          <p:cNvPr id="19" name="Freeform: Shape 18">
            <a:extLst>
              <a:ext uri="{FF2B5EF4-FFF2-40B4-BE49-F238E27FC236}">
                <a16:creationId xmlns:a16="http://schemas.microsoft.com/office/drawing/2014/main" id="{26C43BA1-F91D-413B-9D47-D0B3B1788F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4422108" y="0"/>
            <a:ext cx="7769892" cy="6858000"/>
          </a:xfrm>
          <a:custGeom>
            <a:avLst/>
            <a:gdLst>
              <a:gd name="connsiteX0" fmla="*/ 1779516 w 7769892"/>
              <a:gd name="connsiteY0" fmla="*/ 0 h 6837536"/>
              <a:gd name="connsiteX1" fmla="*/ 6454848 w 7769892"/>
              <a:gd name="connsiteY1" fmla="*/ 0 h 6837536"/>
              <a:gd name="connsiteX2" fmla="*/ 6511730 w 7769892"/>
              <a:gd name="connsiteY2" fmla="*/ 37905 h 6837536"/>
              <a:gd name="connsiteX3" fmla="*/ 7769892 w 7769892"/>
              <a:gd name="connsiteY3" fmla="*/ 1486041 h 6837536"/>
              <a:gd name="connsiteX4" fmla="*/ 7769892 w 7769892"/>
              <a:gd name="connsiteY4" fmla="*/ 5281056 h 6837536"/>
              <a:gd name="connsiteX5" fmla="*/ 6353475 w 7769892"/>
              <a:gd name="connsiteY5" fmla="*/ 6837536 h 6837536"/>
              <a:gd name="connsiteX6" fmla="*/ 1882727 w 7769892"/>
              <a:gd name="connsiteY6" fmla="*/ 6837536 h 6837536"/>
              <a:gd name="connsiteX7" fmla="*/ 0 w 7769892"/>
              <a:gd name="connsiteY7" fmla="*/ 3386463 h 6837536"/>
              <a:gd name="connsiteX8" fmla="*/ 1655292 w 7769892"/>
              <a:gd name="connsiteY8" fmla="*/ 88307 h 6837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69892" h="6837536">
                <a:moveTo>
                  <a:pt x="1779516" y="0"/>
                </a:moveTo>
                <a:lnTo>
                  <a:pt x="6454848" y="0"/>
                </a:lnTo>
                <a:lnTo>
                  <a:pt x="6511730" y="37905"/>
                </a:lnTo>
                <a:cubicBezTo>
                  <a:pt x="7036410" y="413592"/>
                  <a:pt x="7468976" y="909648"/>
                  <a:pt x="7769892" y="1486041"/>
                </a:cubicBezTo>
                <a:cubicBezTo>
                  <a:pt x="7769892" y="1486041"/>
                  <a:pt x="7769892" y="1486041"/>
                  <a:pt x="7769892" y="5281056"/>
                </a:cubicBezTo>
                <a:cubicBezTo>
                  <a:pt x="7437646" y="5916473"/>
                  <a:pt x="6953850" y="6452788"/>
                  <a:pt x="6353475" y="6837536"/>
                </a:cubicBezTo>
                <a:cubicBezTo>
                  <a:pt x="6353475" y="6837536"/>
                  <a:pt x="6353475" y="6837536"/>
                  <a:pt x="1882727" y="6837536"/>
                </a:cubicBezTo>
                <a:cubicBezTo>
                  <a:pt x="751925" y="6103017"/>
                  <a:pt x="0" y="4832183"/>
                  <a:pt x="0" y="3386463"/>
                </a:cubicBezTo>
                <a:cubicBezTo>
                  <a:pt x="0" y="2036566"/>
                  <a:pt x="651406" y="838748"/>
                  <a:pt x="1655292" y="88307"/>
                </a:cubicBezTo>
                <a:close/>
              </a:path>
            </a:pathLst>
          </a:custGeom>
          <a:ln w="50800" cap="sq" cmpd="dbl">
            <a:noFill/>
            <a:miter lim="800000"/>
          </a:ln>
          <a:effectLst>
            <a:outerShdw blurRad="254000" algn="tl" rotWithShape="0">
              <a:srgbClr val="000000">
                <a:alpha val="43000"/>
              </a:srgbClr>
            </a:outerShdw>
          </a:effectLst>
        </p:spPr>
        <p:txBody>
          <a:bodyPr vert="horz" wrap="square" lIns="91440" tIns="45720" rIns="91440" bIns="45720" rtlCol="0" anchor="t">
            <a:noAutofit/>
          </a:bodyPr>
          <a:lstStyle/>
          <a:p>
            <a:pPr algn="ctr">
              <a:spcAft>
                <a:spcPts val="1000"/>
              </a:spcAft>
              <a:buClr>
                <a:schemeClr val="tx1"/>
              </a:buClr>
              <a:buSzPct val="100000"/>
              <a:buFont typeface="Arial"/>
              <a:buNone/>
            </a:pPr>
            <a:endParaRPr lang="en-US" sz="1600" cap="all"/>
          </a:p>
        </p:txBody>
      </p:sp>
      <p:graphicFrame>
        <p:nvGraphicFramePr>
          <p:cNvPr id="7" name="TextBox 4">
            <a:extLst>
              <a:ext uri="{FF2B5EF4-FFF2-40B4-BE49-F238E27FC236}">
                <a16:creationId xmlns:a16="http://schemas.microsoft.com/office/drawing/2014/main" id="{F9034A4A-64E6-4CC5-9957-F2CB010482AC}"/>
              </a:ext>
            </a:extLst>
          </p:cNvPr>
          <p:cNvGraphicFramePr/>
          <p:nvPr>
            <p:extLst>
              <p:ext uri="{D42A27DB-BD31-4B8C-83A1-F6EECF244321}">
                <p14:modId xmlns:p14="http://schemas.microsoft.com/office/powerpoint/2010/main" val="895532572"/>
              </p:ext>
            </p:extLst>
          </p:nvPr>
        </p:nvGraphicFramePr>
        <p:xfrm>
          <a:off x="5617029" y="793820"/>
          <a:ext cx="5741534" cy="517098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275726087"/>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DE2AFF0-0440-4F06-B1DF-78376F2D68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1AB6B45E-632E-4C37-A285-6FAD80F71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
            <a:ext cx="4125976" cy="6858002"/>
          </a:xfrm>
          <a:custGeom>
            <a:avLst/>
            <a:gdLst>
              <a:gd name="connsiteX0" fmla="*/ 4125976 w 4125976"/>
              <a:gd name="connsiteY0" fmla="*/ 0 h 6858002"/>
              <a:gd name="connsiteX1" fmla="*/ 1300393 w 4125976"/>
              <a:gd name="connsiteY1" fmla="*/ 0 h 6858002"/>
              <a:gd name="connsiteX2" fmla="*/ 1300393 w 4125976"/>
              <a:gd name="connsiteY2" fmla="*/ 2 h 6858002"/>
              <a:gd name="connsiteX3" fmla="*/ 1155520 w 4125976"/>
              <a:gd name="connsiteY3" fmla="*/ 2 h 6858002"/>
              <a:gd name="connsiteX4" fmla="*/ 1074856 w 4125976"/>
              <a:gd name="connsiteY4" fmla="*/ 88573 h 6858002"/>
              <a:gd name="connsiteX5" fmla="*/ 0 w 4125976"/>
              <a:gd name="connsiteY5" fmla="*/ 3396600 h 6858002"/>
              <a:gd name="connsiteX6" fmla="*/ 1222540 w 4125976"/>
              <a:gd name="connsiteY6" fmla="*/ 6858002 h 6858002"/>
              <a:gd name="connsiteX7" fmla="*/ 4125598 w 4125976"/>
              <a:gd name="connsiteY7" fmla="*/ 6858002 h 6858002"/>
              <a:gd name="connsiteX8" fmla="*/ 4125976 w 4125976"/>
              <a:gd name="connsiteY8" fmla="*/ 685760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25976" h="6858002">
                <a:moveTo>
                  <a:pt x="4125976" y="0"/>
                </a:moveTo>
                <a:lnTo>
                  <a:pt x="1300393" y="0"/>
                </a:lnTo>
                <a:lnTo>
                  <a:pt x="1300393" y="2"/>
                </a:lnTo>
                <a:lnTo>
                  <a:pt x="1155520" y="2"/>
                </a:lnTo>
                <a:lnTo>
                  <a:pt x="1074856" y="88573"/>
                </a:lnTo>
                <a:cubicBezTo>
                  <a:pt x="422987" y="841260"/>
                  <a:pt x="0" y="2042663"/>
                  <a:pt x="0" y="3396600"/>
                </a:cubicBezTo>
                <a:cubicBezTo>
                  <a:pt x="0" y="4846647"/>
                  <a:pt x="488259" y="6121285"/>
                  <a:pt x="1222540" y="6858002"/>
                </a:cubicBezTo>
                <a:cubicBezTo>
                  <a:pt x="4125598" y="6858002"/>
                  <a:pt x="4125598" y="6858002"/>
                  <a:pt x="4125598" y="6858002"/>
                </a:cubicBezTo>
                <a:lnTo>
                  <a:pt x="4125976" y="6857600"/>
                </a:lnTo>
                <a:close/>
              </a:path>
            </a:pathLst>
          </a:custGeom>
          <a:blipFill dpi="0" rotWithShape="1">
            <a:blip r:embed="rId2"/>
            <a:srcRect/>
            <a:tile tx="0" ty="0" sx="100000" sy="100000" flip="none" algn="tl"/>
          </a:blipFill>
          <a:ln>
            <a:noFill/>
          </a:ln>
        </p:spPr>
        <p:style>
          <a:lnRef idx="2">
            <a:schemeClr val="accent1">
              <a:shade val="50000"/>
            </a:schemeClr>
          </a:lnRef>
          <a:fillRef idx="1003">
            <a:schemeClr val="l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685801" y="643466"/>
            <a:ext cx="2590799" cy="4995333"/>
          </a:xfrm>
        </p:spPr>
        <p:txBody>
          <a:bodyPr>
            <a:normAutofit/>
          </a:bodyPr>
          <a:lstStyle/>
          <a:p>
            <a:r>
              <a:rPr lang="en-US" sz="3300" b="1">
                <a:solidFill>
                  <a:srgbClr val="FFFFFF"/>
                </a:solidFill>
                <a:latin typeface="+mn-lt"/>
              </a:rPr>
              <a:t>Questions?</a:t>
            </a:r>
          </a:p>
        </p:txBody>
      </p:sp>
      <p:sp>
        <p:nvSpPr>
          <p:cNvPr id="4" name="Slide Number Placeholder 3"/>
          <p:cNvSpPr>
            <a:spLocks noGrp="1"/>
          </p:cNvSpPr>
          <p:nvPr>
            <p:ph type="sldNum" sz="quarter" idx="12"/>
          </p:nvPr>
        </p:nvSpPr>
        <p:spPr>
          <a:xfrm>
            <a:off x="629299" y="5870575"/>
            <a:ext cx="551167" cy="377825"/>
          </a:xfrm>
        </p:spPr>
        <p:txBody>
          <a:bodyPr>
            <a:normAutofit/>
          </a:bodyPr>
          <a:lstStyle/>
          <a:p>
            <a:pPr algn="l">
              <a:spcAft>
                <a:spcPts val="600"/>
              </a:spcAft>
              <a:defRPr/>
            </a:pPr>
            <a:fld id="{9148117B-D49B-49A3-98F8-BFF57CC44457}" type="slidenum">
              <a:rPr lang="en-US" smtClean="0">
                <a:solidFill>
                  <a:schemeClr val="bg2"/>
                </a:solidFill>
              </a:rPr>
              <a:pPr algn="l">
                <a:spcAft>
                  <a:spcPts val="600"/>
                </a:spcAft>
                <a:defRPr/>
              </a:pPr>
              <a:t>24</a:t>
            </a:fld>
            <a:endParaRPr lang="en-US">
              <a:solidFill>
                <a:schemeClr val="bg2"/>
              </a:solidFill>
            </a:endParaRPr>
          </a:p>
        </p:txBody>
      </p:sp>
      <p:graphicFrame>
        <p:nvGraphicFramePr>
          <p:cNvPr id="7" name="Content Placeholder 2">
            <a:extLst>
              <a:ext uri="{FF2B5EF4-FFF2-40B4-BE49-F238E27FC236}">
                <a16:creationId xmlns:a16="http://schemas.microsoft.com/office/drawing/2014/main" id="{1105E005-2653-4C7B-ACEA-121330D20A46}"/>
              </a:ext>
            </a:extLst>
          </p:cNvPr>
          <p:cNvGraphicFramePr>
            <a:graphicFrameLocks noGrp="1"/>
          </p:cNvGraphicFramePr>
          <p:nvPr>
            <p:ph idx="1"/>
            <p:extLst>
              <p:ext uri="{D42A27DB-BD31-4B8C-83A1-F6EECF244321}">
                <p14:modId xmlns:p14="http://schemas.microsoft.com/office/powerpoint/2010/main" val="2933187220"/>
              </p:ext>
            </p:extLst>
          </p:nvPr>
        </p:nvGraphicFramePr>
        <p:xfrm>
          <a:off x="4808601" y="901700"/>
          <a:ext cx="6545199" cy="48201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92338724"/>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336B79D2-F4BA-4899-BA25-8304487809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C1375D69-051B-4FE1-9777-FDED16461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78" name="Picture 77">
            <a:extLst>
              <a:ext uri="{FF2B5EF4-FFF2-40B4-BE49-F238E27FC236}">
                <a16:creationId xmlns:a16="http://schemas.microsoft.com/office/drawing/2014/main" id="{C716C45A-0274-4DA9-B3A0-39DE61A77F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9458" name="Rectangle 2"/>
          <p:cNvSpPr>
            <a:spLocks noGrp="1" noChangeArrowheads="1"/>
          </p:cNvSpPr>
          <p:nvPr>
            <p:ph type="title"/>
          </p:nvPr>
        </p:nvSpPr>
        <p:spPr>
          <a:xfrm>
            <a:off x="718457" y="531278"/>
            <a:ext cx="3211517" cy="5292579"/>
          </a:xfrm>
        </p:spPr>
        <p:txBody>
          <a:bodyPr>
            <a:normAutofit/>
          </a:bodyPr>
          <a:lstStyle/>
          <a:p>
            <a:pPr eaLnBrk="1" hangingPunct="1"/>
            <a:r>
              <a:rPr lang="en-US" sz="3300" b="1">
                <a:solidFill>
                  <a:srgbClr val="FFFFFF"/>
                </a:solidFill>
                <a:latin typeface="+mn-lt"/>
              </a:rPr>
              <a:t>Graduation Requirements</a:t>
            </a:r>
          </a:p>
        </p:txBody>
      </p:sp>
      <p:sp useBgFill="1">
        <p:nvSpPr>
          <p:cNvPr id="80" name="Freeform: Shape 79">
            <a:extLst>
              <a:ext uri="{FF2B5EF4-FFF2-40B4-BE49-F238E27FC236}">
                <a16:creationId xmlns:a16="http://schemas.microsoft.com/office/drawing/2014/main" id="{26C43BA1-F91D-413B-9D47-D0B3B1788F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4422108" y="0"/>
            <a:ext cx="7769892" cy="6858000"/>
          </a:xfrm>
          <a:custGeom>
            <a:avLst/>
            <a:gdLst>
              <a:gd name="connsiteX0" fmla="*/ 1779516 w 7769892"/>
              <a:gd name="connsiteY0" fmla="*/ 0 h 6837536"/>
              <a:gd name="connsiteX1" fmla="*/ 6454848 w 7769892"/>
              <a:gd name="connsiteY1" fmla="*/ 0 h 6837536"/>
              <a:gd name="connsiteX2" fmla="*/ 6511730 w 7769892"/>
              <a:gd name="connsiteY2" fmla="*/ 37905 h 6837536"/>
              <a:gd name="connsiteX3" fmla="*/ 7769892 w 7769892"/>
              <a:gd name="connsiteY3" fmla="*/ 1486041 h 6837536"/>
              <a:gd name="connsiteX4" fmla="*/ 7769892 w 7769892"/>
              <a:gd name="connsiteY4" fmla="*/ 5281056 h 6837536"/>
              <a:gd name="connsiteX5" fmla="*/ 6353475 w 7769892"/>
              <a:gd name="connsiteY5" fmla="*/ 6837536 h 6837536"/>
              <a:gd name="connsiteX6" fmla="*/ 1882727 w 7769892"/>
              <a:gd name="connsiteY6" fmla="*/ 6837536 h 6837536"/>
              <a:gd name="connsiteX7" fmla="*/ 0 w 7769892"/>
              <a:gd name="connsiteY7" fmla="*/ 3386463 h 6837536"/>
              <a:gd name="connsiteX8" fmla="*/ 1655292 w 7769892"/>
              <a:gd name="connsiteY8" fmla="*/ 88307 h 6837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69892" h="6837536">
                <a:moveTo>
                  <a:pt x="1779516" y="0"/>
                </a:moveTo>
                <a:lnTo>
                  <a:pt x="6454848" y="0"/>
                </a:lnTo>
                <a:lnTo>
                  <a:pt x="6511730" y="37905"/>
                </a:lnTo>
                <a:cubicBezTo>
                  <a:pt x="7036410" y="413592"/>
                  <a:pt x="7468976" y="909648"/>
                  <a:pt x="7769892" y="1486041"/>
                </a:cubicBezTo>
                <a:cubicBezTo>
                  <a:pt x="7769892" y="1486041"/>
                  <a:pt x="7769892" y="1486041"/>
                  <a:pt x="7769892" y="5281056"/>
                </a:cubicBezTo>
                <a:cubicBezTo>
                  <a:pt x="7437646" y="5916473"/>
                  <a:pt x="6953850" y="6452788"/>
                  <a:pt x="6353475" y="6837536"/>
                </a:cubicBezTo>
                <a:cubicBezTo>
                  <a:pt x="6353475" y="6837536"/>
                  <a:pt x="6353475" y="6837536"/>
                  <a:pt x="1882727" y="6837536"/>
                </a:cubicBezTo>
                <a:cubicBezTo>
                  <a:pt x="751925" y="6103017"/>
                  <a:pt x="0" y="4832183"/>
                  <a:pt x="0" y="3386463"/>
                </a:cubicBezTo>
                <a:cubicBezTo>
                  <a:pt x="0" y="2036566"/>
                  <a:pt x="651406" y="838748"/>
                  <a:pt x="1655292" y="88307"/>
                </a:cubicBezTo>
                <a:close/>
              </a:path>
            </a:pathLst>
          </a:custGeom>
          <a:ln w="50800" cap="sq" cmpd="dbl">
            <a:noFill/>
            <a:miter lim="800000"/>
          </a:ln>
          <a:effectLst>
            <a:outerShdw blurRad="254000" algn="tl" rotWithShape="0">
              <a:srgbClr val="000000">
                <a:alpha val="43000"/>
              </a:srgbClr>
            </a:outerShdw>
          </a:effectLst>
        </p:spPr>
        <p:txBody>
          <a:bodyPr vert="horz" wrap="square" lIns="91440" tIns="45720" rIns="91440" bIns="45720" rtlCol="0" anchor="t">
            <a:noAutofit/>
          </a:bodyPr>
          <a:lstStyle/>
          <a:p>
            <a:pPr algn="ctr">
              <a:spcAft>
                <a:spcPts val="1000"/>
              </a:spcAft>
              <a:buClr>
                <a:schemeClr val="tx1"/>
              </a:buClr>
              <a:buSzPct val="100000"/>
              <a:buFont typeface="Arial"/>
              <a:buNone/>
            </a:pPr>
            <a:endParaRPr lang="en-US" sz="1600" cap="all"/>
          </a:p>
        </p:txBody>
      </p:sp>
      <p:sp>
        <p:nvSpPr>
          <p:cNvPr id="5" name="Slide Number Placeholder 5"/>
          <p:cNvSpPr>
            <a:spLocks noGrp="1"/>
          </p:cNvSpPr>
          <p:nvPr>
            <p:ph type="sldNum" sz="quarter" idx="12"/>
          </p:nvPr>
        </p:nvSpPr>
        <p:spPr>
          <a:xfrm>
            <a:off x="10266060" y="6222489"/>
            <a:ext cx="551167" cy="377825"/>
          </a:xfrm>
        </p:spPr>
        <p:txBody>
          <a:bodyPr>
            <a:normAutofit/>
          </a:bodyPr>
          <a:lstStyle/>
          <a:p>
            <a:pPr>
              <a:spcAft>
                <a:spcPts val="600"/>
              </a:spcAft>
              <a:defRPr/>
            </a:pPr>
            <a:fld id="{A96A3A3A-6D63-4177-AB6D-6D51B925BBBA}" type="slidenum">
              <a:rPr lang="en-US" smtClean="0"/>
              <a:pPr>
                <a:spcAft>
                  <a:spcPts val="600"/>
                </a:spcAft>
                <a:defRPr/>
              </a:pPr>
              <a:t>3</a:t>
            </a:fld>
            <a:endParaRPr lang="en-US"/>
          </a:p>
        </p:txBody>
      </p:sp>
      <p:graphicFrame>
        <p:nvGraphicFramePr>
          <p:cNvPr id="19468" name="Rectangle 3">
            <a:extLst>
              <a:ext uri="{FF2B5EF4-FFF2-40B4-BE49-F238E27FC236}">
                <a16:creationId xmlns:a16="http://schemas.microsoft.com/office/drawing/2014/main" id="{B5F6345D-C122-4EEC-A660-235A74587AC0}"/>
              </a:ext>
            </a:extLst>
          </p:cNvPr>
          <p:cNvGraphicFramePr>
            <a:graphicFrameLocks noGrp="1"/>
          </p:cNvGraphicFramePr>
          <p:nvPr>
            <p:ph idx="1"/>
            <p:extLst>
              <p:ext uri="{D42A27DB-BD31-4B8C-83A1-F6EECF244321}">
                <p14:modId xmlns:p14="http://schemas.microsoft.com/office/powerpoint/2010/main" val="674696707"/>
              </p:ext>
            </p:extLst>
          </p:nvPr>
        </p:nvGraphicFramePr>
        <p:xfrm>
          <a:off x="5617029" y="793820"/>
          <a:ext cx="5741534" cy="51709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00625096"/>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579783" y="338666"/>
            <a:ext cx="10764077" cy="1456267"/>
          </a:xfrm>
        </p:spPr>
        <p:txBody>
          <a:bodyPr>
            <a:normAutofit/>
          </a:bodyPr>
          <a:lstStyle/>
          <a:p>
            <a:pPr algn="ctr" eaLnBrk="1" hangingPunct="1"/>
            <a:r>
              <a:rPr lang="en-US" sz="4000" b="1" dirty="0">
                <a:latin typeface="+mn-lt"/>
              </a:rPr>
              <a:t>Compulsory Courses</a:t>
            </a:r>
            <a:br>
              <a:rPr lang="en-US" sz="4000" b="1" dirty="0">
                <a:latin typeface="+mn-lt"/>
              </a:rPr>
            </a:br>
            <a:r>
              <a:rPr lang="en-US" sz="4000" b="1" dirty="0">
                <a:latin typeface="+mn-lt"/>
              </a:rPr>
              <a:t>Refer to page 7 of the course Guide</a:t>
            </a:r>
          </a:p>
        </p:txBody>
      </p:sp>
      <p:sp>
        <p:nvSpPr>
          <p:cNvPr id="15364" name="Rectangle 3"/>
          <p:cNvSpPr>
            <a:spLocks noGrp="1" noChangeArrowheads="1"/>
          </p:cNvSpPr>
          <p:nvPr>
            <p:ph idx="1"/>
          </p:nvPr>
        </p:nvSpPr>
        <p:spPr/>
        <p:txBody>
          <a:bodyPr>
            <a:noAutofit/>
          </a:bodyPr>
          <a:lstStyle/>
          <a:p>
            <a:pPr eaLnBrk="1" hangingPunct="1">
              <a:lnSpc>
                <a:spcPct val="90000"/>
              </a:lnSpc>
            </a:pPr>
            <a:r>
              <a:rPr lang="en-US" sz="3200" dirty="0"/>
              <a:t>English 11 A/B &amp; B/A– 2 credits</a:t>
            </a:r>
          </a:p>
          <a:p>
            <a:pPr eaLnBrk="1" hangingPunct="1">
              <a:lnSpc>
                <a:spcPct val="90000"/>
              </a:lnSpc>
            </a:pPr>
            <a:r>
              <a:rPr lang="en-US" sz="3200" dirty="0"/>
              <a:t>Math 11 (Foundations or Financial &amp; Workplace)</a:t>
            </a:r>
          </a:p>
          <a:p>
            <a:pPr eaLnBrk="1" hangingPunct="1">
              <a:lnSpc>
                <a:spcPct val="90000"/>
              </a:lnSpc>
            </a:pPr>
            <a:r>
              <a:rPr lang="en-US" sz="3200" dirty="0"/>
              <a:t>Science 11 or 12</a:t>
            </a:r>
          </a:p>
          <a:p>
            <a:pPr eaLnBrk="1" hangingPunct="1">
              <a:lnSpc>
                <a:spcPct val="90000"/>
              </a:lnSpc>
            </a:pPr>
            <a:r>
              <a:rPr lang="en-US" sz="3200" dirty="0"/>
              <a:t>History 11</a:t>
            </a:r>
          </a:p>
          <a:p>
            <a:pPr eaLnBrk="1" hangingPunct="1">
              <a:lnSpc>
                <a:spcPct val="90000"/>
              </a:lnSpc>
            </a:pPr>
            <a:r>
              <a:rPr lang="en-US" sz="3200" dirty="0"/>
              <a:t>Fine Arts/Life Role (taken in Gr 11 or 12)</a:t>
            </a:r>
          </a:p>
          <a:p>
            <a:pPr eaLnBrk="1" hangingPunct="1">
              <a:lnSpc>
                <a:spcPct val="90000"/>
              </a:lnSpc>
            </a:pPr>
            <a:r>
              <a:rPr lang="en-US" sz="3200" dirty="0"/>
              <a:t>English 12</a:t>
            </a:r>
          </a:p>
          <a:p>
            <a:pPr eaLnBrk="1" hangingPunct="1">
              <a:lnSpc>
                <a:spcPct val="90000"/>
              </a:lnSpc>
            </a:pPr>
            <a:r>
              <a:rPr lang="en-US" sz="3200" dirty="0"/>
              <a:t>Plus any 10 additional Elective courses</a:t>
            </a:r>
          </a:p>
          <a:p>
            <a:pPr eaLnBrk="1" hangingPunct="1">
              <a:lnSpc>
                <a:spcPct val="90000"/>
              </a:lnSpc>
            </a:pPr>
            <a:r>
              <a:rPr lang="en-US" sz="3200" dirty="0"/>
              <a:t>**Check now that you have these requirements met</a:t>
            </a:r>
          </a:p>
        </p:txBody>
      </p:sp>
      <p:sp>
        <p:nvSpPr>
          <p:cNvPr id="5" name="Slide Number Placeholder 5"/>
          <p:cNvSpPr>
            <a:spLocks noGrp="1"/>
          </p:cNvSpPr>
          <p:nvPr>
            <p:ph type="sldNum" sz="quarter" idx="12"/>
          </p:nvPr>
        </p:nvSpPr>
        <p:spPr/>
        <p:txBody>
          <a:bodyPr/>
          <a:lstStyle/>
          <a:p>
            <a:pPr>
              <a:defRPr/>
            </a:pPr>
            <a:fld id="{1BE5E2BF-1C9C-41DE-AF5E-0F3E4679B892}" type="slidenum">
              <a:rPr lang="en-US"/>
              <a:pPr>
                <a:defRPr/>
              </a:pPr>
              <a:t>4</a:t>
            </a:fld>
            <a:endParaRPr lang="en-US"/>
          </a:p>
        </p:txBody>
      </p:sp>
    </p:spTree>
    <p:extLst>
      <p:ext uri="{BB962C8B-B14F-4D97-AF65-F5344CB8AC3E}">
        <p14:creationId xmlns:p14="http://schemas.microsoft.com/office/powerpoint/2010/main" val="33660320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336B79D2-F4BA-4899-BA25-8304487809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C1375D69-051B-4FE1-9777-FDED16461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77" name="Picture 76">
            <a:extLst>
              <a:ext uri="{FF2B5EF4-FFF2-40B4-BE49-F238E27FC236}">
                <a16:creationId xmlns:a16="http://schemas.microsoft.com/office/drawing/2014/main" id="{C716C45A-0274-4DA9-B3A0-39DE61A77F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194" name="Rectangle 2"/>
          <p:cNvSpPr>
            <a:spLocks noGrp="1" noChangeArrowheads="1"/>
          </p:cNvSpPr>
          <p:nvPr>
            <p:ph type="title"/>
          </p:nvPr>
        </p:nvSpPr>
        <p:spPr>
          <a:xfrm>
            <a:off x="718457" y="531278"/>
            <a:ext cx="3211517" cy="5292579"/>
          </a:xfrm>
        </p:spPr>
        <p:txBody>
          <a:bodyPr>
            <a:normAutofit/>
          </a:bodyPr>
          <a:lstStyle/>
          <a:p>
            <a:pPr eaLnBrk="1" hangingPunct="1"/>
            <a:r>
              <a:rPr lang="en-US" b="1">
                <a:solidFill>
                  <a:srgbClr val="FFFFFF"/>
                </a:solidFill>
              </a:rPr>
              <a:t>What Courses to Choose?</a:t>
            </a:r>
          </a:p>
        </p:txBody>
      </p:sp>
      <p:sp useBgFill="1">
        <p:nvSpPr>
          <p:cNvPr id="79" name="Freeform: Shape 78">
            <a:extLst>
              <a:ext uri="{FF2B5EF4-FFF2-40B4-BE49-F238E27FC236}">
                <a16:creationId xmlns:a16="http://schemas.microsoft.com/office/drawing/2014/main" id="{26C43BA1-F91D-413B-9D47-D0B3B1788F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4422108" y="0"/>
            <a:ext cx="7769892" cy="6858000"/>
          </a:xfrm>
          <a:custGeom>
            <a:avLst/>
            <a:gdLst>
              <a:gd name="connsiteX0" fmla="*/ 1779516 w 7769892"/>
              <a:gd name="connsiteY0" fmla="*/ 0 h 6837536"/>
              <a:gd name="connsiteX1" fmla="*/ 6454848 w 7769892"/>
              <a:gd name="connsiteY1" fmla="*/ 0 h 6837536"/>
              <a:gd name="connsiteX2" fmla="*/ 6511730 w 7769892"/>
              <a:gd name="connsiteY2" fmla="*/ 37905 h 6837536"/>
              <a:gd name="connsiteX3" fmla="*/ 7769892 w 7769892"/>
              <a:gd name="connsiteY3" fmla="*/ 1486041 h 6837536"/>
              <a:gd name="connsiteX4" fmla="*/ 7769892 w 7769892"/>
              <a:gd name="connsiteY4" fmla="*/ 5281056 h 6837536"/>
              <a:gd name="connsiteX5" fmla="*/ 6353475 w 7769892"/>
              <a:gd name="connsiteY5" fmla="*/ 6837536 h 6837536"/>
              <a:gd name="connsiteX6" fmla="*/ 1882727 w 7769892"/>
              <a:gd name="connsiteY6" fmla="*/ 6837536 h 6837536"/>
              <a:gd name="connsiteX7" fmla="*/ 0 w 7769892"/>
              <a:gd name="connsiteY7" fmla="*/ 3386463 h 6837536"/>
              <a:gd name="connsiteX8" fmla="*/ 1655292 w 7769892"/>
              <a:gd name="connsiteY8" fmla="*/ 88307 h 6837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69892" h="6837536">
                <a:moveTo>
                  <a:pt x="1779516" y="0"/>
                </a:moveTo>
                <a:lnTo>
                  <a:pt x="6454848" y="0"/>
                </a:lnTo>
                <a:lnTo>
                  <a:pt x="6511730" y="37905"/>
                </a:lnTo>
                <a:cubicBezTo>
                  <a:pt x="7036410" y="413592"/>
                  <a:pt x="7468976" y="909648"/>
                  <a:pt x="7769892" y="1486041"/>
                </a:cubicBezTo>
                <a:cubicBezTo>
                  <a:pt x="7769892" y="1486041"/>
                  <a:pt x="7769892" y="1486041"/>
                  <a:pt x="7769892" y="5281056"/>
                </a:cubicBezTo>
                <a:cubicBezTo>
                  <a:pt x="7437646" y="5916473"/>
                  <a:pt x="6953850" y="6452788"/>
                  <a:pt x="6353475" y="6837536"/>
                </a:cubicBezTo>
                <a:cubicBezTo>
                  <a:pt x="6353475" y="6837536"/>
                  <a:pt x="6353475" y="6837536"/>
                  <a:pt x="1882727" y="6837536"/>
                </a:cubicBezTo>
                <a:cubicBezTo>
                  <a:pt x="751925" y="6103017"/>
                  <a:pt x="0" y="4832183"/>
                  <a:pt x="0" y="3386463"/>
                </a:cubicBezTo>
                <a:cubicBezTo>
                  <a:pt x="0" y="2036566"/>
                  <a:pt x="651406" y="838748"/>
                  <a:pt x="1655292" y="88307"/>
                </a:cubicBezTo>
                <a:close/>
              </a:path>
            </a:pathLst>
          </a:custGeom>
          <a:ln w="50800" cap="sq" cmpd="dbl">
            <a:noFill/>
            <a:miter lim="800000"/>
          </a:ln>
          <a:effectLst>
            <a:outerShdw blurRad="254000" algn="tl" rotWithShape="0">
              <a:srgbClr val="000000">
                <a:alpha val="43000"/>
              </a:srgbClr>
            </a:outerShdw>
          </a:effectLst>
        </p:spPr>
        <p:txBody>
          <a:bodyPr vert="horz" wrap="square" lIns="91440" tIns="45720" rIns="91440" bIns="45720" rtlCol="0" anchor="t">
            <a:noAutofit/>
          </a:bodyPr>
          <a:lstStyle/>
          <a:p>
            <a:pPr algn="ctr">
              <a:spcAft>
                <a:spcPts val="1000"/>
              </a:spcAft>
              <a:buClr>
                <a:schemeClr val="tx1"/>
              </a:buClr>
              <a:buSzPct val="100000"/>
              <a:buFont typeface="Arial"/>
              <a:buNone/>
            </a:pPr>
            <a:endParaRPr lang="en-US" sz="1600" cap="all"/>
          </a:p>
        </p:txBody>
      </p:sp>
      <p:sp>
        <p:nvSpPr>
          <p:cNvPr id="5" name="Slide Number Placeholder 5"/>
          <p:cNvSpPr>
            <a:spLocks noGrp="1"/>
          </p:cNvSpPr>
          <p:nvPr>
            <p:ph type="sldNum" sz="quarter" idx="12"/>
          </p:nvPr>
        </p:nvSpPr>
        <p:spPr>
          <a:xfrm>
            <a:off x="10266060" y="6222489"/>
            <a:ext cx="551167" cy="377825"/>
          </a:xfrm>
        </p:spPr>
        <p:txBody>
          <a:bodyPr>
            <a:normAutofit/>
          </a:bodyPr>
          <a:lstStyle/>
          <a:p>
            <a:pPr>
              <a:spcAft>
                <a:spcPts val="600"/>
              </a:spcAft>
              <a:defRPr/>
            </a:pPr>
            <a:fld id="{0469A7D6-451B-419B-B12E-5AC54BD80AC5}" type="slidenum">
              <a:rPr lang="en-US" smtClean="0"/>
              <a:pPr>
                <a:spcAft>
                  <a:spcPts val="600"/>
                </a:spcAft>
                <a:defRPr/>
              </a:pPr>
              <a:t>5</a:t>
            </a:fld>
            <a:endParaRPr lang="en-US"/>
          </a:p>
        </p:txBody>
      </p:sp>
      <p:graphicFrame>
        <p:nvGraphicFramePr>
          <p:cNvPr id="8197" name="Rectangle 3">
            <a:extLst>
              <a:ext uri="{FF2B5EF4-FFF2-40B4-BE49-F238E27FC236}">
                <a16:creationId xmlns:a16="http://schemas.microsoft.com/office/drawing/2014/main" id="{F9E76684-27DF-4977-9B35-460DEC28F379}"/>
              </a:ext>
            </a:extLst>
          </p:cNvPr>
          <p:cNvGraphicFramePr>
            <a:graphicFrameLocks noGrp="1"/>
          </p:cNvGraphicFramePr>
          <p:nvPr>
            <p:ph idx="1"/>
            <p:extLst>
              <p:ext uri="{D42A27DB-BD31-4B8C-83A1-F6EECF244321}">
                <p14:modId xmlns:p14="http://schemas.microsoft.com/office/powerpoint/2010/main" val="3571968044"/>
              </p:ext>
            </p:extLst>
          </p:nvPr>
        </p:nvGraphicFramePr>
        <p:xfrm>
          <a:off x="5617029" y="793820"/>
          <a:ext cx="5741534" cy="51709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53661619"/>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rmAutofit/>
          </a:bodyPr>
          <a:lstStyle/>
          <a:p>
            <a:pPr eaLnBrk="1" hangingPunct="1"/>
            <a:r>
              <a:rPr lang="en-US" sz="4000" b="1" dirty="0">
                <a:latin typeface="+mn-lt"/>
              </a:rPr>
              <a:t>Consider Life After High School</a:t>
            </a:r>
          </a:p>
        </p:txBody>
      </p:sp>
      <p:sp>
        <p:nvSpPr>
          <p:cNvPr id="24580" name="Rectangle 3"/>
          <p:cNvSpPr>
            <a:spLocks noGrp="1" noChangeArrowheads="1"/>
          </p:cNvSpPr>
          <p:nvPr>
            <p:ph idx="1"/>
          </p:nvPr>
        </p:nvSpPr>
        <p:spPr/>
        <p:txBody>
          <a:bodyPr>
            <a:normAutofit fontScale="92500" lnSpcReduction="20000"/>
          </a:bodyPr>
          <a:lstStyle/>
          <a:p>
            <a:pPr eaLnBrk="1" hangingPunct="1"/>
            <a:r>
              <a:rPr lang="en-US" sz="2800" dirty="0"/>
              <a:t>Community College</a:t>
            </a:r>
          </a:p>
          <a:p>
            <a:pPr eaLnBrk="1" hangingPunct="1"/>
            <a:r>
              <a:rPr lang="en-US" sz="2800" dirty="0"/>
              <a:t>University</a:t>
            </a:r>
          </a:p>
          <a:p>
            <a:pPr eaLnBrk="1" hangingPunct="1"/>
            <a:r>
              <a:rPr lang="en-US" sz="2800" dirty="0"/>
              <a:t>Private Career College</a:t>
            </a:r>
          </a:p>
          <a:p>
            <a:pPr eaLnBrk="1" hangingPunct="1"/>
            <a:r>
              <a:rPr lang="en-US" sz="2800" dirty="0"/>
              <a:t>Military</a:t>
            </a:r>
          </a:p>
          <a:p>
            <a:pPr eaLnBrk="1" hangingPunct="1"/>
            <a:r>
              <a:rPr lang="en-US" sz="2800" dirty="0"/>
              <a:t>Work</a:t>
            </a:r>
          </a:p>
          <a:p>
            <a:pPr eaLnBrk="1" hangingPunct="1"/>
            <a:r>
              <a:rPr lang="en-US" sz="2800" dirty="0"/>
              <a:t>Apprentice			</a:t>
            </a:r>
          </a:p>
          <a:p>
            <a:pPr eaLnBrk="1" hangingPunct="1"/>
            <a:r>
              <a:rPr lang="en-US" sz="2800" dirty="0"/>
              <a:t>Volunteer</a:t>
            </a:r>
          </a:p>
          <a:p>
            <a:pPr eaLnBrk="1" hangingPunct="1"/>
            <a:r>
              <a:rPr lang="en-US" sz="2800" dirty="0"/>
              <a:t>Travel (save your $)</a:t>
            </a:r>
          </a:p>
        </p:txBody>
      </p:sp>
      <p:sp>
        <p:nvSpPr>
          <p:cNvPr id="5" name="Slide Number Placeholder 5"/>
          <p:cNvSpPr>
            <a:spLocks noGrp="1"/>
          </p:cNvSpPr>
          <p:nvPr>
            <p:ph type="sldNum" sz="quarter" idx="12"/>
          </p:nvPr>
        </p:nvSpPr>
        <p:spPr/>
        <p:txBody>
          <a:bodyPr/>
          <a:lstStyle/>
          <a:p>
            <a:pPr>
              <a:defRPr/>
            </a:pPr>
            <a:fld id="{E3C5776A-80B3-4CF4-B637-D467C9D69D0C}" type="slidenum">
              <a:rPr lang="en-US"/>
              <a:pPr>
                <a:defRPr/>
              </a:pPr>
              <a:t>6</a:t>
            </a:fld>
            <a:endParaRPr lang="en-US"/>
          </a:p>
        </p:txBody>
      </p:sp>
      <p:pic>
        <p:nvPicPr>
          <p:cNvPr id="6" name="Picture 4" descr="See the source image">
            <a:extLst>
              <a:ext uri="{FF2B5EF4-FFF2-40B4-BE49-F238E27FC236}">
                <a16:creationId xmlns:a16="http://schemas.microsoft.com/office/drawing/2014/main" id="{368A2E01-FB83-4A33-B3E1-836526BC79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42982" y="2142067"/>
            <a:ext cx="3798661" cy="3190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91515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ctrTitle"/>
          </p:nvPr>
        </p:nvSpPr>
        <p:spPr>
          <a:xfrm>
            <a:off x="2133600" y="381001"/>
            <a:ext cx="7543800" cy="2593975"/>
          </a:xfrm>
        </p:spPr>
        <p:txBody>
          <a:bodyPr>
            <a:normAutofit/>
          </a:bodyPr>
          <a:lstStyle/>
          <a:p>
            <a:r>
              <a:rPr lang="en-US" sz="4000" b="1" dirty="0">
                <a:latin typeface="+mn-lt"/>
              </a:rPr>
              <a:t>Very important to remember… </a:t>
            </a:r>
            <a:br>
              <a:rPr lang="en-US" sz="4000" b="1" dirty="0">
                <a:latin typeface="+mn-lt"/>
              </a:rPr>
            </a:br>
            <a:endParaRPr lang="en-US" sz="4000" dirty="0">
              <a:latin typeface="+mn-lt"/>
            </a:endParaRPr>
          </a:p>
        </p:txBody>
      </p:sp>
      <p:sp>
        <p:nvSpPr>
          <p:cNvPr id="11267" name="Rectangle 3"/>
          <p:cNvSpPr>
            <a:spLocks noGrp="1" noChangeArrowheads="1"/>
          </p:cNvSpPr>
          <p:nvPr>
            <p:ph type="subTitle" idx="1"/>
          </p:nvPr>
        </p:nvSpPr>
        <p:spPr>
          <a:xfrm>
            <a:off x="1752600" y="3428999"/>
            <a:ext cx="8915400" cy="2184009"/>
          </a:xfrm>
        </p:spPr>
        <p:txBody>
          <a:bodyPr>
            <a:noAutofit/>
          </a:bodyPr>
          <a:lstStyle/>
          <a:p>
            <a:pPr>
              <a:defRPr/>
            </a:pPr>
            <a:r>
              <a:rPr lang="en-US" sz="3200" b="1" dirty="0"/>
              <a:t>High School Graduation Requirements </a:t>
            </a:r>
            <a:br>
              <a:rPr lang="en-US" sz="3200" b="1" dirty="0"/>
            </a:br>
            <a:r>
              <a:rPr lang="en-US" sz="3200" b="1" dirty="0"/>
              <a:t>and</a:t>
            </a:r>
            <a:br>
              <a:rPr lang="en-US" sz="3200" b="1" dirty="0"/>
            </a:br>
            <a:r>
              <a:rPr lang="en-US" sz="3200" b="1" dirty="0"/>
              <a:t>Post-Secondary Admission Requirements </a:t>
            </a:r>
          </a:p>
          <a:p>
            <a:pPr>
              <a:defRPr/>
            </a:pPr>
            <a:r>
              <a:rPr lang="en-US" sz="3200" b="1" dirty="0"/>
              <a:t>are not the same!</a:t>
            </a:r>
          </a:p>
        </p:txBody>
      </p:sp>
    </p:spTree>
    <p:extLst>
      <p:ext uri="{BB962C8B-B14F-4D97-AF65-F5344CB8AC3E}">
        <p14:creationId xmlns:p14="http://schemas.microsoft.com/office/powerpoint/2010/main" val="17529802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C9770057-550A-4957-AACA-B42922A7A3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434FFFC4-5679-499A-8D35-EDDE26630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4654296" cy="6856214"/>
          </a:xfrm>
          <a:prstGeom prst="rect">
            <a:avLst/>
          </a:prstGeom>
          <a:blipFill dpi="0" rotWithShape="1">
            <a:blip r:embed="rId2"/>
            <a:srcRect/>
            <a:tile tx="0" ty="0" sx="100000" sy="100000" flip="none" algn="tl"/>
          </a:blip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pic>
        <p:nvPicPr>
          <p:cNvPr id="78" name="Picture 77">
            <a:extLst>
              <a:ext uri="{FF2B5EF4-FFF2-40B4-BE49-F238E27FC236}">
                <a16:creationId xmlns:a16="http://schemas.microsoft.com/office/drawing/2014/main" id="{D293D1AF-D732-41A0-8FFB-379DCF6C3C0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61893"/>
          <a:stretch/>
        </p:blipFill>
        <p:spPr>
          <a:xfrm>
            <a:off x="0" y="0"/>
            <a:ext cx="4644770" cy="6856214"/>
          </a:xfrm>
          <a:prstGeom prst="rect">
            <a:avLst/>
          </a:prstGeom>
        </p:spPr>
      </p:pic>
      <p:sp>
        <p:nvSpPr>
          <p:cNvPr id="21506" name="Rectangle 2"/>
          <p:cNvSpPr>
            <a:spLocks noGrp="1" noChangeArrowheads="1"/>
          </p:cNvSpPr>
          <p:nvPr>
            <p:ph type="title"/>
          </p:nvPr>
        </p:nvSpPr>
        <p:spPr>
          <a:xfrm>
            <a:off x="685801" y="643466"/>
            <a:ext cx="3351530" cy="4995333"/>
          </a:xfrm>
        </p:spPr>
        <p:txBody>
          <a:bodyPr>
            <a:normAutofit/>
          </a:bodyPr>
          <a:lstStyle/>
          <a:p>
            <a:pPr eaLnBrk="1" hangingPunct="1"/>
            <a:r>
              <a:rPr lang="en-US" b="1">
                <a:solidFill>
                  <a:srgbClr val="FFFFFF"/>
                </a:solidFill>
                <a:latin typeface="+mn-lt"/>
              </a:rPr>
              <a:t>Admission Requirements</a:t>
            </a:r>
          </a:p>
        </p:txBody>
      </p:sp>
      <p:sp useBgFill="1">
        <p:nvSpPr>
          <p:cNvPr id="80" name="Rectangle 79">
            <a:extLst>
              <a:ext uri="{FF2B5EF4-FFF2-40B4-BE49-F238E27FC236}">
                <a16:creationId xmlns:a16="http://schemas.microsoft.com/office/drawing/2014/main" id="{BF7724F1-4B44-4E0A-9B7D-370097EA2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1120" y="-2"/>
            <a:ext cx="7537705" cy="68562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12"/>
          </p:nvPr>
        </p:nvSpPr>
        <p:spPr>
          <a:xfrm>
            <a:off x="629299" y="5870575"/>
            <a:ext cx="551167" cy="377825"/>
          </a:xfrm>
        </p:spPr>
        <p:txBody>
          <a:bodyPr>
            <a:normAutofit/>
          </a:bodyPr>
          <a:lstStyle/>
          <a:p>
            <a:pPr algn="l">
              <a:spcAft>
                <a:spcPts val="600"/>
              </a:spcAft>
              <a:defRPr/>
            </a:pPr>
            <a:fld id="{22A4C7B0-5018-474D-A5B2-150E49BFB864}" type="slidenum">
              <a:rPr lang="en-US">
                <a:solidFill>
                  <a:schemeClr val="bg2"/>
                </a:solidFill>
              </a:rPr>
              <a:pPr algn="l">
                <a:spcAft>
                  <a:spcPts val="600"/>
                </a:spcAft>
                <a:defRPr/>
              </a:pPr>
              <a:t>8</a:t>
            </a:fld>
            <a:endParaRPr lang="en-US">
              <a:solidFill>
                <a:schemeClr val="bg2"/>
              </a:solidFill>
            </a:endParaRPr>
          </a:p>
        </p:txBody>
      </p:sp>
      <p:graphicFrame>
        <p:nvGraphicFramePr>
          <p:cNvPr id="21510" name="Rectangle 3">
            <a:extLst>
              <a:ext uri="{FF2B5EF4-FFF2-40B4-BE49-F238E27FC236}">
                <a16:creationId xmlns:a16="http://schemas.microsoft.com/office/drawing/2014/main" id="{6DBF9243-2298-4F66-8124-14CF8F31A6E3}"/>
              </a:ext>
            </a:extLst>
          </p:cNvPr>
          <p:cNvGraphicFramePr>
            <a:graphicFrameLocks noGrp="1"/>
          </p:cNvGraphicFramePr>
          <p:nvPr>
            <p:ph idx="1"/>
            <p:extLst>
              <p:ext uri="{D42A27DB-BD31-4B8C-83A1-F6EECF244321}">
                <p14:modId xmlns:p14="http://schemas.microsoft.com/office/powerpoint/2010/main" val="4251315219"/>
              </p:ext>
            </p:extLst>
          </p:nvPr>
        </p:nvGraphicFramePr>
        <p:xfrm>
          <a:off x="5467509" y="804671"/>
          <a:ext cx="5886291" cy="491721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962763488"/>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5600" y="220133"/>
            <a:ext cx="10131425" cy="1456267"/>
          </a:xfrm>
        </p:spPr>
        <p:txBody>
          <a:bodyPr/>
          <a:lstStyle/>
          <a:p>
            <a:pPr algn="ctr"/>
            <a:r>
              <a:rPr lang="en-US" b="1" dirty="0"/>
              <a:t>Important Note re NBCC</a:t>
            </a:r>
          </a:p>
        </p:txBody>
      </p:sp>
      <p:sp>
        <p:nvSpPr>
          <p:cNvPr id="3" name="Content Placeholder 2"/>
          <p:cNvSpPr>
            <a:spLocks noGrp="1"/>
          </p:cNvSpPr>
          <p:nvPr>
            <p:ph idx="1"/>
          </p:nvPr>
        </p:nvSpPr>
        <p:spPr>
          <a:xfrm>
            <a:off x="618477" y="1337733"/>
            <a:ext cx="11264348" cy="4572000"/>
          </a:xfrm>
        </p:spPr>
        <p:txBody>
          <a:bodyPr>
            <a:normAutofit/>
          </a:bodyPr>
          <a:lstStyle/>
          <a:p>
            <a:r>
              <a:rPr lang="en-US" sz="2800" dirty="0"/>
              <a:t>Grade 11 students considering any NBCC program for September 2022 (after you graduate) need to apply on April 1</a:t>
            </a:r>
            <a:r>
              <a:rPr lang="en-US" sz="2800" baseline="30000" dirty="0"/>
              <a:t>st</a:t>
            </a:r>
            <a:r>
              <a:rPr lang="en-US" sz="2800" dirty="0"/>
              <a:t> of 2021 –no joke! </a:t>
            </a:r>
          </a:p>
          <a:p>
            <a:r>
              <a:rPr lang="en-US" sz="2800" dirty="0"/>
              <a:t>Apply on-line, pay application fee, and have guidance send your transcript on April 1</a:t>
            </a:r>
            <a:r>
              <a:rPr lang="en-US" sz="2800" baseline="30000" dirty="0"/>
              <a:t>st</a:t>
            </a:r>
            <a:r>
              <a:rPr lang="en-US" sz="2800" dirty="0"/>
              <a:t>.</a:t>
            </a:r>
          </a:p>
          <a:p>
            <a:r>
              <a:rPr lang="en-US" sz="2800" dirty="0"/>
              <a:t>Admission is on a first-come, first serve basis for all programs.</a:t>
            </a:r>
          </a:p>
          <a:p>
            <a:r>
              <a:rPr lang="en-US" sz="2800" dirty="0"/>
              <a:t>Take a look at their programs now. Delaying application may force you to wait a year before entrance.</a:t>
            </a:r>
          </a:p>
        </p:txBody>
      </p:sp>
    </p:spTree>
    <p:extLst>
      <p:ext uri="{BB962C8B-B14F-4D97-AF65-F5344CB8AC3E}">
        <p14:creationId xmlns:p14="http://schemas.microsoft.com/office/powerpoint/2010/main" val="273945173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Celestial">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E44E6A2F-09CD-4BE0-B42D-107FF03CEED6}"/>
    </a:ext>
  </a:extLst>
</a:theme>
</file>

<file path=ppt/theme/theme2.xml><?xml version="1.0" encoding="utf-8"?>
<a:theme xmlns:a="http://schemas.openxmlformats.org/drawingml/2006/main" name="SavonVTI">
  <a:themeElements>
    <a:clrScheme name="Custom 8">
      <a:dk1>
        <a:sysClr val="windowText" lastClr="000000"/>
      </a:dk1>
      <a:lt1>
        <a:sysClr val="window" lastClr="FFFFFF"/>
      </a:lt1>
      <a:dk2>
        <a:srgbClr val="696464"/>
      </a:dk2>
      <a:lt2>
        <a:srgbClr val="E9E5DC"/>
      </a:lt2>
      <a:accent1>
        <a:srgbClr val="96A9A9"/>
      </a:accent1>
      <a:accent2>
        <a:srgbClr val="CB581F"/>
      </a:accent2>
      <a:accent3>
        <a:srgbClr val="A28E6A"/>
      </a:accent3>
      <a:accent4>
        <a:srgbClr val="956251"/>
      </a:accent4>
      <a:accent5>
        <a:srgbClr val="918485"/>
      </a:accent5>
      <a:accent6>
        <a:srgbClr val="855D5D"/>
      </a:accent6>
      <a:hlink>
        <a:srgbClr val="D0690C"/>
      </a:hlink>
      <a:folHlink>
        <a:srgbClr val="9696A0"/>
      </a:folHlink>
    </a:clrScheme>
    <a:fontScheme name="Savon">
      <a:majorFont>
        <a:latin typeface="Gill Sans M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Categories" ma:contentTypeID="0x010100F2A1E1E4D320C749A22EC3F91FD053D600EDF804324D31F74C9B8106E224190762" ma:contentTypeVersion="9" ma:contentTypeDescription="" ma:contentTypeScope="" ma:versionID="7dfa8e0ae6d7a7016ee584566b5265c2">
  <xsd:schema xmlns:xsd="http://www.w3.org/2001/XMLSchema" xmlns:xs="http://www.w3.org/2001/XMLSchema" xmlns:p="http://schemas.microsoft.com/office/2006/metadata/properties" xmlns:ns1="http://schemas.microsoft.com/sharepoint/v3" xmlns:ns2="1e050540-abf7-4cd0-9094-0488f67136b7" targetNamespace="http://schemas.microsoft.com/office/2006/metadata/properties" ma:root="true" ma:fieldsID="4cc6403f1885bf9118ffb46d1ebf166c" ns1:_="" ns2:_="">
    <xsd:import namespace="http://schemas.microsoft.com/sharepoint/v3"/>
    <xsd:import namespace="1e050540-abf7-4cd0-9094-0488f67136b7"/>
    <xsd:element name="properties">
      <xsd:complexType>
        <xsd:sequence>
          <xsd:element name="documentManagement">
            <xsd:complexType>
              <xsd:all>
                <xsd:element ref="ns2:DocumentCategories"/>
                <xsd:element ref="ns2:DocumentForm"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description="" ma:hidden="true" ma:internalName="PublishingStartDate" ma:readOnly="false">
      <xsd:simpleType>
        <xsd:restriction base="dms:Unknown"/>
      </xsd:simpleType>
    </xsd:element>
    <xsd:element name="PublishingExpirationDate" ma:index="11" nillable="true" ma:displayName="Scheduling End Date" ma:description="" ma:hidden="true" ma:internalName="PublishingExpirationDate" ma:readOnly="fals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e050540-abf7-4cd0-9094-0488f67136b7" elementFormDefault="qualified">
    <xsd:import namespace="http://schemas.microsoft.com/office/2006/documentManagement/types"/>
    <xsd:import namespace="http://schemas.microsoft.com/office/infopath/2007/PartnerControls"/>
    <xsd:element name="DocumentCategories" ma:index="8" ma:displayName="Document Categories" ma:format="Dropdown" ma:internalName="DocumentCategories" ma:readOnly="false">
      <xsd:simpleType>
        <xsd:restriction base="dms:Choice">
          <xsd:enumeration value="ABC Tips"/>
          <xsd:enumeration value="Agenda"/>
          <xsd:enumeration value="Alumni"/>
          <xsd:enumeration value="Announcements"/>
          <xsd:enumeration value="Annual Report"/>
          <xsd:enumeration value="Archived"/>
          <xsd:enumeration value="Assemblies"/>
          <xsd:enumeration value="Awards"/>
          <xsd:enumeration value="Bullying Information"/>
          <xsd:enumeration value="Cafeteria"/>
          <xsd:enumeration value="Calendar"/>
          <xsd:enumeration value="Class Supply Lists"/>
          <xsd:enumeration value="Clubs"/>
          <xsd:enumeration value="Community"/>
          <xsd:enumeration value="Covid Information"/>
          <xsd:enumeration value="Data &amp; Reports"/>
          <xsd:enumeration value="District"/>
          <xsd:enumeration value="Drama"/>
          <xsd:enumeration value="English"/>
          <xsd:enumeration value="Exams"/>
          <xsd:enumeration value="Fine Arts"/>
          <xsd:enumeration value="French"/>
          <xsd:enumeration value="Graduation"/>
          <xsd:enumeration value="Guidance-Course Selection"/>
          <xsd:enumeration value="Guidance-Information"/>
          <xsd:enumeration value="Guidance-Scholarships"/>
          <xsd:enumeration value="Handbook"/>
          <xsd:enumeration value="Health"/>
          <xsd:enumeration value="Home and School"/>
          <xsd:enumeration value="Homework"/>
          <xsd:enumeration value="Hot Lunch"/>
          <xsd:enumeration value="Humanities"/>
          <xsd:enumeration value="Literacy"/>
          <xsd:enumeration value="Math"/>
          <xsd:enumeration value="Memo"/>
          <xsd:enumeration value="Misc"/>
          <xsd:enumeration value="Newcomers"/>
          <xsd:enumeration value="Newsletter"/>
          <xsd:enumeration value="Parent Information"/>
          <xsd:enumeration value="Portal"/>
          <xsd:enumeration value="Potato Harvest"/>
          <xsd:enumeration value="Policy"/>
          <xsd:enumeration value="Post-Secondary"/>
          <xsd:enumeration value="PSSC"/>
          <xsd:enumeration value="Registration"/>
          <xsd:enumeration value="Resource"/>
          <xsd:enumeration value="Schedule"/>
          <xsd:enumeration value="School Connects Messages"/>
          <xsd:enumeration value="School Improvement Plan"/>
          <xsd:enumeration value="School Information"/>
          <xsd:enumeration value="School Merchandise"/>
          <xsd:enumeration value="School Messenger Message"/>
          <xsd:enumeration value="Science"/>
          <xsd:enumeration value="Sexual Health Services"/>
          <xsd:enumeration value="Special Project"/>
          <xsd:enumeration value="Sports"/>
          <xsd:enumeration value="Student-Information"/>
          <xsd:enumeration value="Summer School"/>
          <xsd:enumeration value="Yearbook"/>
          <xsd:enumeration value="Vocational"/>
          <xsd:enumeration value="Voicemail"/>
          <xsd:enumeration value="Volunteer"/>
          <xsd:enumeration value="Weather"/>
        </xsd:restriction>
      </xsd:simpleType>
    </xsd:element>
    <xsd:element name="DocumentForm" ma:index="9" nillable="true" ma:displayName="Document Form" ma:default="No" ma:description="Is this a form?" ma:format="Dropdown" ma:internalName="DocumentForm" ma:readOnly="false">
      <xsd:simpleType>
        <xsd:restriction base="dms:Choice">
          <xsd:enumeration value="No"/>
          <xsd:enumeration value="Ye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ocumentCategories xmlns="1e050540-abf7-4cd0-9094-0488f67136b7">Guidance-Course Selection</DocumentCategories>
    <PublishingExpirationDate xmlns="http://schemas.microsoft.com/sharepoint/v3" xsi:nil="true"/>
    <DocumentForm xmlns="1e050540-abf7-4cd0-9094-0488f67136b7">No</DocumentForm>
    <PublishingStartDate xmlns="http://schemas.microsoft.com/sharepoint/v3" xsi:nil="true"/>
  </documentManagement>
</p:properties>
</file>

<file path=customXml/itemProps1.xml><?xml version="1.0" encoding="utf-8"?>
<ds:datastoreItem xmlns:ds="http://schemas.openxmlformats.org/officeDocument/2006/customXml" ds:itemID="{23FED9D0-36EC-4CBD-8C30-087DD93A3F89}"/>
</file>

<file path=customXml/itemProps2.xml><?xml version="1.0" encoding="utf-8"?>
<ds:datastoreItem xmlns:ds="http://schemas.openxmlformats.org/officeDocument/2006/customXml" ds:itemID="{3C09A984-2F78-4B03-9295-0336C6B29AB4}"/>
</file>

<file path=customXml/itemProps3.xml><?xml version="1.0" encoding="utf-8"?>
<ds:datastoreItem xmlns:ds="http://schemas.openxmlformats.org/officeDocument/2006/customXml" ds:itemID="{A4A2FFFF-1606-4E87-9171-4D32103659AA}"/>
</file>

<file path=docProps/app.xml><?xml version="1.0" encoding="utf-8"?>
<Properties xmlns="http://schemas.openxmlformats.org/officeDocument/2006/extended-properties" xmlns:vt="http://schemas.openxmlformats.org/officeDocument/2006/docPropsVTypes">
  <Template>TM03457452[[fn=Celestial]]</Template>
  <TotalTime>1228</TotalTime>
  <Words>2041</Words>
  <Application>Microsoft Office PowerPoint</Application>
  <PresentationFormat>Widescreen</PresentationFormat>
  <Paragraphs>221</Paragraphs>
  <Slides>24</Slides>
  <Notes>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24</vt:i4>
      </vt:variant>
    </vt:vector>
  </HeadingPairs>
  <TitlesOfParts>
    <vt:vector size="36" baseType="lpstr">
      <vt:lpstr>Arial</vt:lpstr>
      <vt:lpstr>Arial Nova Light</vt:lpstr>
      <vt:lpstr>Book Antiqua</vt:lpstr>
      <vt:lpstr>Calibri</vt:lpstr>
      <vt:lpstr>Calibri Light</vt:lpstr>
      <vt:lpstr>Cambria</vt:lpstr>
      <vt:lpstr>Garamond</vt:lpstr>
      <vt:lpstr>Gill Sans MT</vt:lpstr>
      <vt:lpstr>Times New Roman</vt:lpstr>
      <vt:lpstr>Wingdings</vt:lpstr>
      <vt:lpstr>Celestial</vt:lpstr>
      <vt:lpstr>SavonVTI</vt:lpstr>
      <vt:lpstr>Grade 12 Course Selection 2021-22</vt:lpstr>
      <vt:lpstr>Grad Status</vt:lpstr>
      <vt:lpstr>Graduation Requirements</vt:lpstr>
      <vt:lpstr>Compulsory Courses Refer to page 7 of the course Guide</vt:lpstr>
      <vt:lpstr>What Courses to Choose?</vt:lpstr>
      <vt:lpstr>Consider Life After High School</vt:lpstr>
      <vt:lpstr>Very important to remember…  </vt:lpstr>
      <vt:lpstr>Admission Requirements</vt:lpstr>
      <vt:lpstr>Important Note re NBCC</vt:lpstr>
      <vt:lpstr> Admission Requirements - BA</vt:lpstr>
      <vt:lpstr>Admission Requirements - BSc</vt:lpstr>
      <vt:lpstr>Special Programs</vt:lpstr>
      <vt:lpstr>Two New Coop Opportunities</vt:lpstr>
      <vt:lpstr>  What? </vt:lpstr>
      <vt:lpstr>Who?</vt:lpstr>
      <vt:lpstr>  How Do I Sign Up? </vt:lpstr>
      <vt:lpstr> Have more questions?</vt:lpstr>
      <vt:lpstr>Personal Interest 1 &amp; 2</vt:lpstr>
      <vt:lpstr>Courses that require an Application</vt:lpstr>
      <vt:lpstr>Selecting Courses-What’s Next?</vt:lpstr>
      <vt:lpstr>Entering Course Requests March 15th -18th </vt:lpstr>
      <vt:lpstr>Important to Remember…</vt:lpstr>
      <vt:lpstr>PowerPoint Presentation</vt:lpstr>
      <vt:lpstr>Questions?</vt:lpstr>
    </vt:vector>
  </TitlesOfParts>
  <Company>Anglophone South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Brennan, Joseph    (ASD-W)</dc:creator>
  <cp:lastModifiedBy>Gatto, Tracy     (ASD-W)</cp:lastModifiedBy>
  <cp:revision>56</cp:revision>
  <dcterms:created xsi:type="dcterms:W3CDTF">2015-02-07T21:51:56Z</dcterms:created>
  <dcterms:modified xsi:type="dcterms:W3CDTF">2021-02-19T11:37:58Z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0x010100F2A1E1E4D320C749A22EC3F91FD053D600EDF804324D31F74C9B8106E224190762</vt:lpwstr>
  </property>
</Properties>
</file>