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lay, Meaghan  (ASD-W)" userId="f6098763-148d-4bec-8b51-1329576402ea" providerId="ADAL" clId="{0C1809ED-302A-4D04-937D-6FBDC104C6C0}"/>
    <pc:docChg chg="delSld">
      <pc:chgData name="Boulay, Meaghan  (ASD-W)" userId="f6098763-148d-4bec-8b51-1329576402ea" providerId="ADAL" clId="{0C1809ED-302A-4D04-937D-6FBDC104C6C0}" dt="2020-05-11T00:58:12.308" v="0" actId="2696"/>
      <pc:docMkLst>
        <pc:docMk/>
      </pc:docMkLst>
      <pc:sldChg chg="del">
        <pc:chgData name="Boulay, Meaghan  (ASD-W)" userId="f6098763-148d-4bec-8b51-1329576402ea" providerId="ADAL" clId="{0C1809ED-302A-4D04-937D-6FBDC104C6C0}" dt="2020-05-11T00:58:12.308" v="0" actId="2696"/>
        <pc:sldMkLst>
          <pc:docMk/>
          <pc:sldMk cId="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ABC65F-A701-4421-828F-847F1B430B14}" type="datetimeFigureOut">
              <a:rPr lang="fr-BE" smtClean="0"/>
              <a:t>10-05-20</a:t>
            </a:fld>
            <a:endParaRPr lang="fr-B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1FED1C-C98A-455F-8D8D-F72FEF32F5AC}" type="slidenum">
              <a:rPr lang="fr-BE" smtClean="0"/>
              <a:t>‹#›</a:t>
            </a:fld>
            <a:endParaRPr lang="fr-B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851648" cy="936104"/>
          </a:xfrm>
        </p:spPr>
        <p:txBody>
          <a:bodyPr>
            <a:normAutofit/>
          </a:bodyPr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Dano Leblanc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854696" cy="720080"/>
          </a:xfrm>
        </p:spPr>
        <p:txBody>
          <a:bodyPr/>
          <a:lstStyle/>
          <a:p>
            <a:pPr algn="ctr"/>
            <a:r>
              <a:rPr lang="fr-BE" dirty="0">
                <a:latin typeface="+mj-lt"/>
              </a:rPr>
              <a:t>Bédéiste acadien – Nouveau-Brunswick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916832"/>
            <a:ext cx="568863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Dano</a:t>
            </a:r>
            <a:r>
              <a:rPr lang="en-CA" sz="1900" dirty="0">
                <a:latin typeface="+mj-lt"/>
              </a:rPr>
              <a:t> Leblanc </a:t>
            </a:r>
            <a:r>
              <a:rPr lang="en-CA" sz="1900" dirty="0" err="1">
                <a:latin typeface="+mj-lt"/>
              </a:rPr>
              <a:t>est</a:t>
            </a:r>
            <a:r>
              <a:rPr lang="en-CA" sz="1900" dirty="0">
                <a:latin typeface="+mj-lt"/>
              </a:rPr>
              <a:t> un </a:t>
            </a:r>
            <a:r>
              <a:rPr lang="en-CA" sz="1900" dirty="0" err="1">
                <a:latin typeface="+mj-lt"/>
              </a:rPr>
              <a:t>bédéiste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né</a:t>
            </a:r>
            <a:r>
              <a:rPr lang="en-CA" sz="1900" dirty="0">
                <a:latin typeface="+mj-lt"/>
              </a:rPr>
              <a:t> au </a:t>
            </a:r>
            <a:r>
              <a:rPr lang="en-CA" sz="1900" dirty="0" err="1">
                <a:latin typeface="+mj-lt"/>
              </a:rPr>
              <a:t>sud-est</a:t>
            </a:r>
            <a:r>
              <a:rPr lang="en-CA" sz="1900" dirty="0">
                <a:latin typeface="+mj-lt"/>
              </a:rPr>
              <a:t> du </a:t>
            </a:r>
          </a:p>
          <a:p>
            <a:r>
              <a:rPr lang="en-CA" sz="1900" dirty="0">
                <a:latin typeface="+mj-lt"/>
              </a:rPr>
              <a:t>  Nouveau-Brunswick. </a:t>
            </a:r>
            <a:r>
              <a:rPr lang="en-CA" sz="1900" dirty="0" err="1">
                <a:latin typeface="+mj-lt"/>
              </a:rPr>
              <a:t>Ayant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grandi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dans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une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famille</a:t>
            </a:r>
            <a:r>
              <a:rPr lang="en-CA" sz="1900" dirty="0">
                <a:latin typeface="+mj-lt"/>
              </a:rPr>
              <a:t> </a:t>
            </a:r>
          </a:p>
          <a:p>
            <a:r>
              <a:rPr lang="en-CA" sz="1900" dirty="0">
                <a:latin typeface="+mj-lt"/>
              </a:rPr>
              <a:t>  </a:t>
            </a:r>
            <a:r>
              <a:rPr lang="en-CA" sz="1900" dirty="0" err="1">
                <a:latin typeface="+mj-lt"/>
              </a:rPr>
              <a:t>exogame</a:t>
            </a:r>
            <a:r>
              <a:rPr lang="en-CA" sz="1900" dirty="0">
                <a:latin typeface="+mj-lt"/>
              </a:rPr>
              <a:t> et </a:t>
            </a:r>
            <a:r>
              <a:rPr lang="en-CA" sz="1900" dirty="0" err="1">
                <a:latin typeface="+mj-lt"/>
              </a:rPr>
              <a:t>ce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dans</a:t>
            </a:r>
            <a:r>
              <a:rPr lang="en-CA" sz="1900" dirty="0">
                <a:latin typeface="+mj-lt"/>
              </a:rPr>
              <a:t> un coin du province </a:t>
            </a:r>
            <a:r>
              <a:rPr lang="en-CA" sz="1900" dirty="0" err="1">
                <a:latin typeface="+mj-lt"/>
              </a:rPr>
              <a:t>où</a:t>
            </a:r>
            <a:r>
              <a:rPr lang="en-CA" sz="1900" dirty="0">
                <a:latin typeface="+mj-lt"/>
              </a:rPr>
              <a:t> se </a:t>
            </a:r>
            <a:r>
              <a:rPr lang="en-CA" sz="1900" dirty="0" err="1">
                <a:latin typeface="+mj-lt"/>
              </a:rPr>
              <a:t>parle</a:t>
            </a:r>
            <a:r>
              <a:rPr lang="en-CA" sz="1900" dirty="0">
                <a:latin typeface="+mj-lt"/>
              </a:rPr>
              <a:t> le </a:t>
            </a:r>
          </a:p>
          <a:p>
            <a:r>
              <a:rPr lang="en-CA" sz="1900" dirty="0">
                <a:latin typeface="+mj-lt"/>
              </a:rPr>
              <a:t>  </a:t>
            </a:r>
            <a:r>
              <a:rPr lang="en-CA" sz="1900" dirty="0" err="1">
                <a:latin typeface="+mj-lt"/>
              </a:rPr>
              <a:t>chiac</a:t>
            </a:r>
            <a:r>
              <a:rPr lang="en-CA" sz="1900" dirty="0">
                <a:latin typeface="+mj-lt"/>
              </a:rPr>
              <a:t>, Leblanc a </a:t>
            </a:r>
            <a:r>
              <a:rPr lang="en-CA" sz="1900" dirty="0" err="1">
                <a:latin typeface="+mj-lt"/>
              </a:rPr>
              <a:t>inséré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cet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héritage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dans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ses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bandes</a:t>
            </a:r>
            <a:r>
              <a:rPr lang="en-CA" sz="1900" dirty="0">
                <a:latin typeface="+mj-lt"/>
              </a:rPr>
              <a:t> </a:t>
            </a:r>
          </a:p>
          <a:p>
            <a:r>
              <a:rPr lang="en-CA" sz="1900" dirty="0">
                <a:latin typeface="+mj-lt"/>
              </a:rPr>
              <a:t>  </a:t>
            </a:r>
            <a:r>
              <a:rPr lang="en-CA" sz="1900" dirty="0" err="1">
                <a:latin typeface="+mj-lt"/>
              </a:rPr>
              <a:t>dessinées</a:t>
            </a:r>
            <a:endParaRPr lang="fr-BE" sz="19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132856"/>
            <a:ext cx="3085766" cy="194421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3429000"/>
            <a:ext cx="586814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1900" dirty="0">
                <a:latin typeface="+mj-lt"/>
              </a:rPr>
              <a:t> La </a:t>
            </a:r>
            <a:r>
              <a:rPr lang="en-CA" sz="1900" dirty="0" err="1">
                <a:latin typeface="+mj-lt"/>
              </a:rPr>
              <a:t>bande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dessinée</a:t>
            </a:r>
            <a:r>
              <a:rPr lang="en-CA" sz="1900" dirty="0">
                <a:latin typeface="+mj-lt"/>
              </a:rPr>
              <a:t> la plus </a:t>
            </a:r>
            <a:r>
              <a:rPr lang="en-CA" sz="1900" dirty="0" err="1">
                <a:latin typeface="+mj-lt"/>
              </a:rPr>
              <a:t>connue</a:t>
            </a:r>
            <a:r>
              <a:rPr lang="en-CA" sz="1900" dirty="0">
                <a:latin typeface="+mj-lt"/>
              </a:rPr>
              <a:t> de Leblanc </a:t>
            </a:r>
            <a:r>
              <a:rPr lang="en-CA" sz="1900" dirty="0" err="1">
                <a:latin typeface="+mj-lt"/>
              </a:rPr>
              <a:t>est</a:t>
            </a:r>
            <a:r>
              <a:rPr lang="en-CA" sz="1900" dirty="0">
                <a:latin typeface="+mj-lt"/>
              </a:rPr>
              <a:t> </a:t>
            </a:r>
          </a:p>
          <a:p>
            <a:r>
              <a:rPr lang="en-CA" sz="1900" dirty="0">
                <a:latin typeface="+mj-lt"/>
              </a:rPr>
              <a:t>   </a:t>
            </a:r>
            <a:r>
              <a:rPr lang="en-CA" sz="1900" dirty="0" err="1">
                <a:latin typeface="+mj-lt"/>
              </a:rPr>
              <a:t>l’Acadieman</a:t>
            </a:r>
            <a:r>
              <a:rPr lang="en-CA" sz="1900" dirty="0">
                <a:latin typeface="+mj-lt"/>
              </a:rPr>
              <a:t>, le premier </a:t>
            </a:r>
            <a:r>
              <a:rPr lang="en-CA" sz="1900" dirty="0" err="1">
                <a:latin typeface="+mj-lt"/>
              </a:rPr>
              <a:t>superhéro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acadien</a:t>
            </a:r>
            <a:r>
              <a:rPr lang="en-CA" sz="1900" dirty="0">
                <a:latin typeface="+mj-lt"/>
              </a:rPr>
              <a:t>; </a:t>
            </a:r>
            <a:r>
              <a:rPr lang="en-CA" sz="1900" dirty="0" err="1">
                <a:latin typeface="+mj-lt"/>
              </a:rPr>
              <a:t>il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habite</a:t>
            </a:r>
            <a:r>
              <a:rPr lang="en-CA" sz="1900" dirty="0">
                <a:latin typeface="+mj-lt"/>
              </a:rPr>
              <a:t> au </a:t>
            </a:r>
          </a:p>
          <a:p>
            <a:r>
              <a:rPr lang="en-CA" sz="1900" dirty="0">
                <a:latin typeface="+mj-lt"/>
              </a:rPr>
              <a:t>   </a:t>
            </a:r>
            <a:r>
              <a:rPr lang="en-CA" sz="1900" dirty="0" err="1">
                <a:latin typeface="+mj-lt"/>
              </a:rPr>
              <a:t>sud-est</a:t>
            </a:r>
            <a:r>
              <a:rPr lang="en-CA" sz="1900" dirty="0">
                <a:latin typeface="+mj-lt"/>
              </a:rPr>
              <a:t> du Nouveau-Brunswick. </a:t>
            </a:r>
            <a:r>
              <a:rPr lang="en-CA" sz="1900" dirty="0" err="1">
                <a:latin typeface="+mj-lt"/>
              </a:rPr>
              <a:t>Acadieman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parle</a:t>
            </a:r>
            <a:r>
              <a:rPr lang="en-CA" sz="1900" dirty="0">
                <a:latin typeface="+mj-lt"/>
              </a:rPr>
              <a:t> le </a:t>
            </a:r>
          </a:p>
          <a:p>
            <a:r>
              <a:rPr lang="en-CA" sz="1900" dirty="0">
                <a:latin typeface="+mj-lt"/>
              </a:rPr>
              <a:t>   </a:t>
            </a:r>
            <a:r>
              <a:rPr lang="en-CA" sz="1900" dirty="0" err="1">
                <a:latin typeface="+mj-lt"/>
              </a:rPr>
              <a:t>chiac</a:t>
            </a:r>
            <a:r>
              <a:rPr lang="en-CA" sz="1900" dirty="0">
                <a:latin typeface="+mj-lt"/>
              </a:rPr>
              <a:t>, </a:t>
            </a:r>
            <a:r>
              <a:rPr lang="en-CA" sz="1900" dirty="0" err="1">
                <a:latin typeface="+mj-lt"/>
              </a:rPr>
              <a:t>travaille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dans</a:t>
            </a:r>
            <a:r>
              <a:rPr lang="en-CA" sz="1900" dirty="0">
                <a:latin typeface="+mj-lt"/>
              </a:rPr>
              <a:t> un centre </a:t>
            </a:r>
            <a:r>
              <a:rPr lang="en-CA" sz="1900" dirty="0" err="1">
                <a:latin typeface="+mj-lt"/>
              </a:rPr>
              <a:t>d’appels</a:t>
            </a:r>
            <a:r>
              <a:rPr lang="en-CA" sz="1900" dirty="0">
                <a:latin typeface="+mj-lt"/>
              </a:rPr>
              <a:t>, et </a:t>
            </a:r>
            <a:r>
              <a:rPr lang="en-CA" sz="1900" dirty="0" err="1">
                <a:latin typeface="+mj-lt"/>
              </a:rPr>
              <a:t>boit</a:t>
            </a:r>
            <a:r>
              <a:rPr lang="en-CA" sz="1900" dirty="0">
                <a:latin typeface="+mj-lt"/>
              </a:rPr>
              <a:t> le café </a:t>
            </a:r>
          </a:p>
          <a:p>
            <a:r>
              <a:rPr lang="en-CA" sz="1900" dirty="0">
                <a:latin typeface="+mj-lt"/>
              </a:rPr>
              <a:t>   Tim </a:t>
            </a:r>
            <a:r>
              <a:rPr lang="en-CA" sz="1900" dirty="0" err="1">
                <a:latin typeface="+mj-lt"/>
              </a:rPr>
              <a:t>Hortons</a:t>
            </a:r>
            <a:r>
              <a:rPr lang="en-CA" sz="1900" dirty="0">
                <a:latin typeface="+mj-lt"/>
              </a:rPr>
              <a:t>. </a:t>
            </a:r>
            <a:endParaRPr lang="fr-BE" sz="19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869160"/>
            <a:ext cx="57961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/>
              <a:t> </a:t>
            </a:r>
            <a:r>
              <a:rPr lang="en-CA" sz="1900" dirty="0" err="1">
                <a:latin typeface="+mj-lt"/>
              </a:rPr>
              <a:t>Acadieman</a:t>
            </a:r>
            <a:r>
              <a:rPr lang="en-CA" sz="1900" dirty="0">
                <a:latin typeface="+mj-lt"/>
              </a:rPr>
              <a:t> a </a:t>
            </a:r>
            <a:r>
              <a:rPr lang="en-CA" sz="1900" dirty="0" err="1">
                <a:latin typeface="+mj-lt"/>
              </a:rPr>
              <a:t>commencé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comme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une</a:t>
            </a:r>
            <a:r>
              <a:rPr lang="en-CA" sz="1900" dirty="0">
                <a:latin typeface="+mj-lt"/>
              </a:rPr>
              <a:t> B.D. et a </a:t>
            </a:r>
            <a:r>
              <a:rPr lang="en-CA" sz="1900" dirty="0" err="1">
                <a:latin typeface="+mj-lt"/>
              </a:rPr>
              <a:t>ensuite</a:t>
            </a:r>
            <a:r>
              <a:rPr lang="en-CA" sz="1900" dirty="0">
                <a:latin typeface="+mj-lt"/>
              </a:rPr>
              <a:t> </a:t>
            </a:r>
          </a:p>
          <a:p>
            <a:r>
              <a:rPr lang="en-CA" sz="1900" dirty="0">
                <a:latin typeface="+mj-lt"/>
              </a:rPr>
              <a:t>  </a:t>
            </a:r>
            <a:r>
              <a:rPr lang="en-CA" sz="1900" dirty="0" err="1">
                <a:latin typeface="+mj-lt"/>
              </a:rPr>
              <a:t>été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adapté</a:t>
            </a:r>
            <a:r>
              <a:rPr lang="en-CA" sz="1900" dirty="0">
                <a:latin typeface="+mj-lt"/>
              </a:rPr>
              <a:t> à la </a:t>
            </a:r>
            <a:r>
              <a:rPr lang="en-CA" sz="1900" dirty="0" err="1">
                <a:latin typeface="+mj-lt"/>
              </a:rPr>
              <a:t>télé</a:t>
            </a:r>
            <a:r>
              <a:rPr lang="en-CA" sz="1900" dirty="0">
                <a:latin typeface="+mj-lt"/>
              </a:rPr>
              <a:t> pour la </a:t>
            </a:r>
            <a:r>
              <a:rPr lang="en-CA" sz="1900" dirty="0" err="1">
                <a:latin typeface="+mj-lt"/>
              </a:rPr>
              <a:t>chaîne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Télévision</a:t>
            </a:r>
            <a:r>
              <a:rPr lang="en-CA" sz="1900" dirty="0">
                <a:latin typeface="+mj-lt"/>
              </a:rPr>
              <a:t> Rogers. </a:t>
            </a:r>
          </a:p>
          <a:p>
            <a:r>
              <a:rPr lang="en-CA" sz="1900" dirty="0">
                <a:latin typeface="+mj-lt"/>
              </a:rPr>
              <a:t>  Pour </a:t>
            </a:r>
            <a:r>
              <a:rPr lang="en-CA" sz="1900" dirty="0" err="1">
                <a:latin typeface="+mj-lt"/>
              </a:rPr>
              <a:t>Dano</a:t>
            </a:r>
            <a:r>
              <a:rPr lang="en-CA" sz="1900" dirty="0">
                <a:latin typeface="+mj-lt"/>
              </a:rPr>
              <a:t> Leblanc, </a:t>
            </a:r>
            <a:r>
              <a:rPr lang="en-CA" sz="1900" dirty="0" err="1">
                <a:latin typeface="+mj-lt"/>
              </a:rPr>
              <a:t>Acadieman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est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une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création</a:t>
            </a:r>
            <a:r>
              <a:rPr lang="en-CA" sz="1900" dirty="0">
                <a:latin typeface="+mj-lt"/>
              </a:rPr>
              <a:t> qui </a:t>
            </a:r>
          </a:p>
          <a:p>
            <a:r>
              <a:rPr lang="en-CA" sz="1900" dirty="0">
                <a:latin typeface="+mj-lt"/>
              </a:rPr>
              <a:t>  </a:t>
            </a:r>
            <a:r>
              <a:rPr lang="en-CA" sz="1900" dirty="0" err="1">
                <a:latin typeface="+mj-lt"/>
              </a:rPr>
              <a:t>incarne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l’identité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acadienne</a:t>
            </a:r>
            <a:r>
              <a:rPr lang="en-CA" sz="1900" dirty="0">
                <a:latin typeface="+mj-lt"/>
              </a:rPr>
              <a:t> de </a:t>
            </a:r>
            <a:r>
              <a:rPr lang="en-CA" sz="1900" dirty="0" err="1">
                <a:latin typeface="+mj-lt"/>
              </a:rPr>
              <a:t>sa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région</a:t>
            </a:r>
            <a:r>
              <a:rPr lang="en-CA" sz="1900" dirty="0">
                <a:latin typeface="+mj-lt"/>
              </a:rPr>
              <a:t> de </a:t>
            </a:r>
          </a:p>
          <a:p>
            <a:r>
              <a:rPr lang="en-CA" sz="1900" dirty="0">
                <a:latin typeface="+mj-lt"/>
              </a:rPr>
              <a:t>  la province; </a:t>
            </a:r>
            <a:r>
              <a:rPr lang="en-CA" sz="1900" dirty="0" err="1">
                <a:latin typeface="+mj-lt"/>
              </a:rPr>
              <a:t>il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est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très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apprécié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auprès</a:t>
            </a:r>
            <a:r>
              <a:rPr lang="en-CA" sz="1900" dirty="0">
                <a:latin typeface="+mj-lt"/>
              </a:rPr>
              <a:t> des </a:t>
            </a:r>
            <a:r>
              <a:rPr lang="en-CA" sz="1900" dirty="0" err="1">
                <a:latin typeface="+mj-lt"/>
              </a:rPr>
              <a:t>jeunes</a:t>
            </a:r>
            <a:r>
              <a:rPr lang="en-CA" sz="1900" dirty="0">
                <a:latin typeface="+mj-lt"/>
              </a:rPr>
              <a:t> </a:t>
            </a:r>
          </a:p>
          <a:p>
            <a:r>
              <a:rPr lang="en-CA" sz="1900" dirty="0">
                <a:latin typeface="+mj-lt"/>
              </a:rPr>
              <a:t>  </a:t>
            </a:r>
            <a:r>
              <a:rPr lang="en-CA" sz="1900" dirty="0" err="1">
                <a:latin typeface="+mj-lt"/>
              </a:rPr>
              <a:t>acadiens</a:t>
            </a:r>
            <a:r>
              <a:rPr lang="en-CA" sz="1900" dirty="0">
                <a:latin typeface="+mj-lt"/>
              </a:rPr>
              <a:t>.</a:t>
            </a:r>
            <a:endParaRPr lang="fr-BE" sz="19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4" y="4718953"/>
            <a:ext cx="327585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Cependant</a:t>
            </a:r>
            <a:r>
              <a:rPr lang="en-CA" sz="1900" dirty="0">
                <a:latin typeface="+mj-lt"/>
              </a:rPr>
              <a:t>, </a:t>
            </a:r>
            <a:r>
              <a:rPr lang="en-CA" sz="1900" dirty="0" err="1">
                <a:latin typeface="+mj-lt"/>
              </a:rPr>
              <a:t>certains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ont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critiqué</a:t>
            </a:r>
            <a:r>
              <a:rPr lang="en-CA" sz="1900" dirty="0">
                <a:latin typeface="+mj-lt"/>
              </a:rPr>
              <a:t> le </a:t>
            </a:r>
            <a:r>
              <a:rPr lang="en-CA" sz="1900" dirty="0" err="1">
                <a:latin typeface="+mj-lt"/>
              </a:rPr>
              <a:t>superhéro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crée</a:t>
            </a:r>
            <a:r>
              <a:rPr lang="en-CA" sz="1900" dirty="0">
                <a:latin typeface="+mj-lt"/>
              </a:rPr>
              <a:t> par Leblanc, </a:t>
            </a:r>
            <a:r>
              <a:rPr lang="en-CA" sz="1900" dirty="0" err="1">
                <a:latin typeface="+mj-lt"/>
              </a:rPr>
              <a:t>prétendant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qu’il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représente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plutôt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l’anti-héros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acadien</a:t>
            </a:r>
            <a:r>
              <a:rPr lang="en-CA" sz="1900" dirty="0">
                <a:latin typeface="+mj-lt"/>
              </a:rPr>
              <a:t> et </a:t>
            </a:r>
            <a:r>
              <a:rPr lang="en-CA" sz="1900" dirty="0" err="1">
                <a:latin typeface="+mj-lt"/>
              </a:rPr>
              <a:t>qu’il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projette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une</a:t>
            </a:r>
            <a:r>
              <a:rPr lang="en-CA" sz="1900" dirty="0">
                <a:latin typeface="+mj-lt"/>
              </a:rPr>
              <a:t> image </a:t>
            </a:r>
            <a:r>
              <a:rPr lang="en-CA" sz="1900" dirty="0" err="1">
                <a:latin typeface="+mj-lt"/>
              </a:rPr>
              <a:t>négative</a:t>
            </a:r>
            <a:r>
              <a:rPr lang="en-CA" sz="1900" dirty="0">
                <a:latin typeface="+mj-lt"/>
              </a:rPr>
              <a:t> pour les </a:t>
            </a:r>
            <a:r>
              <a:rPr lang="en-CA" sz="1900" dirty="0" err="1">
                <a:latin typeface="+mj-lt"/>
              </a:rPr>
              <a:t>jeunes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acadiens</a:t>
            </a:r>
            <a:r>
              <a:rPr lang="en-CA" sz="1900" dirty="0">
                <a:latin typeface="+mj-lt"/>
              </a:rPr>
              <a:t> de </a:t>
            </a:r>
            <a:r>
              <a:rPr lang="en-CA" sz="1900" dirty="0" err="1">
                <a:latin typeface="+mj-lt"/>
              </a:rPr>
              <a:t>nos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jours</a:t>
            </a:r>
            <a:r>
              <a:rPr lang="en-CA" sz="1900" dirty="0">
                <a:latin typeface="+mj-lt"/>
              </a:rPr>
              <a:t>.</a:t>
            </a:r>
            <a:endParaRPr lang="fr-BE" sz="19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4149080"/>
            <a:ext cx="3275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i="1" dirty="0" err="1">
                <a:latin typeface="+mj-lt"/>
              </a:rPr>
              <a:t>Dano</a:t>
            </a:r>
            <a:r>
              <a:rPr lang="en-CA" i="1" dirty="0">
                <a:latin typeface="+mj-lt"/>
              </a:rPr>
              <a:t> Leblanc, </a:t>
            </a:r>
            <a:r>
              <a:rPr lang="en-CA" i="1" dirty="0" err="1">
                <a:latin typeface="+mj-lt"/>
              </a:rPr>
              <a:t>bédéiste</a:t>
            </a:r>
            <a:r>
              <a:rPr lang="en-CA" i="1" dirty="0">
                <a:latin typeface="+mj-lt"/>
              </a:rPr>
              <a:t> et </a:t>
            </a:r>
            <a:r>
              <a:rPr lang="en-CA" i="1" dirty="0" err="1">
                <a:latin typeface="+mj-lt"/>
              </a:rPr>
              <a:t>créateur</a:t>
            </a:r>
            <a:r>
              <a:rPr lang="en-CA" i="1" dirty="0">
                <a:latin typeface="+mj-lt"/>
              </a:rPr>
              <a:t> de </a:t>
            </a:r>
            <a:r>
              <a:rPr lang="en-CA" i="1" dirty="0" err="1">
                <a:latin typeface="+mj-lt"/>
              </a:rPr>
              <a:t>l’Acadieman</a:t>
            </a:r>
            <a:endParaRPr lang="fr-BE" i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5256584" cy="1752600"/>
          </a:xfrm>
        </p:spPr>
        <p:txBody>
          <a:bodyPr>
            <a:normAutofit/>
          </a:bodyPr>
          <a:lstStyle/>
          <a:p>
            <a:pPr algn="l"/>
            <a:r>
              <a:rPr lang="en-CA" sz="1900" b="1" dirty="0">
                <a:latin typeface="+mj-lt"/>
              </a:rPr>
              <a:t> </a:t>
            </a:r>
            <a:r>
              <a:rPr lang="en-CA" sz="1900" b="1" dirty="0" err="1">
                <a:latin typeface="+mj-lt"/>
              </a:rPr>
              <a:t>Chiac</a:t>
            </a:r>
            <a:r>
              <a:rPr lang="en-CA" sz="1900" b="1" dirty="0">
                <a:latin typeface="+mj-lt"/>
              </a:rPr>
              <a:t>: </a:t>
            </a:r>
            <a:r>
              <a:rPr lang="en-CA" sz="1900" dirty="0">
                <a:latin typeface="+mj-lt"/>
              </a:rPr>
              <a:t>un </a:t>
            </a:r>
            <a:r>
              <a:rPr lang="en-CA" sz="1900" dirty="0" err="1">
                <a:latin typeface="+mj-lt"/>
              </a:rPr>
              <a:t>parler</a:t>
            </a:r>
            <a:r>
              <a:rPr lang="en-CA" sz="1900" dirty="0">
                <a:latin typeface="+mj-lt"/>
              </a:rPr>
              <a:t> du </a:t>
            </a:r>
            <a:r>
              <a:rPr lang="en-CA" sz="1900" dirty="0" err="1">
                <a:latin typeface="+mj-lt"/>
              </a:rPr>
              <a:t>sud-est</a:t>
            </a:r>
            <a:r>
              <a:rPr lang="en-CA" sz="1900" dirty="0">
                <a:latin typeface="+mj-lt"/>
              </a:rPr>
              <a:t> du Nouveau-Brunswick, </a:t>
            </a:r>
            <a:r>
              <a:rPr lang="en-CA" sz="1900" dirty="0" err="1">
                <a:latin typeface="+mj-lt"/>
              </a:rPr>
              <a:t>parlé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notamment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dans</a:t>
            </a:r>
            <a:r>
              <a:rPr lang="en-CA" sz="1900" dirty="0">
                <a:latin typeface="+mj-lt"/>
              </a:rPr>
              <a:t> la </a:t>
            </a:r>
            <a:r>
              <a:rPr lang="en-CA" sz="1900" dirty="0" err="1">
                <a:latin typeface="+mj-lt"/>
              </a:rPr>
              <a:t>région</a:t>
            </a:r>
            <a:r>
              <a:rPr lang="en-CA" sz="1900" dirty="0">
                <a:latin typeface="+mj-lt"/>
              </a:rPr>
              <a:t> de Moncton. </a:t>
            </a:r>
            <a:r>
              <a:rPr lang="en-CA" sz="1900" dirty="0" err="1">
                <a:latin typeface="+mj-lt"/>
              </a:rPr>
              <a:t>C’est</a:t>
            </a:r>
            <a:r>
              <a:rPr lang="en-CA" sz="1900" dirty="0">
                <a:latin typeface="+mj-lt"/>
              </a:rPr>
              <a:t> un mélange des </a:t>
            </a:r>
            <a:r>
              <a:rPr lang="en-CA" sz="1900" dirty="0" err="1">
                <a:latin typeface="+mj-lt"/>
              </a:rPr>
              <a:t>mots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français</a:t>
            </a:r>
            <a:r>
              <a:rPr lang="en-CA" sz="1900" dirty="0">
                <a:latin typeface="+mj-lt"/>
              </a:rPr>
              <a:t>, </a:t>
            </a:r>
            <a:r>
              <a:rPr lang="en-CA" sz="1900" dirty="0" err="1">
                <a:latin typeface="+mj-lt"/>
              </a:rPr>
              <a:t>anglais</a:t>
            </a:r>
            <a:r>
              <a:rPr lang="en-CA" sz="1900" dirty="0">
                <a:latin typeface="+mj-lt"/>
              </a:rPr>
              <a:t> et du </a:t>
            </a:r>
            <a:r>
              <a:rPr lang="en-CA" sz="1900" dirty="0" err="1">
                <a:latin typeface="+mj-lt"/>
              </a:rPr>
              <a:t>vieux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français</a:t>
            </a:r>
            <a:r>
              <a:rPr lang="en-CA" sz="1900" dirty="0">
                <a:latin typeface="+mj-lt"/>
              </a:rPr>
              <a:t>; </a:t>
            </a:r>
            <a:r>
              <a:rPr lang="en-CA" sz="1900" dirty="0" err="1">
                <a:latin typeface="+mj-lt"/>
              </a:rPr>
              <a:t>il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emploie</a:t>
            </a:r>
            <a:r>
              <a:rPr lang="en-CA" sz="1900" dirty="0">
                <a:latin typeface="+mj-lt"/>
              </a:rPr>
              <a:t> la </a:t>
            </a:r>
            <a:r>
              <a:rPr lang="en-CA" sz="1900" dirty="0" err="1">
                <a:latin typeface="+mj-lt"/>
              </a:rPr>
              <a:t>syntaxe</a:t>
            </a:r>
            <a:r>
              <a:rPr lang="en-CA" sz="1900" dirty="0">
                <a:latin typeface="+mj-lt"/>
              </a:rPr>
              <a:t> du </a:t>
            </a:r>
            <a:r>
              <a:rPr lang="en-CA" sz="1900" dirty="0" err="1">
                <a:latin typeface="+mj-lt"/>
              </a:rPr>
              <a:t>français</a:t>
            </a:r>
            <a:r>
              <a:rPr lang="en-CA" sz="1900" dirty="0">
                <a:latin typeface="+mj-lt"/>
              </a:rPr>
              <a:t> avec du </a:t>
            </a:r>
            <a:r>
              <a:rPr lang="en-CA" sz="1900" dirty="0" err="1">
                <a:latin typeface="+mj-lt"/>
              </a:rPr>
              <a:t>vocabulaire</a:t>
            </a:r>
            <a:r>
              <a:rPr lang="en-CA" sz="1900" dirty="0">
                <a:latin typeface="+mj-lt"/>
              </a:rPr>
              <a:t> et des expressions </a:t>
            </a:r>
            <a:r>
              <a:rPr lang="en-CA" sz="1900" dirty="0" err="1">
                <a:latin typeface="+mj-lt"/>
              </a:rPr>
              <a:t>anglaises</a:t>
            </a:r>
            <a:r>
              <a:rPr lang="en-CA" sz="1900" dirty="0">
                <a:latin typeface="+mj-lt"/>
              </a:rPr>
              <a:t>. </a:t>
            </a:r>
            <a:endParaRPr lang="fr-BE" sz="1900" dirty="0"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892696"/>
          </a:xfrm>
        </p:spPr>
        <p:txBody>
          <a:bodyPr>
            <a:normAutofit/>
          </a:bodyPr>
          <a:lstStyle/>
          <a:p>
            <a:pPr algn="ctr"/>
            <a:r>
              <a:rPr lang="en-CA" sz="5100" dirty="0" err="1">
                <a:solidFill>
                  <a:schemeClr val="tx1"/>
                </a:solidFill>
              </a:rPr>
              <a:t>Acadieman</a:t>
            </a:r>
            <a:r>
              <a:rPr lang="en-CA" sz="5100" dirty="0">
                <a:solidFill>
                  <a:schemeClr val="tx1"/>
                </a:solidFill>
              </a:rPr>
              <a:t> et son </a:t>
            </a:r>
            <a:r>
              <a:rPr lang="en-CA" sz="5100" dirty="0" err="1">
                <a:solidFill>
                  <a:schemeClr val="tx1"/>
                </a:solidFill>
              </a:rPr>
              <a:t>parler</a:t>
            </a:r>
            <a:endParaRPr lang="fr-BE" sz="51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44824"/>
            <a:ext cx="3523456" cy="16516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79512" y="3573016"/>
            <a:ext cx="896448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900" dirty="0" err="1">
                <a:latin typeface="+mj-lt"/>
              </a:rPr>
              <a:t>Voici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quelques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exemples</a:t>
            </a:r>
            <a:r>
              <a:rPr lang="en-CA" sz="1900" dirty="0">
                <a:latin typeface="+mj-lt"/>
              </a:rPr>
              <a:t> du dialogue de </a:t>
            </a:r>
            <a:r>
              <a:rPr lang="en-CA" sz="1900" dirty="0" err="1">
                <a:latin typeface="+mj-lt"/>
              </a:rPr>
              <a:t>l’Acadieman</a:t>
            </a:r>
            <a:r>
              <a:rPr lang="en-CA" sz="1900" dirty="0">
                <a:latin typeface="+mj-lt"/>
              </a:rPr>
              <a:t>. </a:t>
            </a:r>
            <a:r>
              <a:rPr lang="en-CA" sz="1900" dirty="0" err="1">
                <a:latin typeface="+mj-lt"/>
              </a:rPr>
              <a:t>Essayez</a:t>
            </a:r>
            <a:r>
              <a:rPr lang="en-CA" sz="1900" dirty="0">
                <a:latin typeface="+mj-lt"/>
              </a:rPr>
              <a:t> de </a:t>
            </a:r>
            <a:r>
              <a:rPr lang="en-CA" sz="1900" dirty="0" err="1">
                <a:latin typeface="+mj-lt"/>
              </a:rPr>
              <a:t>relever</a:t>
            </a:r>
            <a:r>
              <a:rPr lang="en-CA" sz="1900" dirty="0">
                <a:latin typeface="+mj-lt"/>
              </a:rPr>
              <a:t> les </a:t>
            </a:r>
            <a:r>
              <a:rPr lang="en-CA" sz="1900" dirty="0" err="1">
                <a:latin typeface="+mj-lt"/>
              </a:rPr>
              <a:t>exemples</a:t>
            </a:r>
            <a:r>
              <a:rPr lang="en-CA" sz="1900" dirty="0">
                <a:latin typeface="+mj-lt"/>
              </a:rPr>
              <a:t> du </a:t>
            </a:r>
            <a:r>
              <a:rPr lang="en-CA" sz="1900" dirty="0" err="1">
                <a:latin typeface="+mj-lt"/>
              </a:rPr>
              <a:t>chiac</a:t>
            </a:r>
            <a:r>
              <a:rPr lang="en-CA" sz="1900" dirty="0">
                <a:latin typeface="+mj-lt"/>
              </a:rPr>
              <a:t> et </a:t>
            </a:r>
            <a:r>
              <a:rPr lang="en-CA" sz="1900" dirty="0" err="1">
                <a:latin typeface="+mj-lt"/>
              </a:rPr>
              <a:t>puis</a:t>
            </a:r>
            <a:r>
              <a:rPr lang="en-CA" sz="1900" dirty="0">
                <a:latin typeface="+mj-lt"/>
              </a:rPr>
              <a:t> de les </a:t>
            </a:r>
            <a:r>
              <a:rPr lang="en-CA" sz="1900" dirty="0" err="1">
                <a:latin typeface="+mj-lt"/>
              </a:rPr>
              <a:t>traduire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vers</a:t>
            </a:r>
            <a:r>
              <a:rPr lang="en-CA" sz="1900" dirty="0">
                <a:latin typeface="+mj-lt"/>
              </a:rPr>
              <a:t> un </a:t>
            </a:r>
            <a:r>
              <a:rPr lang="en-CA" sz="1900" dirty="0" err="1">
                <a:latin typeface="+mj-lt"/>
              </a:rPr>
              <a:t>français</a:t>
            </a:r>
            <a:r>
              <a:rPr lang="en-CA" sz="1900" dirty="0">
                <a:latin typeface="+mj-lt"/>
              </a:rPr>
              <a:t> plus </a:t>
            </a:r>
            <a:r>
              <a:rPr lang="en-CA" sz="1900" dirty="0" err="1">
                <a:latin typeface="+mj-lt"/>
              </a:rPr>
              <a:t>standardisé</a:t>
            </a:r>
            <a:r>
              <a:rPr lang="en-CA" sz="1900" dirty="0">
                <a:latin typeface="+mj-lt"/>
              </a:rPr>
              <a:t>. </a:t>
            </a:r>
            <a:r>
              <a:rPr lang="en-CA" sz="1900" dirty="0" err="1">
                <a:latin typeface="+mj-lt"/>
              </a:rPr>
              <a:t>Expliquer</a:t>
            </a:r>
            <a:r>
              <a:rPr lang="en-CA" sz="1900" dirty="0">
                <a:latin typeface="+mj-lt"/>
              </a:rPr>
              <a:t> </a:t>
            </a:r>
            <a:r>
              <a:rPr lang="en-CA" sz="1900" dirty="0" err="1">
                <a:latin typeface="+mj-lt"/>
              </a:rPr>
              <a:t>vos</a:t>
            </a:r>
            <a:r>
              <a:rPr lang="en-CA" sz="1900" dirty="0">
                <a:latin typeface="+mj-lt"/>
              </a:rPr>
              <a:t> decisions de </a:t>
            </a:r>
            <a:r>
              <a:rPr lang="en-CA" sz="1900" dirty="0" err="1">
                <a:latin typeface="+mj-lt"/>
              </a:rPr>
              <a:t>traduction</a:t>
            </a:r>
            <a:r>
              <a:rPr lang="en-CA" sz="1900" dirty="0">
                <a:latin typeface="+mj-lt"/>
              </a:rPr>
              <a:t>.</a:t>
            </a:r>
            <a:endParaRPr lang="fr-BE" sz="19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4365104"/>
            <a:ext cx="871296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00" i="1" dirty="0">
                <a:latin typeface="+mj-lt"/>
              </a:rPr>
              <a:t>«</a:t>
            </a:r>
            <a:r>
              <a:rPr lang="en-CA" sz="1900" i="1" dirty="0" err="1">
                <a:latin typeface="+mj-lt"/>
              </a:rPr>
              <a:t>Tsais-tu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ce</a:t>
            </a:r>
            <a:r>
              <a:rPr lang="en-CA" sz="1900" i="1" dirty="0">
                <a:latin typeface="+mj-lt"/>
              </a:rPr>
              <a:t> qui </a:t>
            </a:r>
            <a:r>
              <a:rPr lang="en-CA" sz="1900" i="1" dirty="0" err="1">
                <a:latin typeface="+mj-lt"/>
              </a:rPr>
              <a:t>serait</a:t>
            </a:r>
            <a:r>
              <a:rPr lang="en-CA" sz="1900" i="1" dirty="0">
                <a:latin typeface="+mj-lt"/>
              </a:rPr>
              <a:t> right bon? Un café.»</a:t>
            </a:r>
          </a:p>
          <a:p>
            <a:pPr algn="ctr"/>
            <a:r>
              <a:rPr lang="en-CA" sz="1900" i="1" dirty="0">
                <a:latin typeface="+mj-lt"/>
              </a:rPr>
              <a:t>«Je </a:t>
            </a:r>
            <a:r>
              <a:rPr lang="en-CA" sz="1900" i="1" dirty="0" err="1">
                <a:latin typeface="+mj-lt"/>
              </a:rPr>
              <a:t>vais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rester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ici</a:t>
            </a:r>
            <a:r>
              <a:rPr lang="en-CA" sz="1900" i="1" dirty="0">
                <a:latin typeface="+mj-lt"/>
              </a:rPr>
              <a:t> et </a:t>
            </a:r>
            <a:r>
              <a:rPr lang="en-CA" sz="1900" i="1" dirty="0" err="1">
                <a:latin typeface="+mj-lt"/>
              </a:rPr>
              <a:t>starer</a:t>
            </a:r>
            <a:r>
              <a:rPr lang="en-CA" sz="1900" i="1" dirty="0">
                <a:latin typeface="+mj-lt"/>
              </a:rPr>
              <a:t> au wall»</a:t>
            </a:r>
          </a:p>
          <a:p>
            <a:pPr algn="ctr"/>
            <a:r>
              <a:rPr lang="en-CA" sz="1900" i="1" dirty="0">
                <a:latin typeface="+mj-lt"/>
              </a:rPr>
              <a:t>«Je me </a:t>
            </a:r>
            <a:r>
              <a:rPr lang="en-CA" sz="1900" i="1" dirty="0" err="1">
                <a:latin typeface="+mj-lt"/>
              </a:rPr>
              <a:t>suis</a:t>
            </a:r>
            <a:r>
              <a:rPr lang="en-CA" sz="1900" i="1" dirty="0">
                <a:latin typeface="+mj-lt"/>
              </a:rPr>
              <a:t> completely useless»</a:t>
            </a:r>
          </a:p>
          <a:p>
            <a:pPr algn="ctr"/>
            <a:r>
              <a:rPr lang="en-CA" sz="1900" i="1" dirty="0">
                <a:latin typeface="+mj-lt"/>
              </a:rPr>
              <a:t>«Je </a:t>
            </a:r>
            <a:r>
              <a:rPr lang="en-CA" sz="1900" i="1" dirty="0" err="1">
                <a:latin typeface="+mj-lt"/>
              </a:rPr>
              <a:t>pourrais</a:t>
            </a:r>
            <a:r>
              <a:rPr lang="en-CA" sz="1900" i="1" dirty="0">
                <a:latin typeface="+mj-lt"/>
              </a:rPr>
              <a:t> faire </a:t>
            </a:r>
            <a:r>
              <a:rPr lang="en-CA" sz="1900" i="1" dirty="0" err="1">
                <a:latin typeface="+mj-lt"/>
              </a:rPr>
              <a:t>une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bande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dessinée</a:t>
            </a:r>
            <a:r>
              <a:rPr lang="en-CA" sz="1900" i="1" dirty="0">
                <a:latin typeface="+mj-lt"/>
              </a:rPr>
              <a:t> about </a:t>
            </a:r>
            <a:r>
              <a:rPr lang="en-CA" sz="1900" i="1" dirty="0" err="1">
                <a:latin typeface="+mj-lt"/>
              </a:rPr>
              <a:t>moi-même</a:t>
            </a:r>
            <a:r>
              <a:rPr lang="en-CA" sz="1900" i="1" dirty="0">
                <a:latin typeface="+mj-lt"/>
              </a:rPr>
              <a:t>»</a:t>
            </a:r>
          </a:p>
          <a:p>
            <a:pPr algn="ctr"/>
            <a:r>
              <a:rPr lang="en-CA" sz="1900" i="1" dirty="0">
                <a:latin typeface="+mj-lt"/>
              </a:rPr>
              <a:t>«</a:t>
            </a:r>
            <a:r>
              <a:rPr lang="en-CA" sz="1900" i="1" dirty="0" err="1">
                <a:latin typeface="+mj-lt"/>
              </a:rPr>
              <a:t>J’ai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callé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comme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trente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fois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puis</a:t>
            </a:r>
            <a:r>
              <a:rPr lang="en-CA" sz="1900" i="1" dirty="0">
                <a:latin typeface="+mj-lt"/>
              </a:rPr>
              <a:t> je </a:t>
            </a:r>
            <a:r>
              <a:rPr lang="en-CA" sz="1900" i="1" dirty="0" err="1">
                <a:latin typeface="+mj-lt"/>
              </a:rPr>
              <a:t>t’ai</a:t>
            </a:r>
            <a:r>
              <a:rPr lang="en-CA" sz="1900" i="1" dirty="0">
                <a:latin typeface="+mj-lt"/>
              </a:rPr>
              <a:t> finally </a:t>
            </a:r>
            <a:r>
              <a:rPr lang="en-CA" sz="1900" i="1" dirty="0" err="1">
                <a:latin typeface="+mj-lt"/>
              </a:rPr>
              <a:t>eu</a:t>
            </a:r>
            <a:r>
              <a:rPr lang="en-CA" sz="1900" i="1" dirty="0">
                <a:latin typeface="+mj-lt"/>
              </a:rPr>
              <a:t>»</a:t>
            </a:r>
          </a:p>
          <a:p>
            <a:pPr algn="ctr"/>
            <a:r>
              <a:rPr lang="en-CA" sz="1900" i="1" dirty="0">
                <a:latin typeface="+mj-lt"/>
              </a:rPr>
              <a:t>«Ne worry pas, </a:t>
            </a:r>
            <a:r>
              <a:rPr lang="en-CA" sz="1900" i="1" dirty="0" err="1">
                <a:latin typeface="+mj-lt"/>
              </a:rPr>
              <a:t>il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va</a:t>
            </a:r>
            <a:r>
              <a:rPr lang="en-CA" sz="1900" i="1" dirty="0">
                <a:latin typeface="+mj-lt"/>
              </a:rPr>
              <a:t> </a:t>
            </a:r>
            <a:r>
              <a:rPr lang="en-CA" sz="1900" i="1" dirty="0" err="1">
                <a:latin typeface="+mj-lt"/>
              </a:rPr>
              <a:t>venir</a:t>
            </a:r>
            <a:r>
              <a:rPr lang="en-CA" sz="1900" i="1" dirty="0">
                <a:latin typeface="+mj-lt"/>
              </a:rPr>
              <a:t> right back»</a:t>
            </a:r>
          </a:p>
          <a:p>
            <a:pPr algn="ctr"/>
            <a:r>
              <a:rPr lang="en-CA" sz="1900" i="1" dirty="0">
                <a:latin typeface="+mj-lt"/>
              </a:rPr>
              <a:t>«Ton driver...a </a:t>
            </a:r>
            <a:r>
              <a:rPr lang="en-CA" sz="1900" i="1" dirty="0" err="1">
                <a:latin typeface="+mj-lt"/>
              </a:rPr>
              <a:t>froissé</a:t>
            </a:r>
            <a:r>
              <a:rPr lang="en-CA" sz="1900" i="1" dirty="0">
                <a:latin typeface="+mj-lt"/>
              </a:rPr>
              <a:t> ma lawn»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346089C07C864F806DA16D1163479C" ma:contentTypeVersion="7" ma:contentTypeDescription="Create a new document." ma:contentTypeScope="" ma:versionID="4383025ef085d78f11e5f83e968a5f25">
  <xsd:schema xmlns:xsd="http://www.w3.org/2001/XMLSchema" xmlns:xs="http://www.w3.org/2001/XMLSchema" xmlns:p="http://schemas.microsoft.com/office/2006/metadata/properties" xmlns:ns1="http://schemas.microsoft.com/sharepoint/v3" xmlns:ns2="abeafbd1-6b36-4fde-9b65-bd9078c3bf95" targetNamespace="http://schemas.microsoft.com/office/2006/metadata/properties" ma:root="true" ma:fieldsID="66a4ee041e3db946bd099f61a4c98194" ns1:_="" ns2:_="">
    <xsd:import namespace="http://schemas.microsoft.com/sharepoint/v3"/>
    <xsd:import namespace="abeafbd1-6b36-4fde-9b65-bd9078c3bf9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afbd1-6b36-4fde-9b65-bd9078c3bf95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06147f17-8004-4ef3-9940-57baf75eb5e4}" ma:internalName="Blog_x0020_Category" ma:readOnly="false" ma:showField="Title" ma:web="abeafbd1-6b36-4fde-9b65-bd9078c3bf95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abeafbd1-6b36-4fde-9b65-bd9078c3bf95">29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DE717BD-63B6-429F-B554-9D01D79C1EF0}"/>
</file>

<file path=customXml/itemProps2.xml><?xml version="1.0" encoding="utf-8"?>
<ds:datastoreItem xmlns:ds="http://schemas.openxmlformats.org/officeDocument/2006/customXml" ds:itemID="{EF098C9A-6A50-4E15-AB68-0D66BEB5E170}"/>
</file>

<file path=customXml/itemProps3.xml><?xml version="1.0" encoding="utf-8"?>
<ds:datastoreItem xmlns:ds="http://schemas.openxmlformats.org/officeDocument/2006/customXml" ds:itemID="{3CCA4CC2-8AFF-495E-8DA9-C563615C7C80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</TotalTime>
  <Words>344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Constantia</vt:lpstr>
      <vt:lpstr>Wingdings 2</vt:lpstr>
      <vt:lpstr>Flow</vt:lpstr>
      <vt:lpstr>Dano Leblanc</vt:lpstr>
      <vt:lpstr>Acadieman et son parler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Dano Leblanc</dc:title>
  <dc:creator>Peter Manson</dc:creator>
  <cp:lastModifiedBy>Boulay, Meaghan  (ASD-W)</cp:lastModifiedBy>
  <cp:revision>9</cp:revision>
  <dcterms:created xsi:type="dcterms:W3CDTF">2011-06-14T01:24:10Z</dcterms:created>
  <dcterms:modified xsi:type="dcterms:W3CDTF">2020-05-11T00:58:21Z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0x010100CC346089C07C864F806DA16D1163479C</vt:lpwstr>
  </property>
</Properties>
</file>