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5/29/2017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5/29/2017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a Biography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89705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Perez</a:t>
            </a:r>
            <a:endParaRPr lang="en-US" dirty="0"/>
          </a:p>
        </p:txBody>
      </p:sp>
      <p:sp>
        <p:nvSpPr>
          <p:cNvPr id="3" name="Content Placeholder 2"/>
          <p:cNvSpPr>
            <a:spLocks noGrp="1"/>
          </p:cNvSpPr>
          <p:nvPr>
            <p:ph sz="quarter" idx="13"/>
          </p:nvPr>
        </p:nvSpPr>
        <p:spPr/>
        <p:txBody>
          <a:bodyPr/>
          <a:lstStyle/>
          <a:p>
            <a:pPr marL="0" indent="0">
              <a:buNone/>
            </a:pPr>
            <a:r>
              <a:rPr lang="en-US" dirty="0" smtClean="0"/>
              <a:t>Lindsay </a:t>
            </a:r>
            <a:r>
              <a:rPr lang="en-US" dirty="0" err="1" smtClean="0"/>
              <a:t>perez</a:t>
            </a:r>
            <a:r>
              <a:rPr lang="en-US" dirty="0" smtClean="0"/>
              <a:t> born and raised in Fredericton </a:t>
            </a:r>
            <a:r>
              <a:rPr lang="en-US" dirty="0" err="1" smtClean="0"/>
              <a:t>N.b.</a:t>
            </a:r>
            <a:r>
              <a:rPr lang="en-US" dirty="0" smtClean="0"/>
              <a:t>. Graduate from Leo Hayes High School, St. Thomas University and University of </a:t>
            </a:r>
            <a:r>
              <a:rPr lang="en-US" smtClean="0"/>
              <a:t>Presque Isle Maine. </a:t>
            </a:r>
            <a:endParaRPr lang="en-US" dirty="0"/>
          </a:p>
        </p:txBody>
      </p:sp>
    </p:spTree>
    <p:extLst>
      <p:ext uri="{BB962C8B-B14F-4D97-AF65-F5344CB8AC3E}">
        <p14:creationId xmlns:p14="http://schemas.microsoft.com/office/powerpoint/2010/main" val="59926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Short</a:t>
            </a:r>
            <a:endParaRPr lang="en-US" dirty="0"/>
          </a:p>
        </p:txBody>
      </p:sp>
      <p:sp>
        <p:nvSpPr>
          <p:cNvPr id="3" name="Content Placeholder 2"/>
          <p:cNvSpPr>
            <a:spLocks noGrp="1"/>
          </p:cNvSpPr>
          <p:nvPr>
            <p:ph sz="quarter" idx="13"/>
          </p:nvPr>
        </p:nvSpPr>
        <p:spPr/>
        <p:txBody>
          <a:bodyPr>
            <a:normAutofit/>
          </a:bodyPr>
          <a:lstStyle/>
          <a:p>
            <a:pPr marL="0" indent="0">
              <a:buNone/>
            </a:pPr>
            <a:r>
              <a:rPr lang="en-US" sz="6600" dirty="0" smtClean="0"/>
              <a:t>Describe </a:t>
            </a:r>
            <a:r>
              <a:rPr lang="en-US" sz="6600" dirty="0"/>
              <a:t>yourself in three to four sentences.</a:t>
            </a:r>
          </a:p>
        </p:txBody>
      </p:sp>
    </p:spTree>
    <p:extLst>
      <p:ext uri="{BB962C8B-B14F-4D97-AF65-F5344CB8AC3E}">
        <p14:creationId xmlns:p14="http://schemas.microsoft.com/office/powerpoint/2010/main" val="163043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in Third Person</a:t>
            </a:r>
            <a:endParaRPr lang="en-US" dirty="0"/>
          </a:p>
        </p:txBody>
      </p:sp>
      <p:sp>
        <p:nvSpPr>
          <p:cNvPr id="3" name="Content Placeholder 2"/>
          <p:cNvSpPr>
            <a:spLocks noGrp="1"/>
          </p:cNvSpPr>
          <p:nvPr>
            <p:ph sz="quarter" idx="13"/>
          </p:nvPr>
        </p:nvSpPr>
        <p:spPr/>
        <p:txBody>
          <a:bodyPr>
            <a:normAutofit/>
          </a:bodyPr>
          <a:lstStyle/>
          <a:p>
            <a:pPr marL="0" indent="0">
              <a:buNone/>
            </a:pPr>
            <a:r>
              <a:rPr lang="en-US" sz="3200" dirty="0"/>
              <a:t>People generally write a bio in third person, rather than first person. Think of yourself as a story that you are describing to someone else in one short paragraph.</a:t>
            </a:r>
          </a:p>
        </p:txBody>
      </p:sp>
    </p:spTree>
    <p:extLst>
      <p:ext uri="{BB962C8B-B14F-4D97-AF65-F5344CB8AC3E}">
        <p14:creationId xmlns:p14="http://schemas.microsoft.com/office/powerpoint/2010/main" val="362899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about yourself</a:t>
            </a:r>
            <a:endParaRPr lang="en-US" dirty="0"/>
          </a:p>
        </p:txBody>
      </p:sp>
      <p:sp>
        <p:nvSpPr>
          <p:cNvPr id="3" name="Content Placeholder 2"/>
          <p:cNvSpPr>
            <a:spLocks noGrp="1"/>
          </p:cNvSpPr>
          <p:nvPr>
            <p:ph sz="quarter" idx="13"/>
          </p:nvPr>
        </p:nvSpPr>
        <p:spPr/>
        <p:txBody>
          <a:bodyPr>
            <a:normAutofit/>
          </a:bodyPr>
          <a:lstStyle/>
          <a:p>
            <a:pPr marL="0" indent="0">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Use your full name (first and last) when you first describe yourself. After that, you can opt to continue describing yourself with your full name, only your first name, or only your last name.</a:t>
            </a:r>
          </a:p>
          <a:p>
            <a:pPr marL="0" indent="0">
              <a:buNone/>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Whether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you choose to write your bio with your first or last name, remember to stay consistent.</a:t>
            </a:r>
          </a:p>
        </p:txBody>
      </p:sp>
    </p:spTree>
    <p:extLst>
      <p:ext uri="{BB962C8B-B14F-4D97-AF65-F5344CB8AC3E}">
        <p14:creationId xmlns:p14="http://schemas.microsoft.com/office/powerpoint/2010/main" val="356782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about your </a:t>
            </a:r>
            <a:r>
              <a:rPr lang="en-US" dirty="0" err="1" smtClean="0"/>
              <a:t>Acheivments</a:t>
            </a:r>
            <a:r>
              <a:rPr lang="en-US" dirty="0" smtClean="0"/>
              <a:t> </a:t>
            </a:r>
            <a:endParaRPr lang="en-US" dirty="0"/>
          </a:p>
        </p:txBody>
      </p:sp>
      <p:sp>
        <p:nvSpPr>
          <p:cNvPr id="3" name="Content Placeholder 2"/>
          <p:cNvSpPr>
            <a:spLocks noGrp="1"/>
          </p:cNvSpPr>
          <p:nvPr>
            <p:ph sz="quarter" idx="13"/>
          </p:nvPr>
        </p:nvSpPr>
        <p:spPr/>
        <p:txBody>
          <a:bodyPr/>
          <a:lstStyle/>
          <a:p>
            <a:pPr marL="0" indent="0">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Now that you know which point of view to use, start writing a brief account of your achievements. When you write a bio, only discuss your high points and not a full description of your career. The key is to remain brief.</a:t>
            </a:r>
          </a:p>
          <a:p>
            <a:pPr marL="0" indent="0">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Cite the most critical pieces of education and work in your dance career with actual dates and names.</a:t>
            </a:r>
          </a:p>
        </p:txBody>
      </p:sp>
    </p:spTree>
    <p:extLst>
      <p:ext uri="{BB962C8B-B14F-4D97-AF65-F5344CB8AC3E}">
        <p14:creationId xmlns:p14="http://schemas.microsoft.com/office/powerpoint/2010/main" val="424914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your Character</a:t>
            </a:r>
            <a:endParaRPr lang="en-US" dirty="0"/>
          </a:p>
        </p:txBody>
      </p:sp>
      <p:sp>
        <p:nvSpPr>
          <p:cNvPr id="3" name="Content Placeholder 2"/>
          <p:cNvSpPr>
            <a:spLocks noGrp="1"/>
          </p:cNvSpPr>
          <p:nvPr>
            <p:ph sz="quarter" idx="13"/>
          </p:nvPr>
        </p:nvSpPr>
        <p:spPr/>
        <p:txBody>
          <a:bodyPr/>
          <a:lstStyle/>
          <a:p>
            <a:pPr marL="0"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While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you write a bio, make sure your personality shows through. If you're humorous, put some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humour</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in the bio (be careful with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humour</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though). If you have a passion, talk about it! A bio is more interesting if it conveys something unique about the writer.</a:t>
            </a:r>
          </a:p>
        </p:txBody>
      </p:sp>
    </p:spTree>
    <p:extLst>
      <p:ext uri="{BB962C8B-B14F-4D97-AF65-F5344CB8AC3E}">
        <p14:creationId xmlns:p14="http://schemas.microsoft.com/office/powerpoint/2010/main" val="231834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Questions to get your started</a:t>
            </a:r>
            <a:endParaRPr lang="en-US" dirty="0"/>
          </a:p>
        </p:txBody>
      </p:sp>
      <p:sp>
        <p:nvSpPr>
          <p:cNvPr id="3" name="Content Placeholder 2"/>
          <p:cNvSpPr>
            <a:spLocks noGrp="1"/>
          </p:cNvSpPr>
          <p:nvPr>
            <p:ph sz="quarter" idx="13"/>
          </p:nvPr>
        </p:nvSpPr>
        <p:spPr>
          <a:xfrm>
            <a:off x="685800" y="1223493"/>
            <a:ext cx="10394707" cy="5074275"/>
          </a:xfrm>
        </p:spPr>
        <p:txBody>
          <a:bodyPr>
            <a:normAutofit fontScale="92500" lnSpcReduction="10000"/>
          </a:bodyPr>
          <a:lstStyle/>
          <a:p>
            <a:endParaRPr lang="en-US" sz="32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1. Where were you born and raised? </a:t>
            </a:r>
          </a:p>
          <a:p>
            <a:r>
              <a:rPr lang="en-US" dirty="0">
                <a:solidFill>
                  <a:srgbClr val="000000"/>
                </a:solidFill>
                <a:latin typeface="Calibri" panose="020F0502020204030204" pitchFamily="34" charset="0"/>
              </a:rPr>
              <a:t>2. Where, what and with whom have you studied? </a:t>
            </a:r>
          </a:p>
          <a:p>
            <a:r>
              <a:rPr lang="en-US" dirty="0">
                <a:solidFill>
                  <a:srgbClr val="000000"/>
                </a:solidFill>
                <a:latin typeface="Calibri" panose="020F0502020204030204" pitchFamily="34" charset="0"/>
              </a:rPr>
              <a:t>3. Where and what have you performed? </a:t>
            </a:r>
          </a:p>
          <a:p>
            <a:r>
              <a:rPr lang="en-US" dirty="0">
                <a:solidFill>
                  <a:srgbClr val="000000"/>
                </a:solidFill>
                <a:latin typeface="Calibri" panose="020F0502020204030204" pitchFamily="34" charset="0"/>
              </a:rPr>
              <a:t>4. Where and what have you taught? </a:t>
            </a:r>
          </a:p>
          <a:p>
            <a:r>
              <a:rPr lang="en-US" dirty="0">
                <a:solidFill>
                  <a:srgbClr val="000000"/>
                </a:solidFill>
                <a:latin typeface="Calibri" panose="020F0502020204030204" pitchFamily="34" charset="0"/>
              </a:rPr>
              <a:t>5. How did you first become interested in dance? How old were you? </a:t>
            </a:r>
          </a:p>
          <a:p>
            <a:r>
              <a:rPr lang="en-US" dirty="0">
                <a:solidFill>
                  <a:srgbClr val="000000"/>
                </a:solidFill>
                <a:latin typeface="Calibri" panose="020F0502020204030204" pitchFamily="34" charset="0"/>
              </a:rPr>
              <a:t>6. What do you think is distinct about your style? </a:t>
            </a:r>
          </a:p>
          <a:p>
            <a:r>
              <a:rPr lang="en-US" dirty="0">
                <a:solidFill>
                  <a:srgbClr val="000000"/>
                </a:solidFill>
                <a:latin typeface="Calibri" panose="020F0502020204030204" pitchFamily="34" charset="0"/>
              </a:rPr>
              <a:t>7. What aspects of dance do you like the most/ what do you do best? </a:t>
            </a:r>
          </a:p>
          <a:p>
            <a:r>
              <a:rPr lang="en-US" dirty="0">
                <a:solidFill>
                  <a:srgbClr val="000000"/>
                </a:solidFill>
                <a:latin typeface="Calibri" panose="020F0502020204030204" pitchFamily="34" charset="0"/>
              </a:rPr>
              <a:t>8. Are there other dancers in your family? What was your upbringing like? </a:t>
            </a:r>
          </a:p>
          <a:p>
            <a:r>
              <a:rPr lang="en-US" dirty="0">
                <a:solidFill>
                  <a:srgbClr val="000000"/>
                </a:solidFill>
                <a:latin typeface="Calibri" panose="020F0502020204030204" pitchFamily="34" charset="0"/>
              </a:rPr>
              <a:t>9. What are your goals for your dance career? </a:t>
            </a:r>
          </a:p>
          <a:p>
            <a:r>
              <a:rPr lang="en-US" dirty="0">
                <a:solidFill>
                  <a:srgbClr val="000000"/>
                </a:solidFill>
                <a:latin typeface="Calibri" panose="020F0502020204030204" pitchFamily="34" charset="0"/>
              </a:rPr>
              <a:t>10. If you had one thing to say about dance, life or learning, what would it be? </a:t>
            </a:r>
          </a:p>
          <a:p>
            <a:pPr marL="0" indent="0">
              <a:buNone/>
            </a:pPr>
            <a:endParaRPr lang="en-US" dirty="0"/>
          </a:p>
        </p:txBody>
      </p:sp>
    </p:spTree>
    <p:extLst>
      <p:ext uri="{BB962C8B-B14F-4D97-AF65-F5344CB8AC3E}">
        <p14:creationId xmlns:p14="http://schemas.microsoft.com/office/powerpoint/2010/main" val="398033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and Polishing your bio</a:t>
            </a:r>
            <a:endParaRPr lang="en-US" dirty="0"/>
          </a:p>
        </p:txBody>
      </p:sp>
      <p:sp>
        <p:nvSpPr>
          <p:cNvPr id="3" name="Content Placeholder 2"/>
          <p:cNvSpPr>
            <a:spLocks noGrp="1"/>
          </p:cNvSpPr>
          <p:nvPr>
            <p:ph sz="quarter" idx="13"/>
          </p:nvPr>
        </p:nvSpPr>
        <p:spPr>
          <a:xfrm>
            <a:off x="685800" y="1442434"/>
            <a:ext cx="10394707" cy="3932151"/>
          </a:xfrm>
        </p:spPr>
        <p:txBody>
          <a:bodyPr>
            <a:normAutofit fontScale="92500" lnSpcReduction="10000"/>
          </a:bodyPr>
          <a:lstStyle/>
          <a:p>
            <a:pPr marL="0" indent="0">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Read your bio carefully. </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have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 friend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of someone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you trust give it a read and provide you with feedback. Carefully check the spelling and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grammatical accuracy</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This is the time to tweak sentences as necessary and get everything just right!</a:t>
            </a:r>
          </a:p>
          <a:p>
            <a:pPr marL="0"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No longer than 150 words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By the end of this process you should have a well polished, super tight, and super interesting bio ready to go.</a:t>
            </a:r>
          </a:p>
          <a:p>
            <a:pPr marL="0" indent="0">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Remember, like anything else, the more you practice the better your bio writing skills will become! </a:t>
            </a:r>
          </a:p>
        </p:txBody>
      </p:sp>
    </p:spTree>
    <p:extLst>
      <p:ext uri="{BB962C8B-B14F-4D97-AF65-F5344CB8AC3E}">
        <p14:creationId xmlns:p14="http://schemas.microsoft.com/office/powerpoint/2010/main" val="144640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Professional Bio</a:t>
            </a:r>
            <a:endParaRPr lang="en-US" dirty="0"/>
          </a:p>
        </p:txBody>
      </p:sp>
      <p:pic>
        <p:nvPicPr>
          <p:cNvPr id="4" name="Content Placeholder 3"/>
          <p:cNvPicPr>
            <a:picLocks noGrp="1" noChangeAspect="1"/>
          </p:cNvPicPr>
          <p:nvPr>
            <p:ph sz="quarter" idx="13"/>
          </p:nvPr>
        </p:nvPicPr>
        <p:blipFill rotWithShape="1">
          <a:blip r:embed="rId2"/>
          <a:srcRect l="1" t="23264" r="-997"/>
          <a:stretch/>
        </p:blipFill>
        <p:spPr>
          <a:xfrm>
            <a:off x="2176529" y="2472744"/>
            <a:ext cx="6658377" cy="2902531"/>
          </a:xfrm>
          <a:prstGeom prst="rect">
            <a:avLst/>
          </a:prstGeom>
        </p:spPr>
      </p:pic>
    </p:spTree>
    <p:extLst>
      <p:ext uri="{BB962C8B-B14F-4D97-AF65-F5344CB8AC3E}">
        <p14:creationId xmlns:p14="http://schemas.microsoft.com/office/powerpoint/2010/main" val="5700765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og_x0020_Category xmlns="3c924a6b-2f35-4917-a7f8-b3e917a78ebf">47</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573429D-85AA-416C-AF94-3548157F7988}"/>
</file>

<file path=customXml/itemProps2.xml><?xml version="1.0" encoding="utf-8"?>
<ds:datastoreItem xmlns:ds="http://schemas.openxmlformats.org/officeDocument/2006/customXml" ds:itemID="{5E3CBB43-890D-4CE6-806A-FB7B5713D3A1}"/>
</file>

<file path=customXml/itemProps3.xml><?xml version="1.0" encoding="utf-8"?>
<ds:datastoreItem xmlns:ds="http://schemas.openxmlformats.org/officeDocument/2006/customXml" ds:itemID="{CBC61313-2B21-4EE5-B85D-5F77964C3FDE}"/>
</file>

<file path=docProps/app.xml><?xml version="1.0" encoding="utf-8"?>
<Properties xmlns="http://schemas.openxmlformats.org/officeDocument/2006/extended-properties" xmlns:vt="http://schemas.openxmlformats.org/officeDocument/2006/docPropsVTypes">
  <Template>TM04033927[[fn=Main Event]]</Template>
  <TotalTime>117</TotalTime>
  <Words>512</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 Unicode MS</vt:lpstr>
      <vt:lpstr>Arial</vt:lpstr>
      <vt:lpstr>Calibri</vt:lpstr>
      <vt:lpstr>Impact</vt:lpstr>
      <vt:lpstr>Main Event</vt:lpstr>
      <vt:lpstr>Writing a Biography</vt:lpstr>
      <vt:lpstr>Keep It Short</vt:lpstr>
      <vt:lpstr>Write in Third Person</vt:lpstr>
      <vt:lpstr>Write about yourself</vt:lpstr>
      <vt:lpstr>Write about your Acheivments </vt:lpstr>
      <vt:lpstr>Show your Character</vt:lpstr>
      <vt:lpstr>10 Questions to get your started</vt:lpstr>
      <vt:lpstr>Editing and Polishing your bio</vt:lpstr>
      <vt:lpstr>Example of a Professional Bio</vt:lpstr>
      <vt:lpstr>Mrs. Perez</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Biography</dc:title>
  <dc:creator>Perez, Lindsay    (ASD-W)</dc:creator>
  <cp:lastModifiedBy>Perez, Lindsay    (ASD-W)</cp:lastModifiedBy>
  <cp:revision>6</cp:revision>
  <dcterms:created xsi:type="dcterms:W3CDTF">2017-05-29T12:41:46Z</dcterms:created>
  <dcterms:modified xsi:type="dcterms:W3CDTF">2017-05-29T14:39:20Z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