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7010400" cy="9296400"/>
  <p:embeddedFontLst>
    <p:embeddedFont>
      <p:font typeface="Source Code Pro" panose="020B0604020202020204" charset="0"/>
      <p:regular r:id="rId9"/>
      <p:bold r:id="rId10"/>
    </p:embeddedFont>
    <p:embeddedFont>
      <p:font typeface="Proxima Nova" panose="020B0604020202020204" charset="0"/>
      <p:regular r:id="rId11"/>
      <p:bold r:id="rId12"/>
      <p:italic r:id="rId13"/>
      <p:boldItalic r:id="rId14"/>
    </p:embeddedFont>
    <p:embeddedFont>
      <p:font typeface="Amatic SC" panose="020B0604020202020204" charset="-79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customXml" Target="../customXml/item3.xml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9BA19-28F6-4564-BAD0-0A15809E73A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9171D-72C4-433D-8E11-58C4388E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64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86995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7732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519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1486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2143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2330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Safe Dating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Individual &amp; Family Dynamics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Agenda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Inclass discussion on ‘Safe Dating’ </a:t>
            </a:r>
            <a:r>
              <a:rPr lang="en" b="1"/>
              <a:t>(10 Minutes)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Staying Safe When Dating: Promotional Material Activity </a:t>
            </a:r>
            <a:r>
              <a:rPr lang="en" b="1"/>
              <a:t>(30-40 Minutes)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Present Promotional Material </a:t>
            </a:r>
            <a:r>
              <a:rPr lang="en" b="1"/>
              <a:t>(10 Minutes)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Reflection #20 </a:t>
            </a:r>
            <a:r>
              <a:rPr lang="en" b="1"/>
              <a:t>(5 Minutes)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does ‘Safe Dating’ mean to you?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Staying Safe When Dating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Work : (30-40 Minutes)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Form groups of 3-5 Students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Read </a:t>
            </a:r>
            <a:r>
              <a:rPr lang="en" i="1"/>
              <a:t>Promoting Safe Dating </a:t>
            </a:r>
            <a:r>
              <a:rPr lang="en"/>
              <a:t>Handout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Plan Promotional Material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Present Promotional Material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80982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Reflection #20 </a:t>
            </a:r>
            <a:r>
              <a:rPr lang="en" sz="3000"/>
              <a:t>(FROM YESTERDAY’S CLASS)</a:t>
            </a:r>
            <a:r>
              <a:rPr lang="en" sz="480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	</a:t>
            </a:r>
          </a:p>
          <a:p>
            <a:pPr lvl="0">
              <a:spcBef>
                <a:spcPts val="0"/>
              </a:spcBef>
              <a:buNone/>
            </a:pPr>
            <a:r>
              <a:rPr lang="en" b="0"/>
              <a:t>Do you think that certain stereotypes will influence how you interact with others and your dating behaviour?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4BA1669898C84A9D0A7CD88DD86DEE" ma:contentTypeVersion="7" ma:contentTypeDescription="Create a new document." ma:contentTypeScope="" ma:versionID="c3bc4c656b89b926000d545e7200fcba">
  <xsd:schema xmlns:xsd="http://www.w3.org/2001/XMLSchema" xmlns:xs="http://www.w3.org/2001/XMLSchema" xmlns:p="http://schemas.microsoft.com/office/2006/metadata/properties" xmlns:ns1="http://schemas.microsoft.com/sharepoint/v3" xmlns:ns2="3c924a6b-2f35-4917-a7f8-b3e917a78ebf" targetNamespace="http://schemas.microsoft.com/office/2006/metadata/properties" ma:root="true" ma:fieldsID="7f94b65606a0d36bb6a04bca121ff855" ns1:_="" ns2:_="">
    <xsd:import namespace="http://schemas.microsoft.com/sharepoint/v3"/>
    <xsd:import namespace="3c924a6b-2f35-4917-a7f8-b3e917a78e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924a6b-2f35-4917-a7f8-b3e917a78eb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5ce769ce-cfb9-46d6-b0af-6a04f9ac84e5}" ma:internalName="Blog_x0020_Category" ma:readOnly="false" ma:showField="Title" ma:web="3c924a6b-2f35-4917-a7f8-b3e917a78eb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3c924a6b-2f35-4917-a7f8-b3e917a78ebf">47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11F93A5-B647-43A3-B3AB-E8403D18F960}"/>
</file>

<file path=customXml/itemProps2.xml><?xml version="1.0" encoding="utf-8"?>
<ds:datastoreItem xmlns:ds="http://schemas.openxmlformats.org/officeDocument/2006/customXml" ds:itemID="{F2E70D37-1778-4832-A331-A6045EB5D52B}"/>
</file>

<file path=customXml/itemProps3.xml><?xml version="1.0" encoding="utf-8"?>
<ds:datastoreItem xmlns:ds="http://schemas.openxmlformats.org/officeDocument/2006/customXml" ds:itemID="{034F7682-05B6-4E16-A808-08E2BC5019C8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</Words>
  <Application>Microsoft Office PowerPoint</Application>
  <PresentationFormat>On-screen Show (16:9)</PresentationFormat>
  <Paragraphs>16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Source Code Pro</vt:lpstr>
      <vt:lpstr>Proxima Nova</vt:lpstr>
      <vt:lpstr>Amatic SC</vt:lpstr>
      <vt:lpstr>Arial</vt:lpstr>
      <vt:lpstr>beach-day</vt:lpstr>
      <vt:lpstr>Safe Dating</vt:lpstr>
      <vt:lpstr>Agenda</vt:lpstr>
      <vt:lpstr>What does ‘Safe Dating’ mean to you?</vt:lpstr>
      <vt:lpstr>Staying Safe When Dating</vt:lpstr>
      <vt:lpstr>Reflection #20 (FROM YESTERDAY’S CLASS)  Do you think that certain stereotypes will influence how you interact with others and your dating behaviour?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 Dating</dc:title>
  <dc:creator>Perez, Lindsay    (ASD-W)</dc:creator>
  <cp:lastModifiedBy>Perez, Lindsay    (ASD-W)</cp:lastModifiedBy>
  <cp:revision>1</cp:revision>
  <cp:lastPrinted>2017-04-27T17:12:03Z</cp:lastPrinted>
  <dcterms:modified xsi:type="dcterms:W3CDTF">2017-04-27T17:13:01Z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0x010100C54BA1669898C84A9D0A7CD88DD86DEE</vt:lpwstr>
  </property>
</Properties>
</file>