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Nutrition and the Elderly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Issues for Nutrition and Elderly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 digestion and absorption of food becomes less efficient with aging.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3200" b="1" dirty="0"/>
              <a:t>The quality of food intake may also be reduced for a variety of reasons: poor chewing, reduced income, physical disabilities, lack of motivation</a:t>
            </a:r>
          </a:p>
          <a:p>
            <a:endParaRPr lang="en-US" sz="3200" b="1" dirty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3001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244646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quality of life of an elderly person is affected by a number of factors – nutrition, physical activity, health habits, heredity and environment. 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67" y="2515658"/>
            <a:ext cx="1877220" cy="162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239" y="4809067"/>
            <a:ext cx="2148374" cy="17688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687" y="3588102"/>
            <a:ext cx="3514725" cy="3181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913" y="2471738"/>
            <a:ext cx="3373025" cy="252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Body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ratio of muscle to fat changes during the aging process.</a:t>
            </a:r>
          </a:p>
          <a:p>
            <a:r>
              <a:rPr lang="en-US" sz="3600" dirty="0" smtClean="0"/>
              <a:t>There is a gradual reduction in the amount of active muscle tissue. (3% every ten years after age 20); this is reversible with regular physical activity.</a:t>
            </a:r>
          </a:p>
        </p:txBody>
      </p:sp>
    </p:spTree>
    <p:extLst>
      <p:ext uri="{BB962C8B-B14F-4D97-AF65-F5344CB8AC3E}">
        <p14:creationId xmlns:p14="http://schemas.microsoft.com/office/powerpoint/2010/main" val="9499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r>
              <a:rPr lang="en-US" sz="3200" dirty="0"/>
              <a:t>Another change with inactivity is the loss of calcium from the bones. With physical inactivity this loss is greater.  </a:t>
            </a:r>
            <a:endParaRPr lang="en-US" sz="3200" dirty="0" smtClean="0"/>
          </a:p>
          <a:p>
            <a:r>
              <a:rPr lang="en-US" sz="3200" dirty="0" smtClean="0"/>
              <a:t>The basic </a:t>
            </a:r>
            <a:r>
              <a:rPr lang="en-US" sz="3200" dirty="0" smtClean="0"/>
              <a:t>functions of the body have slowed down.  So it is recommended that fewer calories be consumed. However, it is important to still get the recommended nutrients.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89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59467"/>
            <a:ext cx="8915400" cy="4251755"/>
          </a:xfrm>
        </p:spPr>
        <p:txBody>
          <a:bodyPr>
            <a:noAutofit/>
          </a:bodyPr>
          <a:lstStyle/>
          <a:p>
            <a:r>
              <a:rPr lang="en-US" sz="3200" dirty="0" smtClean="0"/>
              <a:t>Medications can affect appetite and nutrient absorption</a:t>
            </a:r>
          </a:p>
          <a:p>
            <a:r>
              <a:rPr lang="en-US" sz="3200" dirty="0" smtClean="0"/>
              <a:t>Research is still ongoing about nutritional requirements.  For example, RDA’s are usually listed for 51 </a:t>
            </a:r>
            <a:r>
              <a:rPr lang="en-US" sz="3200" dirty="0" err="1" smtClean="0"/>
              <a:t>yrs</a:t>
            </a:r>
            <a:r>
              <a:rPr lang="en-US" sz="3200" dirty="0" smtClean="0"/>
              <a:t> +   (so, does a 91 </a:t>
            </a:r>
            <a:r>
              <a:rPr lang="en-US" sz="3200" dirty="0" err="1" smtClean="0"/>
              <a:t>yr</a:t>
            </a:r>
            <a:r>
              <a:rPr lang="en-US" sz="3200" dirty="0" smtClean="0"/>
              <a:t> old have the same requirements?)</a:t>
            </a:r>
          </a:p>
          <a:p>
            <a:r>
              <a:rPr lang="en-US" sz="3200" dirty="0" smtClean="0"/>
              <a:t>Elderly are subject to nutritional misinformation and supplements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38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BA1669898C84A9D0A7CD88DD86DEE" ma:contentTypeVersion="7" ma:contentTypeDescription="Create a new document." ma:contentTypeScope="" ma:versionID="c3bc4c656b89b926000d545e7200fcba">
  <xsd:schema xmlns:xsd="http://www.w3.org/2001/XMLSchema" xmlns:xs="http://www.w3.org/2001/XMLSchema" xmlns:p="http://schemas.microsoft.com/office/2006/metadata/properties" xmlns:ns1="http://schemas.microsoft.com/sharepoint/v3" xmlns:ns2="3c924a6b-2f35-4917-a7f8-b3e917a78ebf" targetNamespace="http://schemas.microsoft.com/office/2006/metadata/properties" ma:root="true" ma:fieldsID="7f94b65606a0d36bb6a04bca121ff855" ns1:_="" ns2:_="">
    <xsd:import namespace="http://schemas.microsoft.com/sharepoint/v3"/>
    <xsd:import namespace="3c924a6b-2f35-4917-a7f8-b3e917a78e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24a6b-2f35-4917-a7f8-b3e917a78eb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ce769ce-cfb9-46d6-b0af-6a04f9ac84e5}" ma:internalName="Blog_x0020_Category" ma:readOnly="false" ma:showField="Title" ma:web="3c924a6b-2f35-4917-a7f8-b3e917a78eb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StartDate xmlns="http://schemas.microsoft.com/sharepoint/v3" xsi:nil="true"/>
    <PublishingExpirationDate xmlns="http://schemas.microsoft.com/sharepoint/v3" xsi:nil="true"/>
    <Blog_x0020_Category xmlns="3c924a6b-2f35-4917-a7f8-b3e917a78ebf">46</Blog_x0020_Category>
  </documentManagement>
</p:properties>
</file>

<file path=customXml/itemProps1.xml><?xml version="1.0" encoding="utf-8"?>
<ds:datastoreItem xmlns:ds="http://schemas.openxmlformats.org/officeDocument/2006/customXml" ds:itemID="{E380A455-EB72-4D61-950D-59EAA0322928}"/>
</file>

<file path=customXml/itemProps2.xml><?xml version="1.0" encoding="utf-8"?>
<ds:datastoreItem xmlns:ds="http://schemas.openxmlformats.org/officeDocument/2006/customXml" ds:itemID="{654A9C64-D843-4180-B67A-2B8A5E6B97D4}"/>
</file>

<file path=customXml/itemProps3.xml><?xml version="1.0" encoding="utf-8"?>
<ds:datastoreItem xmlns:ds="http://schemas.openxmlformats.org/officeDocument/2006/customXml" ds:itemID="{31B266D0-3CDE-41E1-B566-9F7565B190AA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201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Nutrition and the Elderly</vt:lpstr>
      <vt:lpstr>Key Issues for Nutrition and Elderly </vt:lpstr>
      <vt:lpstr>The quality of life of an elderly person is affected by a number of factors – nutrition, physical activity, health habits, heredity and environment.  </vt:lpstr>
      <vt:lpstr>Changes in Body Composition</vt:lpstr>
      <vt:lpstr>Other changes</vt:lpstr>
      <vt:lpstr>Other information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and the Elderly</dc:title>
  <dc:creator>Blake, Sandra     (ASD-W)</dc:creator>
  <cp:lastModifiedBy>Blake, Sandra     (ASD-W)</cp:lastModifiedBy>
  <cp:revision>5</cp:revision>
  <dcterms:created xsi:type="dcterms:W3CDTF">2018-05-29T18:52:09Z</dcterms:created>
  <dcterms:modified xsi:type="dcterms:W3CDTF">2018-05-30T12:27:19Z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0x010100C54BA1669898C84A9D0A7CD88DD86DEE</vt:lpwstr>
  </property>
</Properties>
</file>